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94" r:id="rId5"/>
    <p:sldId id="291" r:id="rId6"/>
    <p:sldId id="292" r:id="rId7"/>
    <p:sldId id="293" r:id="rId8"/>
    <p:sldId id="281" r:id="rId9"/>
    <p:sldId id="297" r:id="rId10"/>
    <p:sldId id="296" r:id="rId11"/>
    <p:sldId id="299" r:id="rId12"/>
    <p:sldId id="283" r:id="rId13"/>
    <p:sldId id="307" r:id="rId14"/>
    <p:sldId id="302" r:id="rId15"/>
    <p:sldId id="308" r:id="rId16"/>
    <p:sldId id="309" r:id="rId17"/>
    <p:sldId id="310" r:id="rId18"/>
    <p:sldId id="311" r:id="rId19"/>
    <p:sldId id="312" r:id="rId20"/>
    <p:sldId id="313" r:id="rId21"/>
    <p:sldId id="301" r:id="rId22"/>
    <p:sldId id="284" r:id="rId23"/>
    <p:sldId id="287" r:id="rId24"/>
    <p:sldId id="288" r:id="rId25"/>
    <p:sldId id="280" r:id="rId26"/>
    <p:sldId id="261" r:id="rId27"/>
  </p:sldIdLst>
  <p:sldSz cx="24384000" cy="13716000"/>
  <p:notesSz cx="5143500" cy="9144000"/>
  <p:embeddedFontLst>
    <p:embeddedFont>
      <p:font typeface="OPPOSans-M" panose="02010600030101010101" charset="-122"/>
      <p:regular r:id="rId30"/>
    </p:embeddedFont>
    <p:embeddedFont>
      <p:font typeface="YouSheBiaoTiHei" panose="02010600030101010101" charset="-122"/>
      <p:regular r:id="rId31"/>
    </p:embeddedFont>
    <p:embeddedFont>
      <p:font typeface="龙书势如破竹简" panose="02010600030101010101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/>
    <p:restoredTop sz="81292"/>
  </p:normalViewPr>
  <p:slideViewPr>
    <p:cSldViewPr snapToGrid="0" snapToObjects="1">
      <p:cViewPr varScale="1">
        <p:scale>
          <a:sx n="45" d="100"/>
          <a:sy n="45" d="100"/>
        </p:scale>
        <p:origin x="1212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剑心 片刻" userId="92a74247e7d5793c" providerId="LiveId" clId="{7D428876-821F-40C5-A0F4-58DCBA25D012}"/>
    <pc:docChg chg="delSld modSld sldOrd">
      <pc:chgData name="剑心 片刻" userId="92a74247e7d5793c" providerId="LiveId" clId="{7D428876-821F-40C5-A0F4-58DCBA25D012}" dt="2024-12-19T00:12:25.351" v="3" actId="47"/>
      <pc:docMkLst>
        <pc:docMk/>
      </pc:docMkLst>
      <pc:sldChg chg="del">
        <pc:chgData name="剑心 片刻" userId="92a74247e7d5793c" providerId="LiveId" clId="{7D428876-821F-40C5-A0F4-58DCBA25D012}" dt="2024-12-19T00:11:41.079" v="0" actId="47"/>
        <pc:sldMkLst>
          <pc:docMk/>
          <pc:sldMk cId="0" sldId="278"/>
        </pc:sldMkLst>
      </pc:sldChg>
      <pc:sldChg chg="del">
        <pc:chgData name="剑心 片刻" userId="92a74247e7d5793c" providerId="LiveId" clId="{7D428876-821F-40C5-A0F4-58DCBA25D012}" dt="2024-12-19T00:11:41.079" v="0" actId="47"/>
        <pc:sldMkLst>
          <pc:docMk/>
          <pc:sldMk cId="3564442381" sldId="289"/>
        </pc:sldMkLst>
      </pc:sldChg>
      <pc:sldChg chg="del">
        <pc:chgData name="剑心 片刻" userId="92a74247e7d5793c" providerId="LiveId" clId="{7D428876-821F-40C5-A0F4-58DCBA25D012}" dt="2024-12-19T00:11:41.079" v="0" actId="47"/>
        <pc:sldMkLst>
          <pc:docMk/>
          <pc:sldMk cId="1737632403" sldId="290"/>
        </pc:sldMkLst>
      </pc:sldChg>
      <pc:sldChg chg="ord">
        <pc:chgData name="剑心 片刻" userId="92a74247e7d5793c" providerId="LiveId" clId="{7D428876-821F-40C5-A0F4-58DCBA25D012}" dt="2024-12-19T00:11:50.258" v="2"/>
        <pc:sldMkLst>
          <pc:docMk/>
          <pc:sldMk cId="4230505718" sldId="291"/>
        </pc:sldMkLst>
      </pc:sldChg>
      <pc:sldChg chg="del">
        <pc:chgData name="剑心 片刻" userId="92a74247e7d5793c" providerId="LiveId" clId="{7D428876-821F-40C5-A0F4-58DCBA25D012}" dt="2024-12-19T00:12:25.351" v="3" actId="47"/>
        <pc:sldMkLst>
          <pc:docMk/>
          <pc:sldMk cId="3831854312" sldId="298"/>
        </pc:sldMkLst>
      </pc:sldChg>
    </pc:docChg>
  </pc:docChgLst>
  <pc:docChgLst>
    <pc:chgData name="剑心 片刻" userId="92a74247e7d5793c" providerId="LiveId" clId="{E5F7CFFC-8F0F-44CE-B21C-2353327D7681}"/>
    <pc:docChg chg="undo redo custSel addSld delSld modSld sldOrd">
      <pc:chgData name="剑心 片刻" userId="92a74247e7d5793c" providerId="LiveId" clId="{E5F7CFFC-8F0F-44CE-B21C-2353327D7681}" dt="2024-12-17T05:55:26.566" v="2441"/>
      <pc:docMkLst>
        <pc:docMk/>
      </pc:docMkLst>
      <pc:sldChg chg="addSp delSp modSp mod">
        <pc:chgData name="剑心 片刻" userId="92a74247e7d5793c" providerId="LiveId" clId="{E5F7CFFC-8F0F-44CE-B21C-2353327D7681}" dt="2024-12-17T00:45:50.867" v="270" actId="21"/>
        <pc:sldMkLst>
          <pc:docMk/>
          <pc:sldMk cId="0" sldId="256"/>
        </pc:sldMkLst>
      </pc:sldChg>
      <pc:sldChg chg="delSp modSp mod">
        <pc:chgData name="剑心 片刻" userId="92a74247e7d5793c" providerId="LiveId" clId="{E5F7CFFC-8F0F-44CE-B21C-2353327D7681}" dt="2024-12-17T05:39:16.377" v="2380" actId="478"/>
        <pc:sldMkLst>
          <pc:docMk/>
          <pc:sldMk cId="0" sldId="258"/>
        </pc:sldMkLst>
        <pc:spChg chg="mod">
          <ac:chgData name="剑心 片刻" userId="92a74247e7d5793c" providerId="LiveId" clId="{E5F7CFFC-8F0F-44CE-B21C-2353327D7681}" dt="2024-12-17T05:39:06.017" v="2370"/>
          <ac:spMkLst>
            <pc:docMk/>
            <pc:sldMk cId="0" sldId="258"/>
            <ac:spMk id="27" creationId="{00000000-0000-0000-0000-000000000000}"/>
          </ac:spMkLst>
        </pc:spChg>
        <pc:spChg chg="mod">
          <ac:chgData name="剑心 片刻" userId="92a74247e7d5793c" providerId="LiveId" clId="{E5F7CFFC-8F0F-44CE-B21C-2353327D7681}" dt="2024-12-17T00:39:30.754" v="249"/>
          <ac:spMkLst>
            <pc:docMk/>
            <pc:sldMk cId="0" sldId="258"/>
            <ac:spMk id="307" creationId="{00000000-0000-0000-0000-000000000000}"/>
          </ac:spMkLst>
        </pc:spChg>
      </pc:sldChg>
      <pc:sldChg chg="modSp mod">
        <pc:chgData name="剑心 片刻" userId="92a74247e7d5793c" providerId="LiveId" clId="{E5F7CFFC-8F0F-44CE-B21C-2353327D7681}" dt="2024-12-17T00:39:11.368" v="239" actId="20578"/>
        <pc:sldMkLst>
          <pc:docMk/>
          <pc:sldMk cId="0" sldId="259"/>
        </pc:sldMkLst>
        <pc:spChg chg="mod">
          <ac:chgData name="剑心 片刻" userId="92a74247e7d5793c" providerId="LiveId" clId="{E5F7CFFC-8F0F-44CE-B21C-2353327D7681}" dt="2024-12-17T00:39:11.368" v="239" actId="20578"/>
          <ac:spMkLst>
            <pc:docMk/>
            <pc:sldMk cId="0" sldId="259"/>
            <ac:spMk id="409" creationId="{00000000-0000-0000-0000-000000000000}"/>
          </ac:spMkLst>
        </pc:spChg>
        <pc:spChg chg="mod">
          <ac:chgData name="剑心 片刻" userId="92a74247e7d5793c" providerId="LiveId" clId="{E5F7CFFC-8F0F-44CE-B21C-2353327D7681}" dt="2024-12-17T00:39:07.104" v="238" actId="20577"/>
          <ac:spMkLst>
            <pc:docMk/>
            <pc:sldMk cId="0" sldId="259"/>
            <ac:spMk id="4010" creationId="{00000000-0000-0000-0000-000000000000}"/>
          </ac:spMkLst>
        </pc:spChg>
      </pc:sldChg>
      <pc:sldChg chg="addSp modSp mod ord">
        <pc:chgData name="剑心 片刻" userId="92a74247e7d5793c" providerId="LiveId" clId="{E5F7CFFC-8F0F-44CE-B21C-2353327D7681}" dt="2024-12-17T00:30:38.850" v="166"/>
        <pc:sldMkLst>
          <pc:docMk/>
          <pc:sldMk cId="0" sldId="278"/>
        </pc:sldMkLst>
      </pc:sldChg>
      <pc:sldChg chg="new del">
        <pc:chgData name="剑心 片刻" userId="92a74247e7d5793c" providerId="LiveId" clId="{E5F7CFFC-8F0F-44CE-B21C-2353327D7681}" dt="2024-12-17T00:14:29.211" v="24" actId="47"/>
        <pc:sldMkLst>
          <pc:docMk/>
          <pc:sldMk cId="322563285" sldId="281"/>
        </pc:sldMkLst>
      </pc:sldChg>
      <pc:sldChg chg="modSp add mod setBg">
        <pc:chgData name="剑心 片刻" userId="92a74247e7d5793c" providerId="LiveId" clId="{E5F7CFFC-8F0F-44CE-B21C-2353327D7681}" dt="2024-12-17T05:37:36.827" v="2367" actId="20577"/>
        <pc:sldMkLst>
          <pc:docMk/>
          <pc:sldMk cId="3588436628" sldId="281"/>
        </pc:sldMkLst>
        <pc:spChg chg="mod">
          <ac:chgData name="剑心 片刻" userId="92a74247e7d5793c" providerId="LiveId" clId="{E5F7CFFC-8F0F-44CE-B21C-2353327D7681}" dt="2024-12-17T00:14:43.376" v="30" actId="6549"/>
          <ac:spMkLst>
            <pc:docMk/>
            <pc:sldMk cId="3588436628" sldId="281"/>
            <ac:spMk id="408" creationId="{4147CE7F-ED7C-841C-BE75-4DAB977C795D}"/>
          </ac:spMkLst>
        </pc:spChg>
        <pc:spChg chg="mod">
          <ac:chgData name="剑心 片刻" userId="92a74247e7d5793c" providerId="LiveId" clId="{E5F7CFFC-8F0F-44CE-B21C-2353327D7681}" dt="2024-12-17T00:14:56.609" v="31"/>
          <ac:spMkLst>
            <pc:docMk/>
            <pc:sldMk cId="3588436628" sldId="281"/>
            <ac:spMk id="409" creationId="{B34F63F6-95D9-1D6B-675A-30FAC3C21520}"/>
          </ac:spMkLst>
        </pc:spChg>
        <pc:spChg chg="mod">
          <ac:chgData name="剑心 片刻" userId="92a74247e7d5793c" providerId="LiveId" clId="{E5F7CFFC-8F0F-44CE-B21C-2353327D7681}" dt="2024-12-17T05:37:36.827" v="2367" actId="20577"/>
          <ac:spMkLst>
            <pc:docMk/>
            <pc:sldMk cId="3588436628" sldId="281"/>
            <ac:spMk id="4010" creationId="{CF38C348-4507-8C8A-1BCB-A911F47BB5B3}"/>
          </ac:spMkLst>
        </pc:spChg>
      </pc:sldChg>
      <pc:sldChg chg="add del">
        <pc:chgData name="剑心 片刻" userId="92a74247e7d5793c" providerId="LiveId" clId="{E5F7CFFC-8F0F-44CE-B21C-2353327D7681}" dt="2024-12-17T05:24:09.056" v="2185" actId="47"/>
        <pc:sldMkLst>
          <pc:docMk/>
          <pc:sldMk cId="636332477" sldId="282"/>
        </pc:sldMkLst>
      </pc:sldChg>
      <pc:sldChg chg="modSp add mod setBg">
        <pc:chgData name="剑心 片刻" userId="92a74247e7d5793c" providerId="LiveId" clId="{E5F7CFFC-8F0F-44CE-B21C-2353327D7681}" dt="2024-12-17T05:55:18.277" v="2439"/>
        <pc:sldMkLst>
          <pc:docMk/>
          <pc:sldMk cId="3021162929" sldId="283"/>
        </pc:sldMkLst>
        <pc:spChg chg="mod">
          <ac:chgData name="剑心 片刻" userId="92a74247e7d5793c" providerId="LiveId" clId="{E5F7CFFC-8F0F-44CE-B21C-2353327D7681}" dt="2024-12-17T00:16:57.294" v="86" actId="20577"/>
          <ac:spMkLst>
            <pc:docMk/>
            <pc:sldMk cId="3021162929" sldId="283"/>
            <ac:spMk id="408" creationId="{C0BFE87A-15FD-5BBA-C362-D15BCA8A1E1A}"/>
          </ac:spMkLst>
        </pc:spChg>
        <pc:spChg chg="mod">
          <ac:chgData name="剑心 片刻" userId="92a74247e7d5793c" providerId="LiveId" clId="{E5F7CFFC-8F0F-44CE-B21C-2353327D7681}" dt="2024-12-17T00:17:05.570" v="87"/>
          <ac:spMkLst>
            <pc:docMk/>
            <pc:sldMk cId="3021162929" sldId="283"/>
            <ac:spMk id="409" creationId="{B3BC3E79-ACCB-50F5-C6A1-5460DA9B9A6E}"/>
          </ac:spMkLst>
        </pc:spChg>
        <pc:spChg chg="mod">
          <ac:chgData name="剑心 片刻" userId="92a74247e7d5793c" providerId="LiveId" clId="{E5F7CFFC-8F0F-44CE-B21C-2353327D7681}" dt="2024-12-17T05:55:18.277" v="2439"/>
          <ac:spMkLst>
            <pc:docMk/>
            <pc:sldMk cId="3021162929" sldId="283"/>
            <ac:spMk id="4010" creationId="{27CD13D6-DA0E-1E1B-EB67-B79165966F67}"/>
          </ac:spMkLst>
        </pc:spChg>
      </pc:sldChg>
      <pc:sldChg chg="add ord">
        <pc:chgData name="剑心 片刻" userId="92a74247e7d5793c" providerId="LiveId" clId="{E5F7CFFC-8F0F-44CE-B21C-2353327D7681}" dt="2024-12-17T05:45:45.159" v="2419"/>
        <pc:sldMkLst>
          <pc:docMk/>
          <pc:sldMk cId="1359431008" sldId="284"/>
        </pc:sldMkLst>
      </pc:sldChg>
      <pc:sldChg chg="addSp modSp add del mod">
        <pc:chgData name="剑心 片刻" userId="92a74247e7d5793c" providerId="LiveId" clId="{E5F7CFFC-8F0F-44CE-B21C-2353327D7681}" dt="2024-12-17T04:46:22.481" v="1853" actId="2696"/>
        <pc:sldMkLst>
          <pc:docMk/>
          <pc:sldMk cId="2626062988" sldId="284"/>
        </pc:sldMkLst>
      </pc:sldChg>
      <pc:sldChg chg="modSp add del mod setBg">
        <pc:chgData name="剑心 片刻" userId="92a74247e7d5793c" providerId="LiveId" clId="{E5F7CFFC-8F0F-44CE-B21C-2353327D7681}" dt="2024-12-17T05:45:59.243" v="2420" actId="47"/>
        <pc:sldMkLst>
          <pc:docMk/>
          <pc:sldMk cId="2892760504" sldId="285"/>
        </pc:sldMkLst>
      </pc:sldChg>
      <pc:sldChg chg="addSp delSp modSp add del mod">
        <pc:chgData name="剑心 片刻" userId="92a74247e7d5793c" providerId="LiveId" clId="{E5F7CFFC-8F0F-44CE-B21C-2353327D7681}" dt="2024-12-17T05:45:59.243" v="2420" actId="47"/>
        <pc:sldMkLst>
          <pc:docMk/>
          <pc:sldMk cId="83680174" sldId="286"/>
        </pc:sldMkLst>
      </pc:sldChg>
      <pc:sldChg chg="modSp add mod setBg">
        <pc:chgData name="剑心 片刻" userId="92a74247e7d5793c" providerId="LiveId" clId="{E5F7CFFC-8F0F-44CE-B21C-2353327D7681}" dt="2024-12-17T05:50:46.091" v="2427" actId="20577"/>
        <pc:sldMkLst>
          <pc:docMk/>
          <pc:sldMk cId="825872853" sldId="287"/>
        </pc:sldMkLst>
        <pc:spChg chg="mod">
          <ac:chgData name="剑心 片刻" userId="92a74247e7d5793c" providerId="LiveId" clId="{E5F7CFFC-8F0F-44CE-B21C-2353327D7681}" dt="2024-12-17T00:19:24.973" v="113" actId="20577"/>
          <ac:spMkLst>
            <pc:docMk/>
            <pc:sldMk cId="825872853" sldId="287"/>
            <ac:spMk id="408" creationId="{86E692F5-0186-50E5-A9ED-05CFF5D1A4D6}"/>
          </ac:spMkLst>
        </pc:spChg>
        <pc:spChg chg="mod">
          <ac:chgData name="剑心 片刻" userId="92a74247e7d5793c" providerId="LiveId" clId="{E5F7CFFC-8F0F-44CE-B21C-2353327D7681}" dt="2024-12-17T00:21:19.021" v="138" actId="6549"/>
          <ac:spMkLst>
            <pc:docMk/>
            <pc:sldMk cId="825872853" sldId="287"/>
            <ac:spMk id="409" creationId="{B93F83C3-800B-ACEB-CBCB-08E50B2D4EAF}"/>
          </ac:spMkLst>
        </pc:spChg>
        <pc:spChg chg="mod">
          <ac:chgData name="剑心 片刻" userId="92a74247e7d5793c" providerId="LiveId" clId="{E5F7CFFC-8F0F-44CE-B21C-2353327D7681}" dt="2024-12-17T05:50:46.091" v="2427" actId="20577"/>
          <ac:spMkLst>
            <pc:docMk/>
            <pc:sldMk cId="825872853" sldId="287"/>
            <ac:spMk id="4010" creationId="{F59CE20E-B5F1-005C-0765-D70333D836CB}"/>
          </ac:spMkLst>
        </pc:spChg>
      </pc:sldChg>
      <pc:sldChg chg="addSp modSp add mod">
        <pc:chgData name="剑心 片刻" userId="92a74247e7d5793c" providerId="LiveId" clId="{E5F7CFFC-8F0F-44CE-B21C-2353327D7681}" dt="2024-12-17T05:47:09.875" v="2424" actId="1076"/>
        <pc:sldMkLst>
          <pc:docMk/>
          <pc:sldMk cId="2471753443" sldId="288"/>
        </pc:sldMkLst>
        <pc:spChg chg="mod">
          <ac:chgData name="剑心 片刻" userId="92a74247e7d5793c" providerId="LiveId" clId="{E5F7CFFC-8F0F-44CE-B21C-2353327D7681}" dt="2024-12-17T01:02:13.348" v="468"/>
          <ac:spMkLst>
            <pc:docMk/>
            <pc:sldMk cId="2471753443" sldId="288"/>
            <ac:spMk id="38" creationId="{C0F0EDEE-A739-E7A5-F825-0C648417F67E}"/>
          </ac:spMkLst>
        </pc:spChg>
        <pc:picChg chg="add mod">
          <ac:chgData name="剑心 片刻" userId="92a74247e7d5793c" providerId="LiveId" clId="{E5F7CFFC-8F0F-44CE-B21C-2353327D7681}" dt="2024-12-17T05:47:09.875" v="2424" actId="1076"/>
          <ac:picMkLst>
            <pc:docMk/>
            <pc:sldMk cId="2471753443" sldId="288"/>
            <ac:picMk id="2" creationId="{D109FCA0-23BB-6E82-23F0-24EA1F36284A}"/>
          </ac:picMkLst>
        </pc:picChg>
      </pc:sldChg>
      <pc:sldChg chg="addSp modSp add mod ord">
        <pc:chgData name="剑心 片刻" userId="92a74247e7d5793c" providerId="LiveId" clId="{E5F7CFFC-8F0F-44CE-B21C-2353327D7681}" dt="2024-12-17T00:35:21.877" v="221" actId="14100"/>
        <pc:sldMkLst>
          <pc:docMk/>
          <pc:sldMk cId="3564442381" sldId="289"/>
        </pc:sldMkLst>
      </pc:sldChg>
      <pc:sldChg chg="addSp modSp add mod">
        <pc:chgData name="剑心 片刻" userId="92a74247e7d5793c" providerId="LiveId" clId="{E5F7CFFC-8F0F-44CE-B21C-2353327D7681}" dt="2024-12-17T00:32:59.294" v="205"/>
        <pc:sldMkLst>
          <pc:docMk/>
          <pc:sldMk cId="1737632403" sldId="290"/>
        </pc:sldMkLst>
      </pc:sldChg>
      <pc:sldChg chg="addSp modSp add mod ord">
        <pc:chgData name="剑心 片刻" userId="92a74247e7d5793c" providerId="LiveId" clId="{E5F7CFFC-8F0F-44CE-B21C-2353327D7681}" dt="2024-12-17T00:30:48.069" v="179"/>
        <pc:sldMkLst>
          <pc:docMk/>
          <pc:sldMk cId="4230505718" sldId="291"/>
        </pc:sldMkLst>
        <pc:spChg chg="mod">
          <ac:chgData name="剑心 片刻" userId="92a74247e7d5793c" providerId="LiveId" clId="{E5F7CFFC-8F0F-44CE-B21C-2353327D7681}" dt="2024-12-17T00:30:48.069" v="179"/>
          <ac:spMkLst>
            <pc:docMk/>
            <pc:sldMk cId="4230505718" sldId="291"/>
            <ac:spMk id="38" creationId="{9949FF33-A557-75C8-7604-8680B63F3FD9}"/>
          </ac:spMkLst>
        </pc:spChg>
        <pc:picChg chg="add mod">
          <ac:chgData name="剑心 片刻" userId="92a74247e7d5793c" providerId="LiveId" clId="{E5F7CFFC-8F0F-44CE-B21C-2353327D7681}" dt="2024-12-17T00:30:24.844" v="162" actId="1076"/>
          <ac:picMkLst>
            <pc:docMk/>
            <pc:sldMk cId="4230505718" sldId="291"/>
            <ac:picMk id="3" creationId="{C4866A88-F573-7205-B337-5BB473374D7F}"/>
          </ac:picMkLst>
        </pc:picChg>
      </pc:sldChg>
      <pc:sldChg chg="addSp modSp add mod">
        <pc:chgData name="剑心 片刻" userId="92a74247e7d5793c" providerId="LiveId" clId="{E5F7CFFC-8F0F-44CE-B21C-2353327D7681}" dt="2024-12-17T00:40:58.535" v="256" actId="20577"/>
        <pc:sldMkLst>
          <pc:docMk/>
          <pc:sldMk cId="2254333553" sldId="292"/>
        </pc:sldMkLst>
        <pc:spChg chg="mod">
          <ac:chgData name="剑心 片刻" userId="92a74247e7d5793c" providerId="LiveId" clId="{E5F7CFFC-8F0F-44CE-B21C-2353327D7681}" dt="2024-12-17T00:40:58.535" v="256" actId="20577"/>
          <ac:spMkLst>
            <pc:docMk/>
            <pc:sldMk cId="2254333553" sldId="292"/>
            <ac:spMk id="38" creationId="{5D5D1F65-3346-B287-263F-54C2CDC1E22F}"/>
          </ac:spMkLst>
        </pc:spChg>
        <pc:picChg chg="add mod">
          <ac:chgData name="剑心 片刻" userId="92a74247e7d5793c" providerId="LiveId" clId="{E5F7CFFC-8F0F-44CE-B21C-2353327D7681}" dt="2024-12-17T00:34:53.257" v="217" actId="1076"/>
          <ac:picMkLst>
            <pc:docMk/>
            <pc:sldMk cId="2254333553" sldId="292"/>
            <ac:picMk id="59" creationId="{12AF225C-E87A-675C-3992-0E551D408D29}"/>
          </ac:picMkLst>
        </pc:picChg>
      </pc:sldChg>
      <pc:sldChg chg="addSp modSp add mod">
        <pc:chgData name="剑心 片刻" userId="92a74247e7d5793c" providerId="LiveId" clId="{E5F7CFFC-8F0F-44CE-B21C-2353327D7681}" dt="2024-12-17T00:48:40.819" v="312"/>
        <pc:sldMkLst>
          <pc:docMk/>
          <pc:sldMk cId="1467908540" sldId="293"/>
        </pc:sldMkLst>
        <pc:spChg chg="mod">
          <ac:chgData name="剑心 片刻" userId="92a74247e7d5793c" providerId="LiveId" clId="{E5F7CFFC-8F0F-44CE-B21C-2353327D7681}" dt="2024-12-17T00:48:40.819" v="312"/>
          <ac:spMkLst>
            <pc:docMk/>
            <pc:sldMk cId="1467908540" sldId="293"/>
            <ac:spMk id="38" creationId="{059FABF1-CBCC-EDA1-5708-0154CED38716}"/>
          </ac:spMkLst>
        </pc:spChg>
        <pc:picChg chg="add mod">
          <ac:chgData name="剑心 片刻" userId="92a74247e7d5793c" providerId="LiveId" clId="{E5F7CFFC-8F0F-44CE-B21C-2353327D7681}" dt="2024-12-17T00:36:52.226" v="230" actId="1076"/>
          <ac:picMkLst>
            <pc:docMk/>
            <pc:sldMk cId="1467908540" sldId="293"/>
            <ac:picMk id="2" creationId="{FC4F5AB0-6A7F-CA84-FC17-B9C2E1E3C55F}"/>
          </ac:picMkLst>
        </pc:picChg>
      </pc:sldChg>
      <pc:sldChg chg="addSp delSp modSp add mod ord">
        <pc:chgData name="剑心 片刻" userId="92a74247e7d5793c" providerId="LiveId" clId="{E5F7CFFC-8F0F-44CE-B21C-2353327D7681}" dt="2024-12-17T00:47:36.166" v="301" actId="1076"/>
        <pc:sldMkLst>
          <pc:docMk/>
          <pc:sldMk cId="122369312" sldId="294"/>
        </pc:sldMkLst>
        <pc:spChg chg="mod">
          <ac:chgData name="剑心 片刻" userId="92a74247e7d5793c" providerId="LiveId" clId="{E5F7CFFC-8F0F-44CE-B21C-2353327D7681}" dt="2024-12-17T00:47:14.905" v="296"/>
          <ac:spMkLst>
            <pc:docMk/>
            <pc:sldMk cId="122369312" sldId="294"/>
            <ac:spMk id="38" creationId="{F424EBFF-6170-CBE5-3764-8100D088082F}"/>
          </ac:spMkLst>
        </pc:spChg>
        <pc:picChg chg="add mod">
          <ac:chgData name="剑心 片刻" userId="92a74247e7d5793c" providerId="LiveId" clId="{E5F7CFFC-8F0F-44CE-B21C-2353327D7681}" dt="2024-12-17T00:47:36.166" v="301" actId="1076"/>
          <ac:picMkLst>
            <pc:docMk/>
            <pc:sldMk cId="122369312" sldId="294"/>
            <ac:picMk id="7" creationId="{A4AFBE83-5AF9-6DBA-7BC8-FB4F411BBC9F}"/>
          </ac:picMkLst>
        </pc:picChg>
      </pc:sldChg>
      <pc:sldChg chg="modSp add del mod">
        <pc:chgData name="剑心 片刻" userId="92a74247e7d5793c" providerId="LiveId" clId="{E5F7CFFC-8F0F-44CE-B21C-2353327D7681}" dt="2024-12-17T05:24:03.569" v="2183" actId="47"/>
        <pc:sldMkLst>
          <pc:docMk/>
          <pc:sldMk cId="1450261051" sldId="295"/>
        </pc:sldMkLst>
      </pc:sldChg>
      <pc:sldChg chg="add del">
        <pc:chgData name="剑心 片刻" userId="92a74247e7d5793c" providerId="LiveId" clId="{E5F7CFFC-8F0F-44CE-B21C-2353327D7681}" dt="2024-12-17T00:49:00.264" v="313" actId="2696"/>
        <pc:sldMkLst>
          <pc:docMk/>
          <pc:sldMk cId="4247795792" sldId="295"/>
        </pc:sldMkLst>
      </pc:sldChg>
      <pc:sldChg chg="addSp modSp add mod">
        <pc:chgData name="剑心 片刻" userId="92a74247e7d5793c" providerId="LiveId" clId="{E5F7CFFC-8F0F-44CE-B21C-2353327D7681}" dt="2024-12-17T05:23:45.903" v="2181" actId="1076"/>
        <pc:sldMkLst>
          <pc:docMk/>
          <pc:sldMk cId="1477778128" sldId="296"/>
        </pc:sldMkLst>
        <pc:spChg chg="mod">
          <ac:chgData name="剑心 片刻" userId="92a74247e7d5793c" providerId="LiveId" clId="{E5F7CFFC-8F0F-44CE-B21C-2353327D7681}" dt="2024-12-17T00:58:09.988" v="388" actId="20577"/>
          <ac:spMkLst>
            <pc:docMk/>
            <pc:sldMk cId="1477778128" sldId="296"/>
            <ac:spMk id="38" creationId="{6CDD60A4-EE55-1779-B71E-984831EF9EB5}"/>
          </ac:spMkLst>
        </pc:spChg>
        <pc:graphicFrameChg chg="add mod">
          <ac:chgData name="剑心 片刻" userId="92a74247e7d5793c" providerId="LiveId" clId="{E5F7CFFC-8F0F-44CE-B21C-2353327D7681}" dt="2024-12-17T05:23:45.903" v="2181" actId="1076"/>
          <ac:graphicFrameMkLst>
            <pc:docMk/>
            <pc:sldMk cId="1477778128" sldId="296"/>
            <ac:graphicFrameMk id="2" creationId="{36B1BEB8-5FBC-6481-1F7C-D9D9E9321D8A}"/>
          </ac:graphicFrameMkLst>
        </pc:graphicFrameChg>
      </pc:sldChg>
      <pc:sldChg chg="add del">
        <pc:chgData name="剑心 片刻" userId="92a74247e7d5793c" providerId="LiveId" clId="{E5F7CFFC-8F0F-44CE-B21C-2353327D7681}" dt="2024-12-17T00:49:00.264" v="313" actId="2696"/>
        <pc:sldMkLst>
          <pc:docMk/>
          <pc:sldMk cId="2426219396" sldId="296"/>
        </pc:sldMkLst>
      </pc:sldChg>
      <pc:sldChg chg="addSp modSp add mod">
        <pc:chgData name="剑心 片刻" userId="92a74247e7d5793c" providerId="LiveId" clId="{E5F7CFFC-8F0F-44CE-B21C-2353327D7681}" dt="2024-12-17T05:17:25.506" v="2097" actId="20577"/>
        <pc:sldMkLst>
          <pc:docMk/>
          <pc:sldMk cId="89344445" sldId="297"/>
        </pc:sldMkLst>
        <pc:spChg chg="mod">
          <ac:chgData name="剑心 片刻" userId="92a74247e7d5793c" providerId="LiveId" clId="{E5F7CFFC-8F0F-44CE-B21C-2353327D7681}" dt="2024-12-17T00:51:21.520" v="352"/>
          <ac:spMkLst>
            <pc:docMk/>
            <pc:sldMk cId="89344445" sldId="297"/>
            <ac:spMk id="38" creationId="{FB9070F9-BB46-C2BC-EF34-F47EB68BBADF}"/>
          </ac:spMkLst>
        </pc:spChg>
        <pc:graphicFrameChg chg="add mod modGraphic">
          <ac:chgData name="剑心 片刻" userId="92a74247e7d5793c" providerId="LiveId" clId="{E5F7CFFC-8F0F-44CE-B21C-2353327D7681}" dt="2024-12-17T05:06:56.437" v="1934" actId="1076"/>
          <ac:graphicFrameMkLst>
            <pc:docMk/>
            <pc:sldMk cId="89344445" sldId="297"/>
            <ac:graphicFrameMk id="2" creationId="{1997E087-A58F-5EBA-269B-7EBF638C53B7}"/>
          </ac:graphicFrameMkLst>
        </pc:graphicFrameChg>
        <pc:graphicFrameChg chg="add mod modGraphic">
          <ac:chgData name="剑心 片刻" userId="92a74247e7d5793c" providerId="LiveId" clId="{E5F7CFFC-8F0F-44CE-B21C-2353327D7681}" dt="2024-12-17T05:17:25.506" v="2097" actId="20577"/>
          <ac:graphicFrameMkLst>
            <pc:docMk/>
            <pc:sldMk cId="89344445" sldId="297"/>
            <ac:graphicFrameMk id="3" creationId="{978589DD-F29E-5A71-3A12-206324479F6D}"/>
          </ac:graphicFrameMkLst>
        </pc:graphicFrameChg>
      </pc:sldChg>
      <pc:sldChg chg="add del">
        <pc:chgData name="剑心 片刻" userId="92a74247e7d5793c" providerId="LiveId" clId="{E5F7CFFC-8F0F-44CE-B21C-2353327D7681}" dt="2024-12-17T00:49:00.264" v="313" actId="2696"/>
        <pc:sldMkLst>
          <pc:docMk/>
          <pc:sldMk cId="1142743303" sldId="297"/>
        </pc:sldMkLst>
      </pc:sldChg>
      <pc:sldChg chg="addSp delSp modSp add mod">
        <pc:chgData name="剑心 片刻" userId="92a74247e7d5793c" providerId="LiveId" clId="{E5F7CFFC-8F0F-44CE-B21C-2353327D7681}" dt="2024-12-17T00:56:26.350" v="378" actId="14100"/>
        <pc:sldMkLst>
          <pc:docMk/>
          <pc:sldMk cId="3831854312" sldId="298"/>
        </pc:sldMkLst>
        <pc:spChg chg="mod">
          <ac:chgData name="剑心 片刻" userId="92a74247e7d5793c" providerId="LiveId" clId="{E5F7CFFC-8F0F-44CE-B21C-2353327D7681}" dt="2024-12-17T00:55:11.178" v="363"/>
          <ac:spMkLst>
            <pc:docMk/>
            <pc:sldMk cId="3831854312" sldId="298"/>
            <ac:spMk id="38" creationId="{1331A7FF-4972-21D1-73A8-789A12DF34EE}"/>
          </ac:spMkLst>
        </pc:spChg>
        <pc:picChg chg="add mod">
          <ac:chgData name="剑心 片刻" userId="92a74247e7d5793c" providerId="LiveId" clId="{E5F7CFFC-8F0F-44CE-B21C-2353327D7681}" dt="2024-12-17T00:56:05.396" v="374" actId="1076"/>
          <ac:picMkLst>
            <pc:docMk/>
            <pc:sldMk cId="3831854312" sldId="298"/>
            <ac:picMk id="6" creationId="{D7F7111C-ABC6-B64C-3F79-96919B7C79A2}"/>
          </ac:picMkLst>
        </pc:picChg>
        <pc:picChg chg="add mod">
          <ac:chgData name="剑心 片刻" userId="92a74247e7d5793c" providerId="LiveId" clId="{E5F7CFFC-8F0F-44CE-B21C-2353327D7681}" dt="2024-12-17T00:56:26.350" v="378" actId="14100"/>
          <ac:picMkLst>
            <pc:docMk/>
            <pc:sldMk cId="3831854312" sldId="298"/>
            <ac:picMk id="8" creationId="{07BE8B4A-0C65-0429-A5AD-BB8424D13C0E}"/>
          </ac:picMkLst>
        </pc:picChg>
      </pc:sldChg>
      <pc:sldChg chg="addSp modSp add mod">
        <pc:chgData name="剑心 片刻" userId="92a74247e7d5793c" providerId="LiveId" clId="{E5F7CFFC-8F0F-44CE-B21C-2353327D7681}" dt="2024-12-17T05:39:48.076" v="2388" actId="20577"/>
        <pc:sldMkLst>
          <pc:docMk/>
          <pc:sldMk cId="385105461" sldId="299"/>
        </pc:sldMkLst>
        <pc:spChg chg="add mod">
          <ac:chgData name="剑心 片刻" userId="92a74247e7d5793c" providerId="LiveId" clId="{E5F7CFFC-8F0F-44CE-B21C-2353327D7681}" dt="2024-12-17T05:39:28.741" v="2385" actId="1038"/>
          <ac:spMkLst>
            <pc:docMk/>
            <pc:sldMk cId="385105461" sldId="299"/>
            <ac:spMk id="4" creationId="{9CB3E341-58EF-A2EB-BC19-0A422AA7E0B4}"/>
          </ac:spMkLst>
        </pc:spChg>
        <pc:spChg chg="mod">
          <ac:chgData name="剑心 片刻" userId="92a74247e7d5793c" providerId="LiveId" clId="{E5F7CFFC-8F0F-44CE-B21C-2353327D7681}" dt="2024-12-17T05:36:34.369" v="2337"/>
          <ac:spMkLst>
            <pc:docMk/>
            <pc:sldMk cId="385105461" sldId="299"/>
            <ac:spMk id="38" creationId="{04C40678-3FF4-21A3-4ED2-C20DD75F68B0}"/>
          </ac:spMkLst>
        </pc:spChg>
        <pc:graphicFrameChg chg="add mod">
          <ac:chgData name="剑心 片刻" userId="92a74247e7d5793c" providerId="LiveId" clId="{E5F7CFFC-8F0F-44CE-B21C-2353327D7681}" dt="2024-12-17T05:39:48.076" v="2388" actId="20577"/>
          <ac:graphicFrameMkLst>
            <pc:docMk/>
            <pc:sldMk cId="385105461" sldId="299"/>
            <ac:graphicFrameMk id="2" creationId="{BAA0FC63-89D3-0AE8-7FD1-988B5044CD4E}"/>
          </ac:graphicFrameMkLst>
        </pc:graphicFrameChg>
        <pc:graphicFrameChg chg="add mod modGraphic">
          <ac:chgData name="剑心 片刻" userId="92a74247e7d5793c" providerId="LiveId" clId="{E5F7CFFC-8F0F-44CE-B21C-2353327D7681}" dt="2024-12-17T05:39:34.289" v="2386" actId="20577"/>
          <ac:graphicFrameMkLst>
            <pc:docMk/>
            <pc:sldMk cId="385105461" sldId="299"/>
            <ac:graphicFrameMk id="3" creationId="{2EEB3397-C764-771B-2699-0E0CE8AD593E}"/>
          </ac:graphicFrameMkLst>
        </pc:graphicFrameChg>
      </pc:sldChg>
      <pc:sldChg chg="add del">
        <pc:chgData name="剑心 片刻" userId="92a74247e7d5793c" providerId="LiveId" clId="{E5F7CFFC-8F0F-44CE-B21C-2353327D7681}" dt="2024-12-17T05:24:05.535" v="2184" actId="47"/>
        <pc:sldMkLst>
          <pc:docMk/>
          <pc:sldMk cId="2947495210" sldId="300"/>
        </pc:sldMkLst>
      </pc:sldChg>
      <pc:sldChg chg="addSp modSp add del mod ord">
        <pc:chgData name="剑心 片刻" userId="92a74247e7d5793c" providerId="LiveId" clId="{E5F7CFFC-8F0F-44CE-B21C-2353327D7681}" dt="2024-12-17T05:55:22.954" v="2440" actId="2696"/>
        <pc:sldMkLst>
          <pc:docMk/>
          <pc:sldMk cId="3408633046" sldId="301"/>
        </pc:sldMkLst>
      </pc:sldChg>
      <pc:sldChg chg="add">
        <pc:chgData name="剑心 片刻" userId="92a74247e7d5793c" providerId="LiveId" clId="{E5F7CFFC-8F0F-44CE-B21C-2353327D7681}" dt="2024-12-17T05:55:26.566" v="2441"/>
        <pc:sldMkLst>
          <pc:docMk/>
          <pc:sldMk cId="3502114276" sldId="301"/>
        </pc:sldMkLst>
      </pc:sldChg>
      <pc:sldChg chg="addSp delSp modSp add del mod">
        <pc:chgData name="剑心 片刻" userId="92a74247e7d5793c" providerId="LiveId" clId="{E5F7CFFC-8F0F-44CE-B21C-2353327D7681}" dt="2024-12-17T04:46:22.481" v="1853" actId="2696"/>
        <pc:sldMkLst>
          <pc:docMk/>
          <pc:sldMk cId="4095729144" sldId="301"/>
        </pc:sldMkLst>
      </pc:sldChg>
      <pc:sldChg chg="addSp delSp modSp add mod ord">
        <pc:chgData name="剑心 片刻" userId="92a74247e7d5793c" providerId="LiveId" clId="{E5F7CFFC-8F0F-44CE-B21C-2353327D7681}" dt="2024-12-17T04:06:24.967" v="1272" actId="20577"/>
        <pc:sldMkLst>
          <pc:docMk/>
          <pc:sldMk cId="2005159065" sldId="302"/>
        </pc:sldMkLst>
        <pc:spChg chg="add mod">
          <ac:chgData name="剑心 片刻" userId="92a74247e7d5793c" providerId="LiveId" clId="{E5F7CFFC-8F0F-44CE-B21C-2353327D7681}" dt="2024-12-17T04:05:31.384" v="1268" actId="17032"/>
          <ac:spMkLst>
            <pc:docMk/>
            <pc:sldMk cId="2005159065" sldId="302"/>
            <ac:spMk id="18" creationId="{71A58494-68AF-0FB3-18AA-C9E2B7DB3AFA}"/>
          </ac:spMkLst>
        </pc:spChg>
        <pc:spChg chg="add mod">
          <ac:chgData name="剑心 片刻" userId="92a74247e7d5793c" providerId="LiveId" clId="{E5F7CFFC-8F0F-44CE-B21C-2353327D7681}" dt="2024-12-17T03:45:04.366" v="901"/>
          <ac:spMkLst>
            <pc:docMk/>
            <pc:sldMk cId="2005159065" sldId="302"/>
            <ac:spMk id="20" creationId="{0C4321E8-CBCE-7BB2-496E-964D7F176943}"/>
          </ac:spMkLst>
        </pc:spChg>
        <pc:spChg chg="mod">
          <ac:chgData name="剑心 片刻" userId="92a74247e7d5793c" providerId="LiveId" clId="{E5F7CFFC-8F0F-44CE-B21C-2353327D7681}" dt="2024-12-17T04:06:24.967" v="1272" actId="20577"/>
          <ac:spMkLst>
            <pc:docMk/>
            <pc:sldMk cId="2005159065" sldId="302"/>
            <ac:spMk id="38" creationId="{8B000472-3376-C727-F4BB-5DFD0F93FEA0}"/>
          </ac:spMkLst>
        </pc:spChg>
        <pc:graphicFrameChg chg="add mod modGraphic">
          <ac:chgData name="剑心 片刻" userId="92a74247e7d5793c" providerId="LiveId" clId="{E5F7CFFC-8F0F-44CE-B21C-2353327D7681}" dt="2024-12-17T04:05:25.275" v="1267" actId="12100"/>
          <ac:graphicFrameMkLst>
            <pc:docMk/>
            <pc:sldMk cId="2005159065" sldId="302"/>
            <ac:graphicFrameMk id="8" creationId="{3BB489E6-D657-08B3-D2C0-C6FB1F21DD7D}"/>
          </ac:graphicFrameMkLst>
        </pc:graphicFrameChg>
        <pc:graphicFrameChg chg="add mod">
          <ac:chgData name="剑心 片刻" userId="92a74247e7d5793c" providerId="LiveId" clId="{E5F7CFFC-8F0F-44CE-B21C-2353327D7681}" dt="2024-12-17T03:45:27.426" v="905" actId="1076"/>
          <ac:graphicFrameMkLst>
            <pc:docMk/>
            <pc:sldMk cId="2005159065" sldId="302"/>
            <ac:graphicFrameMk id="9" creationId="{51388C20-52C4-906D-F692-C00C8FED9188}"/>
          </ac:graphicFrameMkLst>
        </pc:graphicFrameChg>
        <pc:cxnChg chg="add mod">
          <ac:chgData name="剑心 片刻" userId="92a74247e7d5793c" providerId="LiveId" clId="{E5F7CFFC-8F0F-44CE-B21C-2353327D7681}" dt="2024-12-17T03:43:14.933" v="879" actId="14100"/>
          <ac:cxnSpMkLst>
            <pc:docMk/>
            <pc:sldMk cId="2005159065" sldId="302"/>
            <ac:cxnSpMk id="11" creationId="{5FF28EAF-3386-9714-CB9A-4805F34399D0}"/>
          </ac:cxnSpMkLst>
        </pc:cxnChg>
        <pc:cxnChg chg="add mod">
          <ac:chgData name="剑心 片刻" userId="92a74247e7d5793c" providerId="LiveId" clId="{E5F7CFFC-8F0F-44CE-B21C-2353327D7681}" dt="2024-12-17T03:45:38.466" v="907" actId="1035"/>
          <ac:cxnSpMkLst>
            <pc:docMk/>
            <pc:sldMk cId="2005159065" sldId="302"/>
            <ac:cxnSpMk id="12" creationId="{4019A7FC-33D9-4422-493D-7BBE349B7A90}"/>
          </ac:cxnSpMkLst>
        </pc:cxnChg>
        <pc:cxnChg chg="add mod">
          <ac:chgData name="剑心 片刻" userId="92a74247e7d5793c" providerId="LiveId" clId="{E5F7CFFC-8F0F-44CE-B21C-2353327D7681}" dt="2024-12-17T03:44:43.272" v="895" actId="14100"/>
          <ac:cxnSpMkLst>
            <pc:docMk/>
            <pc:sldMk cId="2005159065" sldId="302"/>
            <ac:cxnSpMk id="15" creationId="{8E8407E4-C391-5FCB-86D2-FE74B285DAEF}"/>
          </ac:cxnSpMkLst>
        </pc:cxnChg>
      </pc:sldChg>
      <pc:sldChg chg="modSp add del mod">
        <pc:chgData name="剑心 片刻" userId="92a74247e7d5793c" providerId="LiveId" clId="{E5F7CFFC-8F0F-44CE-B21C-2353327D7681}" dt="2024-12-17T05:45:59.243" v="2420" actId="47"/>
        <pc:sldMkLst>
          <pc:docMk/>
          <pc:sldMk cId="3670610815" sldId="303"/>
        </pc:sldMkLst>
      </pc:sldChg>
      <pc:sldChg chg="modSp add del mod">
        <pc:chgData name="剑心 片刻" userId="92a74247e7d5793c" providerId="LiveId" clId="{E5F7CFFC-8F0F-44CE-B21C-2353327D7681}" dt="2024-12-17T05:45:59.243" v="2420" actId="47"/>
        <pc:sldMkLst>
          <pc:docMk/>
          <pc:sldMk cId="2856879384" sldId="304"/>
        </pc:sldMkLst>
      </pc:sldChg>
      <pc:sldChg chg="add del">
        <pc:chgData name="剑心 片刻" userId="92a74247e7d5793c" providerId="LiveId" clId="{E5F7CFFC-8F0F-44CE-B21C-2353327D7681}" dt="2024-12-17T05:45:59.243" v="2420" actId="47"/>
        <pc:sldMkLst>
          <pc:docMk/>
          <pc:sldMk cId="1392275500" sldId="305"/>
        </pc:sldMkLst>
      </pc:sldChg>
      <pc:sldChg chg="modSp add del mod">
        <pc:chgData name="剑心 片刻" userId="92a74247e7d5793c" providerId="LiveId" clId="{E5F7CFFC-8F0F-44CE-B21C-2353327D7681}" dt="2024-12-17T05:51:36.572" v="2428" actId="47"/>
        <pc:sldMkLst>
          <pc:docMk/>
          <pc:sldMk cId="86234916" sldId="306"/>
        </pc:sldMkLst>
      </pc:sldChg>
      <pc:sldChg chg="addSp delSp modSp add mod">
        <pc:chgData name="剑心 片刻" userId="92a74247e7d5793c" providerId="LiveId" clId="{E5F7CFFC-8F0F-44CE-B21C-2353327D7681}" dt="2024-12-17T03:26:25.682" v="561" actId="14100"/>
        <pc:sldMkLst>
          <pc:docMk/>
          <pc:sldMk cId="2513488627" sldId="307"/>
        </pc:sldMkLst>
        <pc:spChg chg="mod">
          <ac:chgData name="剑心 片刻" userId="92a74247e7d5793c" providerId="LiveId" clId="{E5F7CFFC-8F0F-44CE-B21C-2353327D7681}" dt="2024-12-17T03:17:19.688" v="539"/>
          <ac:spMkLst>
            <pc:docMk/>
            <pc:sldMk cId="2513488627" sldId="307"/>
            <ac:spMk id="38" creationId="{A44ED6C6-40EA-4180-D000-B373255C62A2}"/>
          </ac:spMkLst>
        </pc:spChg>
        <pc:picChg chg="add del mod">
          <ac:chgData name="剑心 片刻" userId="92a74247e7d5793c" providerId="LiveId" clId="{E5F7CFFC-8F0F-44CE-B21C-2353327D7681}" dt="2024-12-17T03:26:21.639" v="560" actId="1076"/>
          <ac:picMkLst>
            <pc:docMk/>
            <pc:sldMk cId="2513488627" sldId="307"/>
            <ac:picMk id="4" creationId="{0054AF5F-BBF7-6CBD-0164-03293F942CF2}"/>
          </ac:picMkLst>
        </pc:picChg>
        <pc:picChg chg="add mod">
          <ac:chgData name="剑心 片刻" userId="92a74247e7d5793c" providerId="LiveId" clId="{E5F7CFFC-8F0F-44CE-B21C-2353327D7681}" dt="2024-12-17T03:26:25.682" v="561" actId="14100"/>
          <ac:picMkLst>
            <pc:docMk/>
            <pc:sldMk cId="2513488627" sldId="307"/>
            <ac:picMk id="6" creationId="{FD334EE7-DFCE-6B84-69BF-ED0C2D206748}"/>
          </ac:picMkLst>
        </pc:picChg>
      </pc:sldChg>
      <pc:sldChg chg="addSp delSp modSp add mod">
        <pc:chgData name="剑心 片刻" userId="92a74247e7d5793c" providerId="LiveId" clId="{E5F7CFFC-8F0F-44CE-B21C-2353327D7681}" dt="2024-12-17T04:21:13.869" v="1742" actId="14100"/>
        <pc:sldMkLst>
          <pc:docMk/>
          <pc:sldMk cId="3390213004" sldId="308"/>
        </pc:sldMkLst>
        <pc:spChg chg="mod">
          <ac:chgData name="剑心 片刻" userId="92a74247e7d5793c" providerId="LiveId" clId="{E5F7CFFC-8F0F-44CE-B21C-2353327D7681}" dt="2024-12-17T03:55:34.655" v="981"/>
          <ac:spMkLst>
            <pc:docMk/>
            <pc:sldMk cId="3390213004" sldId="308"/>
            <ac:spMk id="38" creationId="{FE002572-31FA-6E07-55E1-874790C501CE}"/>
          </ac:spMkLst>
        </pc:spChg>
        <pc:graphicFrameChg chg="add del mod">
          <ac:chgData name="剑心 片刻" userId="92a74247e7d5793c" providerId="LiveId" clId="{E5F7CFFC-8F0F-44CE-B21C-2353327D7681}" dt="2024-12-17T04:21:13.869" v="1742" actId="14100"/>
          <ac:graphicFrameMkLst>
            <pc:docMk/>
            <pc:sldMk cId="3390213004" sldId="308"/>
            <ac:graphicFrameMk id="8" creationId="{DE5B068E-8F31-E5CD-50B7-AF923D8B8523}"/>
          </ac:graphicFrameMkLst>
        </pc:graphicFrameChg>
      </pc:sldChg>
      <pc:sldChg chg="modSp add mod">
        <pc:chgData name="剑心 片刻" userId="92a74247e7d5793c" providerId="LiveId" clId="{E5F7CFFC-8F0F-44CE-B21C-2353327D7681}" dt="2024-12-17T04:31:48.399" v="1747" actId="20577"/>
        <pc:sldMkLst>
          <pc:docMk/>
          <pc:sldMk cId="2337248760" sldId="309"/>
        </pc:sldMkLst>
        <pc:spChg chg="mod">
          <ac:chgData name="剑心 片刻" userId="92a74247e7d5793c" providerId="LiveId" clId="{E5F7CFFC-8F0F-44CE-B21C-2353327D7681}" dt="2024-12-17T04:06:18.878" v="1270"/>
          <ac:spMkLst>
            <pc:docMk/>
            <pc:sldMk cId="2337248760" sldId="309"/>
            <ac:spMk id="38" creationId="{EA5C721A-A21D-EF4B-1A6C-79F55EDCA54F}"/>
          </ac:spMkLst>
        </pc:spChg>
        <pc:graphicFrameChg chg="mod">
          <ac:chgData name="剑心 片刻" userId="92a74247e7d5793c" providerId="LiveId" clId="{E5F7CFFC-8F0F-44CE-B21C-2353327D7681}" dt="2024-12-17T04:31:48.399" v="1747" actId="20577"/>
          <ac:graphicFrameMkLst>
            <pc:docMk/>
            <pc:sldMk cId="2337248760" sldId="309"/>
            <ac:graphicFrameMk id="8" creationId="{A13AFBE7-DF4D-B782-8BC7-0F5E0C5454EA}"/>
          </ac:graphicFrameMkLst>
        </pc:graphicFrameChg>
      </pc:sldChg>
      <pc:sldChg chg="modSp add mod">
        <pc:chgData name="剑心 片刻" userId="92a74247e7d5793c" providerId="LiveId" clId="{E5F7CFFC-8F0F-44CE-B21C-2353327D7681}" dt="2024-12-17T04:19:46.053" v="1741" actId="1076"/>
        <pc:sldMkLst>
          <pc:docMk/>
          <pc:sldMk cId="2467370818" sldId="310"/>
        </pc:sldMkLst>
        <pc:spChg chg="mod">
          <ac:chgData name="剑心 片刻" userId="92a74247e7d5793c" providerId="LiveId" clId="{E5F7CFFC-8F0F-44CE-B21C-2353327D7681}" dt="2024-12-17T04:14:37.651" v="1540"/>
          <ac:spMkLst>
            <pc:docMk/>
            <pc:sldMk cId="2467370818" sldId="310"/>
            <ac:spMk id="38" creationId="{ED9357D8-1B07-11C7-6710-7FF5A54A67EE}"/>
          </ac:spMkLst>
        </pc:spChg>
        <pc:graphicFrameChg chg="mod">
          <ac:chgData name="剑心 片刻" userId="92a74247e7d5793c" providerId="LiveId" clId="{E5F7CFFC-8F0F-44CE-B21C-2353327D7681}" dt="2024-12-17T04:19:46.053" v="1741" actId="1076"/>
          <ac:graphicFrameMkLst>
            <pc:docMk/>
            <pc:sldMk cId="2467370818" sldId="310"/>
            <ac:graphicFrameMk id="8" creationId="{1C2DA74D-5D62-B593-BC50-7AA423C26DA5}"/>
          </ac:graphicFrameMkLst>
        </pc:graphicFrameChg>
      </pc:sldChg>
      <pc:sldChg chg="addSp modSp add mod">
        <pc:chgData name="剑心 片刻" userId="92a74247e7d5793c" providerId="LiveId" clId="{E5F7CFFC-8F0F-44CE-B21C-2353327D7681}" dt="2024-12-17T04:45:01.153" v="1846" actId="13782"/>
        <pc:sldMkLst>
          <pc:docMk/>
          <pc:sldMk cId="1238590374" sldId="311"/>
        </pc:sldMkLst>
        <pc:spChg chg="mod">
          <ac:chgData name="剑心 片刻" userId="92a74247e7d5793c" providerId="LiveId" clId="{E5F7CFFC-8F0F-44CE-B21C-2353327D7681}" dt="2024-12-17T04:32:53.680" v="1753"/>
          <ac:spMkLst>
            <pc:docMk/>
            <pc:sldMk cId="1238590374" sldId="311"/>
            <ac:spMk id="38" creationId="{6ACBD70F-B9E0-DCCE-C0EA-4F1F8A1A74B6}"/>
          </ac:spMkLst>
        </pc:spChg>
        <pc:graphicFrameChg chg="add mod">
          <ac:chgData name="剑心 片刻" userId="92a74247e7d5793c" providerId="LiveId" clId="{E5F7CFFC-8F0F-44CE-B21C-2353327D7681}" dt="2024-12-17T04:45:01.153" v="1846" actId="13782"/>
          <ac:graphicFrameMkLst>
            <pc:docMk/>
            <pc:sldMk cId="1238590374" sldId="311"/>
            <ac:graphicFrameMk id="2" creationId="{3BCDA064-656C-41AD-5BE0-4F714315369B}"/>
          </ac:graphicFrameMkLst>
        </pc:graphicFrameChg>
      </pc:sldChg>
      <pc:sldChg chg="addSp modSp add mod">
        <pc:chgData name="剑心 片刻" userId="92a74247e7d5793c" providerId="LiveId" clId="{E5F7CFFC-8F0F-44CE-B21C-2353327D7681}" dt="2024-12-17T05:38:48.670" v="2369"/>
        <pc:sldMkLst>
          <pc:docMk/>
          <pc:sldMk cId="3442822617" sldId="312"/>
        </pc:sldMkLst>
        <pc:spChg chg="mod">
          <ac:chgData name="剑心 片刻" userId="92a74247e7d5793c" providerId="LiveId" clId="{E5F7CFFC-8F0F-44CE-B21C-2353327D7681}" dt="2024-12-17T04:45:50.178" v="1852"/>
          <ac:spMkLst>
            <pc:docMk/>
            <pc:sldMk cId="3442822617" sldId="312"/>
            <ac:spMk id="38" creationId="{DE9DAF78-89FF-605D-0784-21D391852E76}"/>
          </ac:spMkLst>
        </pc:spChg>
        <pc:picChg chg="add mod">
          <ac:chgData name="剑心 片刻" userId="92a74247e7d5793c" providerId="LiveId" clId="{E5F7CFFC-8F0F-44CE-B21C-2353327D7681}" dt="2024-12-17T05:38:48.670" v="2369"/>
          <ac:picMkLst>
            <pc:docMk/>
            <pc:sldMk cId="3442822617" sldId="312"/>
            <ac:picMk id="3" creationId="{6412F91B-72A3-C96D-E3BC-831A50651AF6}"/>
          </ac:picMkLst>
        </pc:picChg>
      </pc:sldChg>
      <pc:sldChg chg="addSp delSp modSp add mod ord">
        <pc:chgData name="剑心 片刻" userId="92a74247e7d5793c" providerId="LiveId" clId="{E5F7CFFC-8F0F-44CE-B21C-2353327D7681}" dt="2024-12-17T05:54:40.090" v="2430"/>
        <pc:sldMkLst>
          <pc:docMk/>
          <pc:sldMk cId="25977410" sldId="313"/>
        </pc:sldMkLst>
        <pc:picChg chg="add mod">
          <ac:chgData name="剑心 片刻" userId="92a74247e7d5793c" providerId="LiveId" clId="{E5F7CFFC-8F0F-44CE-B21C-2353327D7681}" dt="2024-12-17T05:44:29.134" v="2405" actId="14100"/>
          <ac:picMkLst>
            <pc:docMk/>
            <pc:sldMk cId="25977410" sldId="313"/>
            <ac:picMk id="4" creationId="{3F1ADABD-47A2-3430-9389-96CAD0B4F174}"/>
          </ac:picMkLst>
        </pc:picChg>
        <pc:picChg chg="add mod">
          <ac:chgData name="剑心 片刻" userId="92a74247e7d5793c" providerId="LiveId" clId="{E5F7CFFC-8F0F-44CE-B21C-2353327D7681}" dt="2024-12-17T05:45:37.201" v="2416" actId="1076"/>
          <ac:picMkLst>
            <pc:docMk/>
            <pc:sldMk cId="25977410" sldId="313"/>
            <ac:picMk id="6" creationId="{3A60080F-9C80-2F19-E68D-BB5A5DAD3A87}"/>
          </ac:picMkLst>
        </pc:picChg>
        <pc:picChg chg="add mod">
          <ac:chgData name="剑心 片刻" userId="92a74247e7d5793c" providerId="LiveId" clId="{E5F7CFFC-8F0F-44CE-B21C-2353327D7681}" dt="2024-12-17T05:45:38.281" v="2417" actId="1076"/>
          <ac:picMkLst>
            <pc:docMk/>
            <pc:sldMk cId="25977410" sldId="313"/>
            <ac:picMk id="8" creationId="{4090A974-2C55-8138-AEB3-DF8BF6ED590E}"/>
          </ac:picMkLst>
        </pc:picChg>
      </pc:sldChg>
      <pc:sldChg chg="add del">
        <pc:chgData name="剑心 片刻" userId="92a74247e7d5793c" providerId="LiveId" clId="{E5F7CFFC-8F0F-44CE-B21C-2353327D7681}" dt="2024-12-17T04:49:58.620" v="1897" actId="47"/>
        <pc:sldMkLst>
          <pc:docMk/>
          <pc:sldMk cId="2885490429" sldId="313"/>
        </pc:sldMkLst>
      </pc:sldChg>
      <pc:sldChg chg="add del">
        <pc:chgData name="剑心 片刻" userId="92a74247e7d5793c" providerId="LiveId" clId="{E5F7CFFC-8F0F-44CE-B21C-2353327D7681}" dt="2024-12-17T04:49:58.620" v="1897" actId="47"/>
        <pc:sldMkLst>
          <pc:docMk/>
          <pc:sldMk cId="1491912897" sldId="314"/>
        </pc:sldMkLst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BFD37-6864-4990-9A43-9F382679CB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A4F0937-5817-40FD-81EC-D8C8319E2C6B}">
      <dgm:prSet phldrT="[文本]"/>
      <dgm:spPr/>
      <dgm:t>
        <a:bodyPr/>
        <a:lstStyle/>
        <a:p>
          <a:r>
            <a:rPr lang="zh-CN" altLang="en-US" b="0" i="0" dirty="0"/>
            <a:t>现状问题： </a:t>
          </a:r>
          <a:r>
            <a:rPr lang="en-US" altLang="zh-CN" b="0" i="0" dirty="0"/>
            <a:t>EPC</a:t>
          </a:r>
          <a:r>
            <a:rPr lang="zh-CN" altLang="en-US" b="0" i="0" dirty="0"/>
            <a:t>项目数据集成面临多个关键挑战，这些问题直接影响项目管理效率和决策质量 </a:t>
          </a:r>
          <a:endParaRPr lang="zh-CN" altLang="en-US" dirty="0"/>
        </a:p>
      </dgm:t>
    </dgm:pt>
    <dgm:pt modelId="{B0F85EA4-9571-4C43-BEC3-ADB05CC4B46D}" type="parTrans" cxnId="{0E2A0353-2620-49B8-ABC3-7F6B52898F45}">
      <dgm:prSet/>
      <dgm:spPr/>
      <dgm:t>
        <a:bodyPr/>
        <a:lstStyle/>
        <a:p>
          <a:endParaRPr lang="zh-CN" altLang="en-US"/>
        </a:p>
      </dgm:t>
    </dgm:pt>
    <dgm:pt modelId="{1021F256-890B-495F-9F10-9CBB1E4D4301}" type="sibTrans" cxnId="{0E2A0353-2620-49B8-ABC3-7F6B52898F45}">
      <dgm:prSet/>
      <dgm:spPr/>
      <dgm:t>
        <a:bodyPr/>
        <a:lstStyle/>
        <a:p>
          <a:endParaRPr lang="zh-CN" altLang="en-US"/>
        </a:p>
      </dgm:t>
    </dgm:pt>
    <dgm:pt modelId="{ECF269A9-EF3B-46D8-A2AC-6BBC79DA35CF}" type="pres">
      <dgm:prSet presAssocID="{FEABFD37-6864-4990-9A43-9F382679CBC3}" presName="linear" presStyleCnt="0">
        <dgm:presLayoutVars>
          <dgm:animLvl val="lvl"/>
          <dgm:resizeHandles val="exact"/>
        </dgm:presLayoutVars>
      </dgm:prSet>
      <dgm:spPr/>
    </dgm:pt>
    <dgm:pt modelId="{BAA93538-7E8B-4D1B-B92A-8F3A9736F6D9}" type="pres">
      <dgm:prSet presAssocID="{1A4F0937-5817-40FD-81EC-D8C8319E2C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30BA834-B15C-4861-8037-A7EB9C56FCEF}" type="presOf" srcId="{FEABFD37-6864-4990-9A43-9F382679CBC3}" destId="{ECF269A9-EF3B-46D8-A2AC-6BBC79DA35CF}" srcOrd="0" destOrd="0" presId="urn:microsoft.com/office/officeart/2005/8/layout/vList2"/>
    <dgm:cxn modelId="{AC6F5863-7488-4A93-8CD1-F07BC2424B58}" type="presOf" srcId="{1A4F0937-5817-40FD-81EC-D8C8319E2C6B}" destId="{BAA93538-7E8B-4D1B-B92A-8F3A9736F6D9}" srcOrd="0" destOrd="0" presId="urn:microsoft.com/office/officeart/2005/8/layout/vList2"/>
    <dgm:cxn modelId="{0E2A0353-2620-49B8-ABC3-7F6B52898F45}" srcId="{FEABFD37-6864-4990-9A43-9F382679CBC3}" destId="{1A4F0937-5817-40FD-81EC-D8C8319E2C6B}" srcOrd="0" destOrd="0" parTransId="{B0F85EA4-9571-4C43-BEC3-ADB05CC4B46D}" sibTransId="{1021F256-890B-495F-9F10-9CBB1E4D4301}"/>
    <dgm:cxn modelId="{7A37DE21-183B-4ECC-BB4F-CCAA253F0A8F}" type="presParOf" srcId="{ECF269A9-EF3B-46D8-A2AC-6BBC79DA35CF}" destId="{BAA93538-7E8B-4D1B-B92A-8F3A9736F6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7FF2A2C8-95F0-4771-A6EB-3DF913701603}">
      <dgm:prSet/>
      <dgm:spPr/>
      <dgm:t>
        <a:bodyPr/>
        <a:lstStyle/>
        <a:p>
          <a:r>
            <a:rPr lang="zh-CN" altLang="en-US" b="0" i="0" dirty="0"/>
            <a:t>跨部门数据协同</a:t>
          </a:r>
          <a:endParaRPr lang="zh-CN" altLang="en-US" dirty="0"/>
        </a:p>
      </dgm:t>
    </dgm:pt>
    <dgm:pt modelId="{700BDA93-729B-4856-AB8C-4F1C1B35FB64}" type="par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B915BA99-4240-41DD-B314-5DB567556121}" type="sib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FEDCCC63-C650-430C-859E-8F6467503A8B}">
      <dgm:prSet/>
      <dgm:spPr/>
      <dgm:t>
        <a:bodyPr/>
        <a:lstStyle/>
        <a:p>
          <a:r>
            <a:rPr lang="zh-CN" altLang="en-US" b="0" i="0" dirty="0"/>
            <a:t>协同特点</a:t>
          </a:r>
          <a:endParaRPr lang="zh-CN" altLang="en-US" dirty="0"/>
        </a:p>
      </dgm:t>
    </dgm:pt>
    <dgm:pt modelId="{593C1C97-B5E6-41C1-9029-C490B4370465}" type="parTrans" cxnId="{7D943FF9-2196-4A6D-AE45-DB99FDCB326E}">
      <dgm:prSet/>
      <dgm:spPr/>
      <dgm:t>
        <a:bodyPr/>
        <a:lstStyle/>
        <a:p>
          <a:endParaRPr lang="zh-CN" altLang="en-US"/>
        </a:p>
      </dgm:t>
    </dgm:pt>
    <dgm:pt modelId="{11C32F67-0C65-4394-84D1-B7F1D11E1CAC}" type="sibTrans" cxnId="{7D943FF9-2196-4A6D-AE45-DB99FDCB326E}">
      <dgm:prSet/>
      <dgm:spPr/>
      <dgm:t>
        <a:bodyPr/>
        <a:lstStyle/>
        <a:p>
          <a:endParaRPr lang="zh-CN" altLang="en-US"/>
        </a:p>
      </dgm:t>
    </dgm:pt>
    <dgm:pt modelId="{F9DD0EDF-E136-464D-8774-D52F7F134632}">
      <dgm:prSet/>
      <dgm:spPr/>
      <dgm:t>
        <a:bodyPr/>
        <a:lstStyle/>
        <a:p>
          <a:r>
            <a:rPr lang="zh-CN" altLang="en-US" b="0" i="0" dirty="0"/>
            <a:t>多部门数据共享</a:t>
          </a:r>
          <a:endParaRPr lang="zh-CN" altLang="en-US" dirty="0"/>
        </a:p>
      </dgm:t>
    </dgm:pt>
    <dgm:pt modelId="{3220C0C9-F9A8-41C7-B97D-99673DA12953}" type="parTrans" cxnId="{94CA16E7-D798-4C9D-8600-5CFDDD8C270D}">
      <dgm:prSet/>
      <dgm:spPr/>
      <dgm:t>
        <a:bodyPr/>
        <a:lstStyle/>
        <a:p>
          <a:endParaRPr lang="zh-CN" altLang="en-US"/>
        </a:p>
      </dgm:t>
    </dgm:pt>
    <dgm:pt modelId="{A0799499-D2C4-4644-A092-B087D3F895DF}" type="sibTrans" cxnId="{94CA16E7-D798-4C9D-8600-5CFDDD8C270D}">
      <dgm:prSet/>
      <dgm:spPr/>
      <dgm:t>
        <a:bodyPr/>
        <a:lstStyle/>
        <a:p>
          <a:endParaRPr lang="zh-CN" altLang="en-US"/>
        </a:p>
      </dgm:t>
    </dgm:pt>
    <dgm:pt modelId="{A07007BC-E874-4A78-9CEC-D0188BAF13B5}">
      <dgm:prSet/>
      <dgm:spPr/>
      <dgm:t>
        <a:bodyPr/>
        <a:lstStyle/>
        <a:p>
          <a:r>
            <a:rPr lang="zh-CN" altLang="en-US" b="0" i="0" dirty="0"/>
            <a:t>审批流程跨部门</a:t>
          </a:r>
          <a:endParaRPr lang="zh-CN" altLang="en-US" dirty="0"/>
        </a:p>
      </dgm:t>
    </dgm:pt>
    <dgm:pt modelId="{755E12CC-AE7D-4030-92A1-5EB2D3D17723}" type="parTrans" cxnId="{0BC39E06-6D85-4A2A-A692-93F77DC6F3E5}">
      <dgm:prSet/>
      <dgm:spPr/>
      <dgm:t>
        <a:bodyPr/>
        <a:lstStyle/>
        <a:p>
          <a:endParaRPr lang="zh-CN" altLang="en-US"/>
        </a:p>
      </dgm:t>
    </dgm:pt>
    <dgm:pt modelId="{F58E7891-897C-429A-B58E-94DACA793201}" type="sibTrans" cxnId="{0BC39E06-6D85-4A2A-A692-93F77DC6F3E5}">
      <dgm:prSet/>
      <dgm:spPr/>
      <dgm:t>
        <a:bodyPr/>
        <a:lstStyle/>
        <a:p>
          <a:endParaRPr lang="zh-CN" altLang="en-US"/>
        </a:p>
      </dgm:t>
    </dgm:pt>
    <dgm:pt modelId="{B504DFA2-2193-4BBD-A600-9EDA1D8C6C24}">
      <dgm:prSet/>
      <dgm:spPr/>
      <dgm:t>
        <a:bodyPr/>
        <a:lstStyle/>
        <a:p>
          <a:r>
            <a:rPr lang="zh-CN" altLang="en-US" b="0" i="0" dirty="0"/>
            <a:t>数据权限管控</a:t>
          </a:r>
          <a:endParaRPr lang="zh-CN" altLang="en-US" dirty="0"/>
        </a:p>
      </dgm:t>
    </dgm:pt>
    <dgm:pt modelId="{14E0B5B1-CD26-4C0B-A88E-499A907185F6}" type="parTrans" cxnId="{EBB61512-09F1-4A92-8159-E9FD4B78D24F}">
      <dgm:prSet/>
      <dgm:spPr/>
      <dgm:t>
        <a:bodyPr/>
        <a:lstStyle/>
        <a:p>
          <a:endParaRPr lang="zh-CN" altLang="en-US"/>
        </a:p>
      </dgm:t>
    </dgm:pt>
    <dgm:pt modelId="{E9E27857-D312-438E-B53C-933BD0375228}" type="sibTrans" cxnId="{EBB61512-09F1-4A92-8159-E9FD4B78D24F}">
      <dgm:prSet/>
      <dgm:spPr/>
      <dgm:t>
        <a:bodyPr/>
        <a:lstStyle/>
        <a:p>
          <a:endParaRPr lang="zh-CN" altLang="en-US"/>
        </a:p>
      </dgm:t>
    </dgm:pt>
    <dgm:pt modelId="{AAC89B79-CE55-4AC0-ADAA-7DA56DDEDA6A}">
      <dgm:prSet/>
      <dgm:spPr/>
      <dgm:t>
        <a:bodyPr/>
        <a:lstStyle/>
        <a:p>
          <a:r>
            <a:rPr lang="zh-CN" altLang="en-US" b="0" i="0" dirty="0"/>
            <a:t>同步要求</a:t>
          </a:r>
          <a:endParaRPr lang="zh-CN" altLang="en-US" dirty="0"/>
        </a:p>
      </dgm:t>
    </dgm:pt>
    <dgm:pt modelId="{4EFC58D0-9E96-403B-ABD0-C2E578878E41}" type="parTrans" cxnId="{7B8D4283-7655-44CF-9A28-A3700BA65830}">
      <dgm:prSet/>
      <dgm:spPr/>
      <dgm:t>
        <a:bodyPr/>
        <a:lstStyle/>
        <a:p>
          <a:endParaRPr lang="zh-CN" altLang="en-US"/>
        </a:p>
      </dgm:t>
    </dgm:pt>
    <dgm:pt modelId="{EC7119C9-051F-4C47-A4F9-151305EB26DB}" type="sibTrans" cxnId="{7B8D4283-7655-44CF-9A28-A3700BA65830}">
      <dgm:prSet/>
      <dgm:spPr/>
      <dgm:t>
        <a:bodyPr/>
        <a:lstStyle/>
        <a:p>
          <a:endParaRPr lang="zh-CN" altLang="en-US"/>
        </a:p>
      </dgm:t>
    </dgm:pt>
    <dgm:pt modelId="{930727C4-F069-454E-9903-7F606DC52C9C}">
      <dgm:prSet/>
      <dgm:spPr/>
      <dgm:t>
        <a:bodyPr/>
        <a:lstStyle/>
        <a:p>
          <a:r>
            <a:rPr lang="zh-CN" altLang="en-US" b="0" i="0" dirty="0"/>
            <a:t>确保数据实时共享</a:t>
          </a:r>
          <a:endParaRPr lang="zh-CN" altLang="en-US" dirty="0"/>
        </a:p>
      </dgm:t>
    </dgm:pt>
    <dgm:pt modelId="{F50C9F12-E373-4AD6-855A-C95620BA4A6A}" type="parTrans" cxnId="{1B8B3A16-EDCB-458D-ADDF-CA54C5E41DB0}">
      <dgm:prSet/>
      <dgm:spPr/>
      <dgm:t>
        <a:bodyPr/>
        <a:lstStyle/>
        <a:p>
          <a:endParaRPr lang="zh-CN" altLang="en-US"/>
        </a:p>
      </dgm:t>
    </dgm:pt>
    <dgm:pt modelId="{C94A1B12-E891-4DD2-AE99-A072FF0FB50B}" type="sibTrans" cxnId="{1B8B3A16-EDCB-458D-ADDF-CA54C5E41DB0}">
      <dgm:prSet/>
      <dgm:spPr/>
      <dgm:t>
        <a:bodyPr/>
        <a:lstStyle/>
        <a:p>
          <a:endParaRPr lang="zh-CN" altLang="en-US"/>
        </a:p>
      </dgm:t>
    </dgm:pt>
    <dgm:pt modelId="{BFBC6622-3E1E-4F06-B72B-7F95CDCB5081}">
      <dgm:prSet/>
      <dgm:spPr/>
      <dgm:t>
        <a:bodyPr/>
        <a:lstStyle/>
        <a:p>
          <a:r>
            <a:rPr lang="zh-CN" altLang="en-US" b="0" i="0" dirty="0"/>
            <a:t>保证数据一致性</a:t>
          </a:r>
          <a:endParaRPr lang="zh-CN" altLang="en-US" dirty="0"/>
        </a:p>
      </dgm:t>
    </dgm:pt>
    <dgm:pt modelId="{E1E8EA1F-7751-446C-BC08-F43EB11FA565}" type="parTrans" cxnId="{058284DA-B74A-406B-976C-08BDB70B75C9}">
      <dgm:prSet/>
      <dgm:spPr/>
      <dgm:t>
        <a:bodyPr/>
        <a:lstStyle/>
        <a:p>
          <a:endParaRPr lang="zh-CN" altLang="en-US"/>
        </a:p>
      </dgm:t>
    </dgm:pt>
    <dgm:pt modelId="{9E6BCB1C-0CA6-4AD3-BDD2-9D097C11D183}" type="sibTrans" cxnId="{058284DA-B74A-406B-976C-08BDB70B75C9}">
      <dgm:prSet/>
      <dgm:spPr/>
      <dgm:t>
        <a:bodyPr/>
        <a:lstStyle/>
        <a:p>
          <a:endParaRPr lang="zh-CN" altLang="en-US"/>
        </a:p>
      </dgm:t>
    </dgm:pt>
    <dgm:pt modelId="{7C823F82-6C5D-437E-9258-F97C32833192}">
      <dgm:prSet/>
      <dgm:spPr/>
      <dgm:t>
        <a:bodyPr/>
        <a:lstStyle/>
        <a:p>
          <a:r>
            <a:rPr lang="zh-CN" altLang="en-US" b="0" i="0" dirty="0"/>
            <a:t>支持权限控制</a:t>
          </a:r>
          <a:endParaRPr lang="zh-CN" altLang="en-US" dirty="0"/>
        </a:p>
      </dgm:t>
    </dgm:pt>
    <dgm:pt modelId="{C45BE45E-A87D-4006-929A-F5E8A284F903}" type="parTrans" cxnId="{3418F518-DF14-42B5-B500-076BC1480259}">
      <dgm:prSet/>
      <dgm:spPr/>
      <dgm:t>
        <a:bodyPr/>
        <a:lstStyle/>
        <a:p>
          <a:endParaRPr lang="zh-CN" altLang="en-US"/>
        </a:p>
      </dgm:t>
    </dgm:pt>
    <dgm:pt modelId="{5F0A2AC6-9BED-4393-97CF-EAEABCEA95A7}" type="sibTrans" cxnId="{3418F518-DF14-42B5-B500-076BC1480259}">
      <dgm:prSet/>
      <dgm:spPr/>
      <dgm:t>
        <a:bodyPr/>
        <a:lstStyle/>
        <a:p>
          <a:endParaRPr lang="zh-CN" altLang="en-US"/>
        </a:p>
      </dgm:t>
    </dgm:pt>
    <dgm:pt modelId="{8769D439-6D76-4946-8EFB-F0D74DCFD0AF}">
      <dgm:prSet/>
      <dgm:spPr/>
      <dgm:t>
        <a:bodyPr/>
        <a:lstStyle/>
        <a:p>
          <a:r>
            <a:rPr lang="zh-CN" altLang="en-US" b="0" i="0" dirty="0"/>
            <a:t>实现策略</a:t>
          </a:r>
          <a:endParaRPr lang="zh-CN" altLang="en-US" dirty="0"/>
        </a:p>
      </dgm:t>
    </dgm:pt>
    <dgm:pt modelId="{161AEC57-CF07-472C-BF6E-9DB23813D3EF}" type="parTrans" cxnId="{CB133087-69BD-4138-80A9-EA4C59CCC3C8}">
      <dgm:prSet/>
      <dgm:spPr/>
      <dgm:t>
        <a:bodyPr/>
        <a:lstStyle/>
        <a:p>
          <a:endParaRPr lang="zh-CN" altLang="en-US"/>
        </a:p>
      </dgm:t>
    </dgm:pt>
    <dgm:pt modelId="{F2668E9C-E48E-4627-B9F4-E1B6AD9E6EC0}" type="sibTrans" cxnId="{CB133087-69BD-4138-80A9-EA4C59CCC3C8}">
      <dgm:prSet/>
      <dgm:spPr/>
      <dgm:t>
        <a:bodyPr/>
        <a:lstStyle/>
        <a:p>
          <a:endParaRPr lang="zh-CN" altLang="en-US"/>
        </a:p>
      </dgm:t>
    </dgm:pt>
    <dgm:pt modelId="{76C140DC-1D69-429D-A886-C01E2D5E59D8}">
      <dgm:prSet/>
      <dgm:spPr/>
      <dgm:t>
        <a:bodyPr/>
        <a:lstStyle/>
        <a:p>
          <a:r>
            <a:rPr lang="zh-CN" altLang="en-US" b="0" i="0" dirty="0"/>
            <a:t>建立数据共享机制</a:t>
          </a:r>
          <a:endParaRPr lang="zh-CN" altLang="en-US" dirty="0"/>
        </a:p>
      </dgm:t>
    </dgm:pt>
    <dgm:pt modelId="{CC90A0E2-C5B1-4809-B313-6E0B4D40E604}" type="parTrans" cxnId="{6641CE52-7765-428B-A089-F4B8116BCCE3}">
      <dgm:prSet/>
      <dgm:spPr/>
      <dgm:t>
        <a:bodyPr/>
        <a:lstStyle/>
        <a:p>
          <a:endParaRPr lang="zh-CN" altLang="en-US"/>
        </a:p>
      </dgm:t>
    </dgm:pt>
    <dgm:pt modelId="{FA19C450-FF05-40AE-95C9-A9D3B3BEF68B}" type="sibTrans" cxnId="{6641CE52-7765-428B-A089-F4B8116BCCE3}">
      <dgm:prSet/>
      <dgm:spPr/>
      <dgm:t>
        <a:bodyPr/>
        <a:lstStyle/>
        <a:p>
          <a:endParaRPr lang="zh-CN" altLang="en-US"/>
        </a:p>
      </dgm:t>
    </dgm:pt>
    <dgm:pt modelId="{404E8D37-8D2C-4AEB-BEF4-D3B0D5B1512F}">
      <dgm:prSet/>
      <dgm:spPr/>
      <dgm:t>
        <a:bodyPr/>
        <a:lstStyle/>
        <a:p>
          <a:r>
            <a:rPr lang="zh-CN" altLang="en-US" b="0" i="0" dirty="0"/>
            <a:t>实现实时推送功能</a:t>
          </a:r>
          <a:endParaRPr lang="zh-CN" altLang="en-US" dirty="0"/>
        </a:p>
      </dgm:t>
    </dgm:pt>
    <dgm:pt modelId="{98923FF6-CE0F-437A-A90D-CB0B09CE29C6}" type="parTrans" cxnId="{301E0F22-7833-4BA0-8F6B-C6FE9A7E2A7A}">
      <dgm:prSet/>
      <dgm:spPr/>
      <dgm:t>
        <a:bodyPr/>
        <a:lstStyle/>
        <a:p>
          <a:endParaRPr lang="zh-CN" altLang="en-US"/>
        </a:p>
      </dgm:t>
    </dgm:pt>
    <dgm:pt modelId="{ACAF9271-DA50-475B-B2AE-2EA60EBA1DB4}" type="sibTrans" cxnId="{301E0F22-7833-4BA0-8F6B-C6FE9A7E2A7A}">
      <dgm:prSet/>
      <dgm:spPr/>
      <dgm:t>
        <a:bodyPr/>
        <a:lstStyle/>
        <a:p>
          <a:endParaRPr lang="zh-CN" altLang="en-US"/>
        </a:p>
      </dgm:t>
    </dgm:pt>
    <dgm:pt modelId="{6327F873-A6C1-428E-BBEC-F0EACE59B5ED}">
      <dgm:prSet/>
      <dgm:spPr/>
      <dgm:t>
        <a:bodyPr/>
        <a:lstStyle/>
        <a:p>
          <a:r>
            <a:rPr lang="zh-CN" altLang="en-US" b="0" i="0" dirty="0"/>
            <a:t>设置权限过滤规则</a:t>
          </a:r>
          <a:endParaRPr lang="zh-CN" altLang="en-US" dirty="0"/>
        </a:p>
      </dgm:t>
    </dgm:pt>
    <dgm:pt modelId="{700D356D-EE38-41D6-BC5C-D6B63603F3D6}" type="parTrans" cxnId="{F5488AA5-82BB-4ABA-BE35-4DFC9FA07877}">
      <dgm:prSet/>
      <dgm:spPr/>
      <dgm:t>
        <a:bodyPr/>
        <a:lstStyle/>
        <a:p>
          <a:endParaRPr lang="zh-CN" altLang="en-US"/>
        </a:p>
      </dgm:t>
    </dgm:pt>
    <dgm:pt modelId="{7E09E994-A979-487D-AA9D-EC9798CF9913}" type="sibTrans" cxnId="{F5488AA5-82BB-4ABA-BE35-4DFC9FA07877}">
      <dgm:prSet/>
      <dgm:spPr/>
      <dgm:t>
        <a:bodyPr/>
        <a:lstStyle/>
        <a:p>
          <a:endParaRPr lang="zh-CN" altLang="en-US"/>
        </a:p>
      </dgm:t>
    </dgm:pt>
    <dgm:pt modelId="{DE98E99E-2447-43BE-94DA-0DCD361BD2C4}">
      <dgm:prSet/>
      <dgm:spPr/>
      <dgm:t>
        <a:bodyPr/>
        <a:lstStyle/>
        <a:p>
          <a:r>
            <a:rPr lang="zh-CN" altLang="en-US" b="0" i="0" dirty="0"/>
            <a:t>多系统数据集成</a:t>
          </a:r>
          <a:endParaRPr lang="zh-CN" altLang="en-US" dirty="0"/>
        </a:p>
      </dgm:t>
    </dgm:pt>
    <dgm:pt modelId="{8D602002-BDAF-48AC-9A41-23FF6FC5D5AF}" type="parTrans" cxnId="{2D4BBA1B-F117-481B-A5AC-367EFE89A098}">
      <dgm:prSet/>
      <dgm:spPr/>
      <dgm:t>
        <a:bodyPr/>
        <a:lstStyle/>
        <a:p>
          <a:endParaRPr lang="zh-CN" altLang="en-US"/>
        </a:p>
      </dgm:t>
    </dgm:pt>
    <dgm:pt modelId="{93A8EE45-BF62-460A-A7B2-DCE4B46BCE21}" type="sibTrans" cxnId="{2D4BBA1B-F117-481B-A5AC-367EFE89A098}">
      <dgm:prSet/>
      <dgm:spPr/>
      <dgm:t>
        <a:bodyPr/>
        <a:lstStyle/>
        <a:p>
          <a:endParaRPr lang="zh-CN" altLang="en-US"/>
        </a:p>
      </dgm:t>
    </dgm:pt>
    <dgm:pt modelId="{5CDFCBFC-6709-4F48-8BA0-BCE1A86C63B2}">
      <dgm:prSet/>
      <dgm:spPr/>
      <dgm:t>
        <a:bodyPr/>
        <a:lstStyle/>
        <a:p>
          <a:r>
            <a:rPr lang="zh-CN" altLang="en-US" b="0" i="0" dirty="0"/>
            <a:t>集成特点</a:t>
          </a:r>
          <a:endParaRPr lang="zh-CN" altLang="en-US" dirty="0"/>
        </a:p>
      </dgm:t>
    </dgm:pt>
    <dgm:pt modelId="{3E39112C-8869-457A-9DD1-1F4762513349}" type="parTrans" cxnId="{3008F179-073C-44B6-BBC8-19F5D9A9FF71}">
      <dgm:prSet/>
      <dgm:spPr/>
      <dgm:t>
        <a:bodyPr/>
        <a:lstStyle/>
        <a:p>
          <a:endParaRPr lang="zh-CN" altLang="en-US"/>
        </a:p>
      </dgm:t>
    </dgm:pt>
    <dgm:pt modelId="{A1E0446B-A8C1-4227-B44E-8725A40B1208}" type="sibTrans" cxnId="{3008F179-073C-44B6-BBC8-19F5D9A9FF71}">
      <dgm:prSet/>
      <dgm:spPr/>
      <dgm:t>
        <a:bodyPr/>
        <a:lstStyle/>
        <a:p>
          <a:endParaRPr lang="zh-CN" altLang="en-US"/>
        </a:p>
      </dgm:t>
    </dgm:pt>
    <dgm:pt modelId="{54826FF3-1D9F-42B5-8D41-2288B26C8764}">
      <dgm:prSet/>
      <dgm:spPr/>
      <dgm:t>
        <a:bodyPr/>
        <a:lstStyle/>
        <a:p>
          <a:r>
            <a:rPr lang="zh-CN" altLang="en-US" b="0" i="0" dirty="0"/>
            <a:t>系统间接口复杂</a:t>
          </a:r>
          <a:endParaRPr lang="zh-CN" altLang="en-US" dirty="0"/>
        </a:p>
      </dgm:t>
    </dgm:pt>
    <dgm:pt modelId="{8DE8330B-0C5E-4EAB-A589-95B5D82B453A}" type="parTrans" cxnId="{55A5D9E0-FB69-40C7-AC3A-A754BAC477FB}">
      <dgm:prSet/>
      <dgm:spPr/>
      <dgm:t>
        <a:bodyPr/>
        <a:lstStyle/>
        <a:p>
          <a:endParaRPr lang="zh-CN" altLang="en-US"/>
        </a:p>
      </dgm:t>
    </dgm:pt>
    <dgm:pt modelId="{124A84BE-8C2A-46E0-ADB7-D8EEB7536E55}" type="sibTrans" cxnId="{55A5D9E0-FB69-40C7-AC3A-A754BAC477FB}">
      <dgm:prSet/>
      <dgm:spPr/>
      <dgm:t>
        <a:bodyPr/>
        <a:lstStyle/>
        <a:p>
          <a:endParaRPr lang="zh-CN" altLang="en-US"/>
        </a:p>
      </dgm:t>
    </dgm:pt>
    <dgm:pt modelId="{E5F764C1-B3EE-46EE-B15F-A81BC912DE65}">
      <dgm:prSet/>
      <dgm:spPr/>
      <dgm:t>
        <a:bodyPr/>
        <a:lstStyle/>
        <a:p>
          <a:r>
            <a:rPr lang="zh-CN" altLang="en-US" b="0" i="0" dirty="0"/>
            <a:t>数据格式多样</a:t>
          </a:r>
          <a:endParaRPr lang="zh-CN" altLang="en-US" dirty="0"/>
        </a:p>
      </dgm:t>
    </dgm:pt>
    <dgm:pt modelId="{A15C3D35-9C4F-4B20-B533-0014FE34A839}" type="parTrans" cxnId="{7EA37638-CAE4-4291-8DC1-77FA8224E26E}">
      <dgm:prSet/>
      <dgm:spPr/>
      <dgm:t>
        <a:bodyPr/>
        <a:lstStyle/>
        <a:p>
          <a:endParaRPr lang="zh-CN" altLang="en-US"/>
        </a:p>
      </dgm:t>
    </dgm:pt>
    <dgm:pt modelId="{3935239F-2066-4BA4-B8E5-13C9EABEFA58}" type="sibTrans" cxnId="{7EA37638-CAE4-4291-8DC1-77FA8224E26E}">
      <dgm:prSet/>
      <dgm:spPr/>
      <dgm:t>
        <a:bodyPr/>
        <a:lstStyle/>
        <a:p>
          <a:endParaRPr lang="zh-CN" altLang="en-US"/>
        </a:p>
      </dgm:t>
    </dgm:pt>
    <dgm:pt modelId="{2DF37403-1A5D-4FDC-961C-ED9411CDC03C}">
      <dgm:prSet/>
      <dgm:spPr/>
      <dgm:t>
        <a:bodyPr/>
        <a:lstStyle/>
        <a:p>
          <a:r>
            <a:rPr lang="zh-CN" altLang="en-US" b="0" i="0" dirty="0"/>
            <a:t>传输要求差异大</a:t>
          </a:r>
          <a:endParaRPr lang="zh-CN" altLang="en-US" dirty="0"/>
        </a:p>
      </dgm:t>
    </dgm:pt>
    <dgm:pt modelId="{6E94EBB6-FEC1-4609-A222-CCDCEC66BFBA}" type="parTrans" cxnId="{61D6DB77-1923-4F1C-81DB-D42B7A7E28ED}">
      <dgm:prSet/>
      <dgm:spPr/>
      <dgm:t>
        <a:bodyPr/>
        <a:lstStyle/>
        <a:p>
          <a:endParaRPr lang="zh-CN" altLang="en-US"/>
        </a:p>
      </dgm:t>
    </dgm:pt>
    <dgm:pt modelId="{A98A91FC-1DDF-4760-8242-BC6EEDAD9FC7}" type="sibTrans" cxnId="{61D6DB77-1923-4F1C-81DB-D42B7A7E28ED}">
      <dgm:prSet/>
      <dgm:spPr/>
      <dgm:t>
        <a:bodyPr/>
        <a:lstStyle/>
        <a:p>
          <a:endParaRPr lang="zh-CN" altLang="en-US"/>
        </a:p>
      </dgm:t>
    </dgm:pt>
    <dgm:pt modelId="{E8AE0752-4BBF-47DA-9480-D10B013189AE}">
      <dgm:prSet/>
      <dgm:spPr/>
      <dgm:t>
        <a:bodyPr/>
        <a:lstStyle/>
        <a:p>
          <a:r>
            <a:rPr lang="zh-CN" altLang="en-US" b="0" i="0" dirty="0"/>
            <a:t>同步要求</a:t>
          </a:r>
          <a:endParaRPr lang="zh-CN" altLang="en-US" dirty="0"/>
        </a:p>
      </dgm:t>
    </dgm:pt>
    <dgm:pt modelId="{CCED1C5C-7588-4AE5-85FB-1F07982D1658}" type="parTrans" cxnId="{B8A3B453-A319-46DE-A29F-1BA75E4DEA8F}">
      <dgm:prSet/>
      <dgm:spPr/>
      <dgm:t>
        <a:bodyPr/>
        <a:lstStyle/>
        <a:p>
          <a:endParaRPr lang="zh-CN" altLang="en-US"/>
        </a:p>
      </dgm:t>
    </dgm:pt>
    <dgm:pt modelId="{7A4C441B-F1D7-4ECB-A72F-D33398E1FBA7}" type="sibTrans" cxnId="{B8A3B453-A319-46DE-A29F-1BA75E4DEA8F}">
      <dgm:prSet/>
      <dgm:spPr/>
      <dgm:t>
        <a:bodyPr/>
        <a:lstStyle/>
        <a:p>
          <a:endParaRPr lang="zh-CN" altLang="en-US"/>
        </a:p>
      </dgm:t>
    </dgm:pt>
    <dgm:pt modelId="{90688106-9318-43F6-AED4-B0A4374B69A1}">
      <dgm:prSet/>
      <dgm:spPr/>
      <dgm:t>
        <a:bodyPr/>
        <a:lstStyle/>
        <a:p>
          <a:r>
            <a:rPr lang="zh-CN" altLang="en-US" b="0" i="0" dirty="0"/>
            <a:t>支持多种接口协议</a:t>
          </a:r>
          <a:endParaRPr lang="zh-CN" altLang="en-US" dirty="0"/>
        </a:p>
      </dgm:t>
    </dgm:pt>
    <dgm:pt modelId="{21CC0C79-388C-4E3F-AD70-ED898C852390}" type="parTrans" cxnId="{A55B6B90-521E-4921-B792-B6F21F0F73E0}">
      <dgm:prSet/>
      <dgm:spPr/>
      <dgm:t>
        <a:bodyPr/>
        <a:lstStyle/>
        <a:p>
          <a:endParaRPr lang="zh-CN" altLang="en-US"/>
        </a:p>
      </dgm:t>
    </dgm:pt>
    <dgm:pt modelId="{984CC18F-0110-4773-81C8-5DAEDAF13C4D}" type="sibTrans" cxnId="{A55B6B90-521E-4921-B792-B6F21F0F73E0}">
      <dgm:prSet/>
      <dgm:spPr/>
      <dgm:t>
        <a:bodyPr/>
        <a:lstStyle/>
        <a:p>
          <a:endParaRPr lang="zh-CN" altLang="en-US"/>
        </a:p>
      </dgm:t>
    </dgm:pt>
    <dgm:pt modelId="{471663F8-0450-454C-BD6F-949D040DCD9D}">
      <dgm:prSet/>
      <dgm:spPr/>
      <dgm:t>
        <a:bodyPr/>
        <a:lstStyle/>
        <a:p>
          <a:r>
            <a:rPr lang="zh-CN" altLang="en-US" b="0" i="0" dirty="0"/>
            <a:t>处理不同数据格式</a:t>
          </a:r>
          <a:endParaRPr lang="zh-CN" altLang="en-US" dirty="0"/>
        </a:p>
      </dgm:t>
    </dgm:pt>
    <dgm:pt modelId="{B0B59585-D0F6-48D4-9F35-68FADFD7F38E}" type="parTrans" cxnId="{C470BB3F-12D7-40D8-9ADA-2843118B1A37}">
      <dgm:prSet/>
      <dgm:spPr/>
      <dgm:t>
        <a:bodyPr/>
        <a:lstStyle/>
        <a:p>
          <a:endParaRPr lang="zh-CN" altLang="en-US"/>
        </a:p>
      </dgm:t>
    </dgm:pt>
    <dgm:pt modelId="{21D9322E-4DE3-47DD-B4C9-F5215B4EF553}" type="sibTrans" cxnId="{C470BB3F-12D7-40D8-9ADA-2843118B1A37}">
      <dgm:prSet/>
      <dgm:spPr/>
      <dgm:t>
        <a:bodyPr/>
        <a:lstStyle/>
        <a:p>
          <a:endParaRPr lang="zh-CN" altLang="en-US"/>
        </a:p>
      </dgm:t>
    </dgm:pt>
    <dgm:pt modelId="{6622E5B1-7844-494A-9CF6-41248A686BEC}">
      <dgm:prSet/>
      <dgm:spPr/>
      <dgm:t>
        <a:bodyPr/>
        <a:lstStyle/>
        <a:p>
          <a:r>
            <a:rPr lang="zh-CN" altLang="en-US" b="0" i="0" dirty="0"/>
            <a:t>满足传输性能要求</a:t>
          </a:r>
          <a:endParaRPr lang="zh-CN" altLang="en-US" dirty="0"/>
        </a:p>
      </dgm:t>
    </dgm:pt>
    <dgm:pt modelId="{2D6000D6-809E-4C5A-A956-F2DB0FBF2DAA}" type="parTrans" cxnId="{4A8133F3-7300-495B-95C1-185F2B658079}">
      <dgm:prSet/>
      <dgm:spPr/>
      <dgm:t>
        <a:bodyPr/>
        <a:lstStyle/>
        <a:p>
          <a:endParaRPr lang="zh-CN" altLang="en-US"/>
        </a:p>
      </dgm:t>
    </dgm:pt>
    <dgm:pt modelId="{BAFA39BD-160E-46DF-A685-209F1E23491F}" type="sibTrans" cxnId="{4A8133F3-7300-495B-95C1-185F2B658079}">
      <dgm:prSet/>
      <dgm:spPr/>
      <dgm:t>
        <a:bodyPr/>
        <a:lstStyle/>
        <a:p>
          <a:endParaRPr lang="zh-CN" altLang="en-US"/>
        </a:p>
      </dgm:t>
    </dgm:pt>
    <dgm:pt modelId="{1B0EE1B0-6801-42EE-8179-92317FEF6B3D}">
      <dgm:prSet/>
      <dgm:spPr/>
      <dgm:t>
        <a:bodyPr/>
        <a:lstStyle/>
        <a:p>
          <a:r>
            <a:rPr lang="zh-CN" altLang="en-US" b="0" i="0" dirty="0"/>
            <a:t>实现策略</a:t>
          </a:r>
          <a:endParaRPr lang="zh-CN" altLang="en-US" dirty="0"/>
        </a:p>
      </dgm:t>
    </dgm:pt>
    <dgm:pt modelId="{D1D94CB1-07D8-4983-B83F-633881CB695A}" type="parTrans" cxnId="{EB397D8F-77C4-424E-B3C6-E4A91CB3595B}">
      <dgm:prSet/>
      <dgm:spPr/>
      <dgm:t>
        <a:bodyPr/>
        <a:lstStyle/>
        <a:p>
          <a:endParaRPr lang="zh-CN" altLang="en-US"/>
        </a:p>
      </dgm:t>
    </dgm:pt>
    <dgm:pt modelId="{86D6C695-9DB4-4FE8-B7B0-636710979907}" type="sibTrans" cxnId="{EB397D8F-77C4-424E-B3C6-E4A91CB3595B}">
      <dgm:prSet/>
      <dgm:spPr/>
      <dgm:t>
        <a:bodyPr/>
        <a:lstStyle/>
        <a:p>
          <a:endParaRPr lang="zh-CN" altLang="en-US"/>
        </a:p>
      </dgm:t>
    </dgm:pt>
    <dgm:pt modelId="{37E431B8-FED5-4A40-9A9A-4B6FA18AAAC6}">
      <dgm:prSet/>
      <dgm:spPr/>
      <dgm:t>
        <a:bodyPr/>
        <a:lstStyle/>
        <a:p>
          <a:r>
            <a:rPr lang="zh-CN" altLang="en-US" b="0" i="0" dirty="0"/>
            <a:t>统一数据交换标准</a:t>
          </a:r>
          <a:endParaRPr lang="zh-CN" altLang="en-US" dirty="0"/>
        </a:p>
      </dgm:t>
    </dgm:pt>
    <dgm:pt modelId="{326438A6-8980-4F56-9D8D-D1AF55E1ADC1}" type="parTrans" cxnId="{DD4B68C2-2528-4460-A366-158A2D9CDD23}">
      <dgm:prSet/>
      <dgm:spPr/>
      <dgm:t>
        <a:bodyPr/>
        <a:lstStyle/>
        <a:p>
          <a:endParaRPr lang="zh-CN" altLang="en-US"/>
        </a:p>
      </dgm:t>
    </dgm:pt>
    <dgm:pt modelId="{7D97E1BB-C091-48A4-BA8C-726A53268D82}" type="sibTrans" cxnId="{DD4B68C2-2528-4460-A366-158A2D9CDD23}">
      <dgm:prSet/>
      <dgm:spPr/>
      <dgm:t>
        <a:bodyPr/>
        <a:lstStyle/>
        <a:p>
          <a:endParaRPr lang="zh-CN" altLang="en-US"/>
        </a:p>
      </dgm:t>
    </dgm:pt>
    <dgm:pt modelId="{A800D7F2-C4E3-45F9-B53F-5EBF7217B219}">
      <dgm:prSet/>
      <dgm:spPr/>
      <dgm:t>
        <a:bodyPr/>
        <a:lstStyle/>
        <a:p>
          <a:r>
            <a:rPr lang="zh-CN" altLang="en-US" b="0" i="0" dirty="0"/>
            <a:t>建立数据映射关系</a:t>
          </a:r>
          <a:endParaRPr lang="zh-CN" altLang="en-US" dirty="0"/>
        </a:p>
      </dgm:t>
    </dgm:pt>
    <dgm:pt modelId="{25408864-47CC-4538-AED5-4BFCAB846254}" type="parTrans" cxnId="{5F4A5F5D-31B5-4B46-868E-967639EF1DBB}">
      <dgm:prSet/>
      <dgm:spPr/>
      <dgm:t>
        <a:bodyPr/>
        <a:lstStyle/>
        <a:p>
          <a:endParaRPr lang="zh-CN" altLang="en-US"/>
        </a:p>
      </dgm:t>
    </dgm:pt>
    <dgm:pt modelId="{3A6BFA7C-1462-460F-8DA5-4D723F91617F}" type="sibTrans" cxnId="{5F4A5F5D-31B5-4B46-868E-967639EF1DBB}">
      <dgm:prSet/>
      <dgm:spPr/>
      <dgm:t>
        <a:bodyPr/>
        <a:lstStyle/>
        <a:p>
          <a:endParaRPr lang="zh-CN" altLang="en-US"/>
        </a:p>
      </dgm:t>
    </dgm:pt>
    <dgm:pt modelId="{5B1059A9-8D2A-434F-B4FD-02DA0ED24BCB}">
      <dgm:prSet/>
      <dgm:spPr/>
      <dgm:t>
        <a:bodyPr/>
        <a:lstStyle/>
        <a:p>
          <a:r>
            <a:rPr lang="zh-CN" altLang="en-US" b="0" i="0" dirty="0"/>
            <a:t>优化传输机制</a:t>
          </a:r>
          <a:endParaRPr lang="zh-CN" altLang="en-US" dirty="0"/>
        </a:p>
      </dgm:t>
    </dgm:pt>
    <dgm:pt modelId="{C79113F5-9F34-450F-BC3E-B431705456E7}" type="parTrans" cxnId="{0CE73A5D-DCA0-4F0B-AF59-B50A13689B85}">
      <dgm:prSet/>
      <dgm:spPr/>
      <dgm:t>
        <a:bodyPr/>
        <a:lstStyle/>
        <a:p>
          <a:endParaRPr lang="zh-CN" altLang="en-US"/>
        </a:p>
      </dgm:t>
    </dgm:pt>
    <dgm:pt modelId="{634D272B-ADF4-4A44-A61D-4CA583F23891}" type="sibTrans" cxnId="{0CE73A5D-DCA0-4F0B-AF59-B50A13689B85}">
      <dgm:prSet/>
      <dgm:spPr/>
      <dgm:t>
        <a:bodyPr/>
        <a:lstStyle/>
        <a:p>
          <a:endParaRPr lang="zh-CN" altLang="en-US"/>
        </a:p>
      </dgm:t>
    </dgm:pt>
    <dgm:pt modelId="{8C1A104E-FDF4-4749-A096-12BB8869CCE4}">
      <dgm:prSet/>
      <dgm:spPr/>
      <dgm:t>
        <a:bodyPr/>
        <a:lstStyle/>
        <a:p>
          <a:r>
            <a:rPr lang="zh-CN" altLang="en-US" b="0" i="0" dirty="0"/>
            <a:t>实时性要求差异</a:t>
          </a:r>
          <a:endParaRPr lang="zh-CN" altLang="en-US" dirty="0"/>
        </a:p>
      </dgm:t>
    </dgm:pt>
    <dgm:pt modelId="{C2824D9A-D10C-435B-905B-3EEBB3111AB0}" type="parTrans" cxnId="{970D3F86-790A-4DC7-B1DF-9514D1CCD215}">
      <dgm:prSet/>
      <dgm:spPr/>
      <dgm:t>
        <a:bodyPr/>
        <a:lstStyle/>
        <a:p>
          <a:endParaRPr lang="zh-CN" altLang="en-US"/>
        </a:p>
      </dgm:t>
    </dgm:pt>
    <dgm:pt modelId="{E91B7754-2E3D-4EFD-9880-109950F50B24}" type="sibTrans" cxnId="{970D3F86-790A-4DC7-B1DF-9514D1CCD215}">
      <dgm:prSet/>
      <dgm:spPr/>
      <dgm:t>
        <a:bodyPr/>
        <a:lstStyle/>
        <a:p>
          <a:endParaRPr lang="zh-CN" altLang="en-US"/>
        </a:p>
      </dgm:t>
    </dgm:pt>
    <dgm:pt modelId="{D6DC9A30-66C4-4E1B-BA8C-1293AE0A4972}">
      <dgm:prSet/>
      <dgm:spPr/>
      <dgm:t>
        <a:bodyPr/>
        <a:lstStyle/>
        <a:p>
          <a:r>
            <a:rPr lang="zh-CN" altLang="en-US" b="0" i="0" dirty="0"/>
            <a:t>差异特点</a:t>
          </a:r>
          <a:endParaRPr lang="zh-CN" altLang="en-US" dirty="0"/>
        </a:p>
      </dgm:t>
    </dgm:pt>
    <dgm:pt modelId="{4B0A1423-CDB0-4CFD-9B85-5AD8C1190975}" type="parTrans" cxnId="{3D56D001-5C9B-45E1-AE1B-C09B67AD0E0D}">
      <dgm:prSet/>
      <dgm:spPr/>
      <dgm:t>
        <a:bodyPr/>
        <a:lstStyle/>
        <a:p>
          <a:endParaRPr lang="zh-CN" altLang="en-US"/>
        </a:p>
      </dgm:t>
    </dgm:pt>
    <dgm:pt modelId="{C480E886-0B68-4406-AD4F-8AB69875C9B3}" type="sibTrans" cxnId="{3D56D001-5C9B-45E1-AE1B-C09B67AD0E0D}">
      <dgm:prSet/>
      <dgm:spPr/>
      <dgm:t>
        <a:bodyPr/>
        <a:lstStyle/>
        <a:p>
          <a:endParaRPr lang="zh-CN" altLang="en-US"/>
        </a:p>
      </dgm:t>
    </dgm:pt>
    <dgm:pt modelId="{F8803222-3178-423D-8DBB-598D35E65406}">
      <dgm:prSet/>
      <dgm:spPr/>
      <dgm:t>
        <a:bodyPr/>
        <a:lstStyle/>
        <a:p>
          <a:r>
            <a:rPr lang="zh-CN" altLang="en-US" b="0" i="0" dirty="0"/>
            <a:t>核心业务实时性要求高</a:t>
          </a:r>
          <a:endParaRPr lang="zh-CN" altLang="en-US" dirty="0"/>
        </a:p>
      </dgm:t>
    </dgm:pt>
    <dgm:pt modelId="{FAF5326B-CCDF-441B-8CB7-62E9FDA134B7}" type="parTrans" cxnId="{15BBFC69-1188-46A8-B867-F183828081C5}">
      <dgm:prSet/>
      <dgm:spPr/>
      <dgm:t>
        <a:bodyPr/>
        <a:lstStyle/>
        <a:p>
          <a:endParaRPr lang="zh-CN" altLang="en-US"/>
        </a:p>
      </dgm:t>
    </dgm:pt>
    <dgm:pt modelId="{901E28EB-049F-471E-8370-C6D7B9A9824D}" type="sibTrans" cxnId="{15BBFC69-1188-46A8-B867-F183828081C5}">
      <dgm:prSet/>
      <dgm:spPr/>
      <dgm:t>
        <a:bodyPr/>
        <a:lstStyle/>
        <a:p>
          <a:endParaRPr lang="zh-CN" altLang="en-US"/>
        </a:p>
      </dgm:t>
    </dgm:pt>
    <dgm:pt modelId="{C2E098AE-2538-4DF6-9B0C-59F62C13781A}">
      <dgm:prSet/>
      <dgm:spPr/>
      <dgm:t>
        <a:bodyPr/>
        <a:lstStyle/>
        <a:p>
          <a:r>
            <a:rPr lang="zh-CN" altLang="en-US" b="0" i="0" dirty="0"/>
            <a:t>统计分析可适当延迟</a:t>
          </a:r>
          <a:endParaRPr lang="zh-CN" altLang="en-US" dirty="0"/>
        </a:p>
      </dgm:t>
    </dgm:pt>
    <dgm:pt modelId="{094C0621-D281-4168-8BF6-37922202EAC1}" type="parTrans" cxnId="{45738BEF-4BF9-43B1-A3B7-C6A47C08DD6A}">
      <dgm:prSet/>
      <dgm:spPr/>
      <dgm:t>
        <a:bodyPr/>
        <a:lstStyle/>
        <a:p>
          <a:endParaRPr lang="zh-CN" altLang="en-US"/>
        </a:p>
      </dgm:t>
    </dgm:pt>
    <dgm:pt modelId="{F069BFF1-F1BF-4480-A0D3-2FC870608CAD}" type="sibTrans" cxnId="{45738BEF-4BF9-43B1-A3B7-C6A47C08DD6A}">
      <dgm:prSet/>
      <dgm:spPr/>
      <dgm:t>
        <a:bodyPr/>
        <a:lstStyle/>
        <a:p>
          <a:endParaRPr lang="zh-CN" altLang="en-US"/>
        </a:p>
      </dgm:t>
    </dgm:pt>
    <dgm:pt modelId="{F86AC5E7-273A-4CAC-91E0-2307F743F69C}">
      <dgm:prSet/>
      <dgm:spPr/>
      <dgm:t>
        <a:bodyPr/>
        <a:lstStyle/>
        <a:p>
          <a:r>
            <a:rPr lang="zh-CN" altLang="en-US" b="0" i="0" dirty="0"/>
            <a:t>历史数据查询需求大</a:t>
          </a:r>
          <a:endParaRPr lang="zh-CN" altLang="en-US" dirty="0"/>
        </a:p>
      </dgm:t>
    </dgm:pt>
    <dgm:pt modelId="{D5E354D4-D9AD-45F9-956B-18F8F6626B53}" type="parTrans" cxnId="{CCB9ACC3-2423-4B42-B07D-594CFD302F5D}">
      <dgm:prSet/>
      <dgm:spPr/>
      <dgm:t>
        <a:bodyPr/>
        <a:lstStyle/>
        <a:p>
          <a:endParaRPr lang="zh-CN" altLang="en-US"/>
        </a:p>
      </dgm:t>
    </dgm:pt>
    <dgm:pt modelId="{FA537D76-C021-4DFC-B090-60B9D7F0EC7C}" type="sibTrans" cxnId="{CCB9ACC3-2423-4B42-B07D-594CFD302F5D}">
      <dgm:prSet/>
      <dgm:spPr/>
      <dgm:t>
        <a:bodyPr/>
        <a:lstStyle/>
        <a:p>
          <a:endParaRPr lang="zh-CN" altLang="en-US"/>
        </a:p>
      </dgm:t>
    </dgm:pt>
    <dgm:pt modelId="{9B896290-0F13-4417-8456-A7C44A57F3F8}">
      <dgm:prSet/>
      <dgm:spPr/>
      <dgm:t>
        <a:bodyPr/>
        <a:lstStyle/>
        <a:p>
          <a:r>
            <a:rPr lang="zh-CN" altLang="en-US" b="0" i="0" dirty="0"/>
            <a:t>同步要求</a:t>
          </a:r>
          <a:endParaRPr lang="zh-CN" altLang="en-US" dirty="0"/>
        </a:p>
      </dgm:t>
    </dgm:pt>
    <dgm:pt modelId="{05701068-8EBF-4E3B-AC86-7EAD43FD9B4A}" type="parTrans" cxnId="{4C681C3A-723B-48BF-ACF4-949EF3AC4C48}">
      <dgm:prSet/>
      <dgm:spPr/>
      <dgm:t>
        <a:bodyPr/>
        <a:lstStyle/>
        <a:p>
          <a:endParaRPr lang="zh-CN" altLang="en-US"/>
        </a:p>
      </dgm:t>
    </dgm:pt>
    <dgm:pt modelId="{B077E726-4C54-406D-80B3-DBE988ADD26D}" type="sibTrans" cxnId="{4C681C3A-723B-48BF-ACF4-949EF3AC4C48}">
      <dgm:prSet/>
      <dgm:spPr/>
      <dgm:t>
        <a:bodyPr/>
        <a:lstStyle/>
        <a:p>
          <a:endParaRPr lang="zh-CN" altLang="en-US"/>
        </a:p>
      </dgm:t>
    </dgm:pt>
    <dgm:pt modelId="{A80F79F7-9D8C-46B4-9747-BFD1CFBCE1B3}">
      <dgm:prSet/>
      <dgm:spPr/>
      <dgm:t>
        <a:bodyPr/>
        <a:lstStyle/>
        <a:p>
          <a:r>
            <a:rPr lang="zh-CN" altLang="en-US" b="0" i="0" dirty="0"/>
            <a:t>区分优先级级别</a:t>
          </a:r>
          <a:endParaRPr lang="zh-CN" altLang="en-US" dirty="0"/>
        </a:p>
      </dgm:t>
    </dgm:pt>
    <dgm:pt modelId="{90906FE5-147D-4CA0-A3AD-A98C58F38553}" type="parTrans" cxnId="{45FA06A6-81EF-4FE5-A72A-0C023DDEA8E2}">
      <dgm:prSet/>
      <dgm:spPr/>
      <dgm:t>
        <a:bodyPr/>
        <a:lstStyle/>
        <a:p>
          <a:endParaRPr lang="zh-CN" altLang="en-US"/>
        </a:p>
      </dgm:t>
    </dgm:pt>
    <dgm:pt modelId="{01F32D75-BF54-4231-B1FB-E1D83B8D837B}" type="sibTrans" cxnId="{45FA06A6-81EF-4FE5-A72A-0C023DDEA8E2}">
      <dgm:prSet/>
      <dgm:spPr/>
      <dgm:t>
        <a:bodyPr/>
        <a:lstStyle/>
        <a:p>
          <a:endParaRPr lang="zh-CN" altLang="en-US"/>
        </a:p>
      </dgm:t>
    </dgm:pt>
    <dgm:pt modelId="{8CC88690-A504-42E3-84B9-3ADF6226017E}">
      <dgm:prSet/>
      <dgm:spPr/>
      <dgm:t>
        <a:bodyPr/>
        <a:lstStyle/>
        <a:p>
          <a:r>
            <a:rPr lang="zh-CN" altLang="en-US" b="0" i="0" dirty="0"/>
            <a:t>合理分配资源</a:t>
          </a:r>
          <a:endParaRPr lang="zh-CN" altLang="en-US" dirty="0"/>
        </a:p>
      </dgm:t>
    </dgm:pt>
    <dgm:pt modelId="{DB22D412-A478-4A6D-96AC-D62B1231E25F}" type="parTrans" cxnId="{3FB75EF4-D7BA-4998-B765-E9D6F0ACA742}">
      <dgm:prSet/>
      <dgm:spPr/>
      <dgm:t>
        <a:bodyPr/>
        <a:lstStyle/>
        <a:p>
          <a:endParaRPr lang="zh-CN" altLang="en-US"/>
        </a:p>
      </dgm:t>
    </dgm:pt>
    <dgm:pt modelId="{A1A75219-9A0A-481D-86BE-09C5EA1654DB}" type="sibTrans" cxnId="{3FB75EF4-D7BA-4998-B765-E9D6F0ACA742}">
      <dgm:prSet/>
      <dgm:spPr/>
      <dgm:t>
        <a:bodyPr/>
        <a:lstStyle/>
        <a:p>
          <a:endParaRPr lang="zh-CN" altLang="en-US"/>
        </a:p>
      </dgm:t>
    </dgm:pt>
    <dgm:pt modelId="{B5EAC8D1-0339-4881-91B8-9D0A2A3A5438}">
      <dgm:prSet/>
      <dgm:spPr/>
      <dgm:t>
        <a:bodyPr/>
        <a:lstStyle/>
        <a:p>
          <a:r>
            <a:rPr lang="zh-CN" altLang="en-US" b="0" i="0" dirty="0"/>
            <a:t>平衡系统负载</a:t>
          </a:r>
          <a:endParaRPr lang="zh-CN" altLang="en-US" dirty="0"/>
        </a:p>
      </dgm:t>
    </dgm:pt>
    <dgm:pt modelId="{9F5D0EBC-A763-4903-9EB2-9717A7FB9676}" type="parTrans" cxnId="{BEB465E2-BE33-4DB4-B9EF-822BB553DF28}">
      <dgm:prSet/>
      <dgm:spPr/>
      <dgm:t>
        <a:bodyPr/>
        <a:lstStyle/>
        <a:p>
          <a:endParaRPr lang="zh-CN" altLang="en-US"/>
        </a:p>
      </dgm:t>
    </dgm:pt>
    <dgm:pt modelId="{3619BA6B-DC1A-4A92-9EB5-79DAAD88BAA9}" type="sibTrans" cxnId="{BEB465E2-BE33-4DB4-B9EF-822BB553DF28}">
      <dgm:prSet/>
      <dgm:spPr/>
      <dgm:t>
        <a:bodyPr/>
        <a:lstStyle/>
        <a:p>
          <a:endParaRPr lang="zh-CN" altLang="en-US"/>
        </a:p>
      </dgm:t>
    </dgm:pt>
    <dgm:pt modelId="{455FCBCC-005B-4555-932C-44A2FC4CF948}">
      <dgm:prSet/>
      <dgm:spPr/>
      <dgm:t>
        <a:bodyPr/>
        <a:lstStyle/>
        <a:p>
          <a:r>
            <a:rPr lang="zh-CN" altLang="en-US" b="0" i="0" dirty="0"/>
            <a:t>实现策略</a:t>
          </a:r>
          <a:endParaRPr lang="zh-CN" altLang="en-US" dirty="0"/>
        </a:p>
      </dgm:t>
    </dgm:pt>
    <dgm:pt modelId="{80F958B5-0CF4-4508-ADBC-A4FD63FAC3A8}" type="parTrans" cxnId="{35FE0969-7DFA-4198-A8E2-919E26EB9D99}">
      <dgm:prSet/>
      <dgm:spPr/>
      <dgm:t>
        <a:bodyPr/>
        <a:lstStyle/>
        <a:p>
          <a:endParaRPr lang="zh-CN" altLang="en-US"/>
        </a:p>
      </dgm:t>
    </dgm:pt>
    <dgm:pt modelId="{DEE6130A-2F62-494D-A10D-5219A0000EE0}" type="sibTrans" cxnId="{35FE0969-7DFA-4198-A8E2-919E26EB9D99}">
      <dgm:prSet/>
      <dgm:spPr/>
      <dgm:t>
        <a:bodyPr/>
        <a:lstStyle/>
        <a:p>
          <a:endParaRPr lang="zh-CN" altLang="en-US"/>
        </a:p>
      </dgm:t>
    </dgm:pt>
    <dgm:pt modelId="{4B524167-3F53-4696-91BE-FD8CB0F14CDE}">
      <dgm:prSet/>
      <dgm:spPr/>
      <dgm:t>
        <a:bodyPr/>
        <a:lstStyle/>
        <a:p>
          <a:r>
            <a:rPr lang="zh-CN" altLang="en-US" b="0" i="0" dirty="0"/>
            <a:t>实施分级调度策略</a:t>
          </a:r>
          <a:endParaRPr lang="zh-CN" altLang="en-US" dirty="0"/>
        </a:p>
      </dgm:t>
    </dgm:pt>
    <dgm:pt modelId="{C6A4424F-E83F-4BD6-AA15-904D0A881FF2}" type="parTrans" cxnId="{3B220D7C-6B95-4DB5-8333-86F142D861EF}">
      <dgm:prSet/>
      <dgm:spPr/>
      <dgm:t>
        <a:bodyPr/>
        <a:lstStyle/>
        <a:p>
          <a:endParaRPr lang="zh-CN" altLang="en-US"/>
        </a:p>
      </dgm:t>
    </dgm:pt>
    <dgm:pt modelId="{348C3220-075A-4F17-A740-681B1F1883E6}" type="sibTrans" cxnId="{3B220D7C-6B95-4DB5-8333-86F142D861EF}">
      <dgm:prSet/>
      <dgm:spPr/>
      <dgm:t>
        <a:bodyPr/>
        <a:lstStyle/>
        <a:p>
          <a:endParaRPr lang="zh-CN" altLang="en-US"/>
        </a:p>
      </dgm:t>
    </dgm:pt>
    <dgm:pt modelId="{028B2C0D-64F0-4F6B-9681-27845347B1C1}">
      <dgm:prSet/>
      <dgm:spPr/>
      <dgm:t>
        <a:bodyPr/>
        <a:lstStyle/>
        <a:p>
          <a:r>
            <a:rPr lang="zh-CN" altLang="en-US" b="0" i="0" dirty="0"/>
            <a:t>优化资源分配</a:t>
          </a:r>
          <a:endParaRPr lang="zh-CN" altLang="en-US" dirty="0"/>
        </a:p>
      </dgm:t>
    </dgm:pt>
    <dgm:pt modelId="{8DFE9CD5-811D-45EA-9845-55702AE611C7}" type="parTrans" cxnId="{00F40E38-82EF-4765-81F3-ED161BD6CB99}">
      <dgm:prSet/>
      <dgm:spPr/>
      <dgm:t>
        <a:bodyPr/>
        <a:lstStyle/>
        <a:p>
          <a:endParaRPr lang="zh-CN" altLang="en-US"/>
        </a:p>
      </dgm:t>
    </dgm:pt>
    <dgm:pt modelId="{CEC7476A-E4FE-4656-A9B8-4A671A8839EB}" type="sibTrans" cxnId="{00F40E38-82EF-4765-81F3-ED161BD6CB99}">
      <dgm:prSet/>
      <dgm:spPr/>
      <dgm:t>
        <a:bodyPr/>
        <a:lstStyle/>
        <a:p>
          <a:endParaRPr lang="zh-CN" altLang="en-US"/>
        </a:p>
      </dgm:t>
    </dgm:pt>
    <dgm:pt modelId="{1449316D-AC41-4255-9110-30B333DCAB3E}">
      <dgm:prSet/>
      <dgm:spPr/>
      <dgm:t>
        <a:bodyPr/>
        <a:lstStyle/>
        <a:p>
          <a:r>
            <a:rPr lang="zh-CN" altLang="en-US" b="0" i="0"/>
            <a:t>实现</a:t>
          </a:r>
          <a:r>
            <a:rPr lang="zh-CN" altLang="en-US" b="0" i="0" dirty="0"/>
            <a:t>负载均衡 </a:t>
          </a:r>
          <a:endParaRPr lang="zh-CN" altLang="en-US" dirty="0"/>
        </a:p>
      </dgm:t>
    </dgm:pt>
    <dgm:pt modelId="{4407474B-BF1D-4149-AAD4-6B3039EB288C}" type="parTrans" cxnId="{7D4FAA5A-47A7-46C8-9367-A2F6AF88D574}">
      <dgm:prSet/>
      <dgm:spPr/>
      <dgm:t>
        <a:bodyPr/>
        <a:lstStyle/>
        <a:p>
          <a:endParaRPr lang="zh-CN" altLang="en-US"/>
        </a:p>
      </dgm:t>
    </dgm:pt>
    <dgm:pt modelId="{4B07F976-EE4A-4C25-B7A5-71E6752DF4B8}" type="sibTrans" cxnId="{7D4FAA5A-47A7-46C8-9367-A2F6AF88D574}">
      <dgm:prSet/>
      <dgm:spPr/>
      <dgm:t>
        <a:bodyPr/>
        <a:lstStyle/>
        <a:p>
          <a:endParaRPr lang="zh-CN" altLang="en-US"/>
        </a:p>
      </dgm:t>
    </dgm:pt>
    <dgm:pt modelId="{682B9A63-9C63-4D6F-8F2C-C0C302A71B04}" type="pres">
      <dgm:prSet presAssocID="{A99A2059-B5E2-4456-9BA9-7453EF609C39}" presName="Name0" presStyleCnt="0">
        <dgm:presLayoutVars>
          <dgm:dir/>
          <dgm:animLvl val="lvl"/>
          <dgm:resizeHandles val="exact"/>
        </dgm:presLayoutVars>
      </dgm:prSet>
      <dgm:spPr/>
    </dgm:pt>
    <dgm:pt modelId="{CB7C3CCE-3D1C-42F8-89AF-17FCF47E1CCD}" type="pres">
      <dgm:prSet presAssocID="{7FF2A2C8-95F0-4771-A6EB-3DF913701603}" presName="composite" presStyleCnt="0"/>
      <dgm:spPr/>
    </dgm:pt>
    <dgm:pt modelId="{9ACDD64E-55D6-482B-A74C-4AA06839B2A8}" type="pres">
      <dgm:prSet presAssocID="{7FF2A2C8-95F0-4771-A6EB-3DF9137016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DEA450F-2005-4846-BD03-5266AD74156E}" type="pres">
      <dgm:prSet presAssocID="{7FF2A2C8-95F0-4771-A6EB-3DF913701603}" presName="desTx" presStyleLbl="alignAccFollowNode1" presStyleIdx="0" presStyleCnt="3">
        <dgm:presLayoutVars>
          <dgm:bulletEnabled val="1"/>
        </dgm:presLayoutVars>
      </dgm:prSet>
      <dgm:spPr/>
    </dgm:pt>
    <dgm:pt modelId="{82B46436-B9AE-4CBC-AABB-BB94A6E486DF}" type="pres">
      <dgm:prSet presAssocID="{B915BA99-4240-41DD-B314-5DB567556121}" presName="space" presStyleCnt="0"/>
      <dgm:spPr/>
    </dgm:pt>
    <dgm:pt modelId="{CC6D0FFC-A0CA-4D95-8968-BDB8B8338975}" type="pres">
      <dgm:prSet presAssocID="{DE98E99E-2447-43BE-94DA-0DCD361BD2C4}" presName="composite" presStyleCnt="0"/>
      <dgm:spPr/>
    </dgm:pt>
    <dgm:pt modelId="{4E703034-89DA-4A98-A9A6-975A0B86D17A}" type="pres">
      <dgm:prSet presAssocID="{DE98E99E-2447-43BE-94DA-0DCD361BD2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B8EDA2C-97AF-4744-8B1E-30F9F7BABD32}" type="pres">
      <dgm:prSet presAssocID="{DE98E99E-2447-43BE-94DA-0DCD361BD2C4}" presName="desTx" presStyleLbl="alignAccFollowNode1" presStyleIdx="1" presStyleCnt="3">
        <dgm:presLayoutVars>
          <dgm:bulletEnabled val="1"/>
        </dgm:presLayoutVars>
      </dgm:prSet>
      <dgm:spPr/>
    </dgm:pt>
    <dgm:pt modelId="{96837A33-0AB7-42EA-8B91-96883ACA5783}" type="pres">
      <dgm:prSet presAssocID="{93A8EE45-BF62-460A-A7B2-DCE4B46BCE21}" presName="space" presStyleCnt="0"/>
      <dgm:spPr/>
    </dgm:pt>
    <dgm:pt modelId="{801726B3-00E0-4C85-9748-28AF50F8E792}" type="pres">
      <dgm:prSet presAssocID="{8C1A104E-FDF4-4749-A096-12BB8869CCE4}" presName="composite" presStyleCnt="0"/>
      <dgm:spPr/>
    </dgm:pt>
    <dgm:pt modelId="{4849D180-9D2D-442C-B59B-D4800D9E0DB9}" type="pres">
      <dgm:prSet presAssocID="{8C1A104E-FDF4-4749-A096-12BB8869C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3F91D11-90D2-4D04-9176-4FF054BCE51F}" type="pres">
      <dgm:prSet presAssocID="{8C1A104E-FDF4-4749-A096-12BB8869CCE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D56D001-5C9B-45E1-AE1B-C09B67AD0E0D}" srcId="{8C1A104E-FDF4-4749-A096-12BB8869CCE4}" destId="{D6DC9A30-66C4-4E1B-BA8C-1293AE0A4972}" srcOrd="0" destOrd="0" parTransId="{4B0A1423-CDB0-4CFD-9B85-5AD8C1190975}" sibTransId="{C480E886-0B68-4406-AD4F-8AB69875C9B3}"/>
    <dgm:cxn modelId="{D3D13804-9F57-47F2-9239-E385046B8414}" type="presOf" srcId="{90688106-9318-43F6-AED4-B0A4374B69A1}" destId="{EB8EDA2C-97AF-4744-8B1E-30F9F7BABD32}" srcOrd="0" destOrd="5" presId="urn:microsoft.com/office/officeart/2005/8/layout/hList1"/>
    <dgm:cxn modelId="{30D24804-EF77-4B9B-A03A-39A7A58942FE}" type="presOf" srcId="{A80F79F7-9D8C-46B4-9747-BFD1CFBCE1B3}" destId="{93F91D11-90D2-4D04-9176-4FF054BCE51F}" srcOrd="0" destOrd="5" presId="urn:microsoft.com/office/officeart/2005/8/layout/hList1"/>
    <dgm:cxn modelId="{0BC39E06-6D85-4A2A-A692-93F77DC6F3E5}" srcId="{FEDCCC63-C650-430C-859E-8F6467503A8B}" destId="{A07007BC-E874-4A78-9CEC-D0188BAF13B5}" srcOrd="1" destOrd="0" parTransId="{755E12CC-AE7D-4030-92A1-5EB2D3D17723}" sibTransId="{F58E7891-897C-429A-B58E-94DACA793201}"/>
    <dgm:cxn modelId="{EBB61512-09F1-4A92-8159-E9FD4B78D24F}" srcId="{FEDCCC63-C650-430C-859E-8F6467503A8B}" destId="{B504DFA2-2193-4BBD-A600-9EDA1D8C6C24}" srcOrd="2" destOrd="0" parTransId="{14E0B5B1-CD26-4C0B-A88E-499A907185F6}" sibTransId="{E9E27857-D312-438E-B53C-933BD0375228}"/>
    <dgm:cxn modelId="{1B8B3A16-EDCB-458D-ADDF-CA54C5E41DB0}" srcId="{AAC89B79-CE55-4AC0-ADAA-7DA56DDEDA6A}" destId="{930727C4-F069-454E-9903-7F606DC52C9C}" srcOrd="0" destOrd="0" parTransId="{F50C9F12-E373-4AD6-855A-C95620BA4A6A}" sibTransId="{C94A1B12-E891-4DD2-AE99-A072FF0FB50B}"/>
    <dgm:cxn modelId="{85349F18-5BC2-4CF8-8E11-947E1D25848C}" type="presOf" srcId="{F86AC5E7-273A-4CAC-91E0-2307F743F69C}" destId="{93F91D11-90D2-4D04-9176-4FF054BCE51F}" srcOrd="0" destOrd="3" presId="urn:microsoft.com/office/officeart/2005/8/layout/hList1"/>
    <dgm:cxn modelId="{3418F518-DF14-42B5-B500-076BC1480259}" srcId="{AAC89B79-CE55-4AC0-ADAA-7DA56DDEDA6A}" destId="{7C823F82-6C5D-437E-9258-F97C32833192}" srcOrd="2" destOrd="0" parTransId="{C45BE45E-A87D-4006-929A-F5E8A284F903}" sibTransId="{5F0A2AC6-9BED-4393-97CF-EAEABCEA95A7}"/>
    <dgm:cxn modelId="{AB296A1B-98FD-48B4-AB7B-55D56D9702E3}" type="presOf" srcId="{A07007BC-E874-4A78-9CEC-D0188BAF13B5}" destId="{4DEA450F-2005-4846-BD03-5266AD74156E}" srcOrd="0" destOrd="2" presId="urn:microsoft.com/office/officeart/2005/8/layout/hList1"/>
    <dgm:cxn modelId="{2D4BBA1B-F117-481B-A5AC-367EFE89A098}" srcId="{A99A2059-B5E2-4456-9BA9-7453EF609C39}" destId="{DE98E99E-2447-43BE-94DA-0DCD361BD2C4}" srcOrd="1" destOrd="0" parTransId="{8D602002-BDAF-48AC-9A41-23FF6FC5D5AF}" sibTransId="{93A8EE45-BF62-460A-A7B2-DCE4B46BCE21}"/>
    <dgm:cxn modelId="{9588831C-ECB4-4A24-8612-733157DF42BA}" type="presOf" srcId="{F8803222-3178-423D-8DBB-598D35E65406}" destId="{93F91D11-90D2-4D04-9176-4FF054BCE51F}" srcOrd="0" destOrd="1" presId="urn:microsoft.com/office/officeart/2005/8/layout/hList1"/>
    <dgm:cxn modelId="{301E0F22-7833-4BA0-8F6B-C6FE9A7E2A7A}" srcId="{8769D439-6D76-4946-8EFB-F0D74DCFD0AF}" destId="{404E8D37-8D2C-4AEB-BEF4-D3B0D5B1512F}" srcOrd="1" destOrd="0" parTransId="{98923FF6-CE0F-437A-A90D-CB0B09CE29C6}" sibTransId="{ACAF9271-DA50-475B-B2AE-2EA60EBA1DB4}"/>
    <dgm:cxn modelId="{839AA625-F268-4FD4-97EF-9B4FFD10F8A4}" type="presOf" srcId="{7FF2A2C8-95F0-4771-A6EB-3DF913701603}" destId="{9ACDD64E-55D6-482B-A74C-4AA06839B2A8}" srcOrd="0" destOrd="0" presId="urn:microsoft.com/office/officeart/2005/8/layout/hList1"/>
    <dgm:cxn modelId="{0573552D-9E8F-41C0-B500-758A1B2EEE28}" type="presOf" srcId="{8CC88690-A504-42E3-84B9-3ADF6226017E}" destId="{93F91D11-90D2-4D04-9176-4FF054BCE51F}" srcOrd="0" destOrd="6" presId="urn:microsoft.com/office/officeart/2005/8/layout/hList1"/>
    <dgm:cxn modelId="{9A690E31-2379-454D-AE0E-F4FA40A6D6F4}" type="presOf" srcId="{E5F764C1-B3EE-46EE-B15F-A81BC912DE65}" destId="{EB8EDA2C-97AF-4744-8B1E-30F9F7BABD32}" srcOrd="0" destOrd="2" presId="urn:microsoft.com/office/officeart/2005/8/layout/hList1"/>
    <dgm:cxn modelId="{7A408432-2DD2-4484-95DD-6BC7CF0C6B1A}" type="presOf" srcId="{8C1A104E-FDF4-4749-A096-12BB8869CCE4}" destId="{4849D180-9D2D-442C-B59B-D4800D9E0DB9}" srcOrd="0" destOrd="0" presId="urn:microsoft.com/office/officeart/2005/8/layout/hList1"/>
    <dgm:cxn modelId="{E74B7536-AADA-4169-AC85-2C1086F2FF78}" type="presOf" srcId="{2DF37403-1A5D-4FDC-961C-ED9411CDC03C}" destId="{EB8EDA2C-97AF-4744-8B1E-30F9F7BABD32}" srcOrd="0" destOrd="3" presId="urn:microsoft.com/office/officeart/2005/8/layout/hList1"/>
    <dgm:cxn modelId="{DDEDB237-5F8D-4514-A247-83853B3372D3}" type="presOf" srcId="{1B0EE1B0-6801-42EE-8179-92317FEF6B3D}" destId="{EB8EDA2C-97AF-4744-8B1E-30F9F7BABD32}" srcOrd="0" destOrd="8" presId="urn:microsoft.com/office/officeart/2005/8/layout/hList1"/>
    <dgm:cxn modelId="{00F40E38-82EF-4765-81F3-ED161BD6CB99}" srcId="{455FCBCC-005B-4555-932C-44A2FC4CF948}" destId="{028B2C0D-64F0-4F6B-9681-27845347B1C1}" srcOrd="1" destOrd="0" parTransId="{8DFE9CD5-811D-45EA-9845-55702AE611C7}" sibTransId="{CEC7476A-E4FE-4656-A9B8-4A671A8839EB}"/>
    <dgm:cxn modelId="{7EA37638-CAE4-4291-8DC1-77FA8224E26E}" srcId="{5CDFCBFC-6709-4F48-8BA0-BCE1A86C63B2}" destId="{E5F764C1-B3EE-46EE-B15F-A81BC912DE65}" srcOrd="1" destOrd="0" parTransId="{A15C3D35-9C4F-4B20-B533-0014FE34A839}" sibTransId="{3935239F-2066-4BA4-B8E5-13C9EABEFA58}"/>
    <dgm:cxn modelId="{4C681C3A-723B-48BF-ACF4-949EF3AC4C48}" srcId="{8C1A104E-FDF4-4749-A096-12BB8869CCE4}" destId="{9B896290-0F13-4417-8456-A7C44A57F3F8}" srcOrd="1" destOrd="0" parTransId="{05701068-8EBF-4E3B-AC86-7EAD43FD9B4A}" sibTransId="{B077E726-4C54-406D-80B3-DBE988ADD26D}"/>
    <dgm:cxn modelId="{63654A3C-B9DF-4B19-B906-A6BC18EC352D}" type="presOf" srcId="{76C140DC-1D69-429D-A886-C01E2D5E59D8}" destId="{4DEA450F-2005-4846-BD03-5266AD74156E}" srcOrd="0" destOrd="9" presId="urn:microsoft.com/office/officeart/2005/8/layout/hList1"/>
    <dgm:cxn modelId="{C470BB3F-12D7-40D8-9ADA-2843118B1A37}" srcId="{E8AE0752-4BBF-47DA-9480-D10B013189AE}" destId="{471663F8-0450-454C-BD6F-949D040DCD9D}" srcOrd="1" destOrd="0" parTransId="{B0B59585-D0F6-48D4-9F35-68FADFD7F38E}" sibTransId="{21D9322E-4DE3-47DD-B4C9-F5215B4EF553}"/>
    <dgm:cxn modelId="{A8D68F5C-D24D-484D-A6F8-49C0D76BB391}" type="presOf" srcId="{E8AE0752-4BBF-47DA-9480-D10B013189AE}" destId="{EB8EDA2C-97AF-4744-8B1E-30F9F7BABD32}" srcOrd="0" destOrd="4" presId="urn:microsoft.com/office/officeart/2005/8/layout/hList1"/>
    <dgm:cxn modelId="{0CE73A5D-DCA0-4F0B-AF59-B50A13689B85}" srcId="{1B0EE1B0-6801-42EE-8179-92317FEF6B3D}" destId="{5B1059A9-8D2A-434F-B4FD-02DA0ED24BCB}" srcOrd="2" destOrd="0" parTransId="{C79113F5-9F34-450F-BC3E-B431705456E7}" sibTransId="{634D272B-ADF4-4A44-A61D-4CA583F23891}"/>
    <dgm:cxn modelId="{5F4A5F5D-31B5-4B46-868E-967639EF1DBB}" srcId="{1B0EE1B0-6801-42EE-8179-92317FEF6B3D}" destId="{A800D7F2-C4E3-45F9-B53F-5EBF7217B219}" srcOrd="1" destOrd="0" parTransId="{25408864-47CC-4538-AED5-4BFCAB846254}" sibTransId="{3A6BFA7C-1462-460F-8DA5-4D723F91617F}"/>
    <dgm:cxn modelId="{C504005F-46BA-4172-BC2C-ED1218CABC5F}" type="presOf" srcId="{B5EAC8D1-0339-4881-91B8-9D0A2A3A5438}" destId="{93F91D11-90D2-4D04-9176-4FF054BCE51F}" srcOrd="0" destOrd="7" presId="urn:microsoft.com/office/officeart/2005/8/layout/hList1"/>
    <dgm:cxn modelId="{6C852A46-CD76-43A0-AB3B-171857A03B36}" type="presOf" srcId="{9B896290-0F13-4417-8456-A7C44A57F3F8}" destId="{93F91D11-90D2-4D04-9176-4FF054BCE51F}" srcOrd="0" destOrd="4" presId="urn:microsoft.com/office/officeart/2005/8/layout/hList1"/>
    <dgm:cxn modelId="{9964C767-C900-45C2-8FAC-85735F0D1FC2}" type="presOf" srcId="{FEDCCC63-C650-430C-859E-8F6467503A8B}" destId="{4DEA450F-2005-4846-BD03-5266AD74156E}" srcOrd="0" destOrd="0" presId="urn:microsoft.com/office/officeart/2005/8/layout/hList1"/>
    <dgm:cxn modelId="{35FE0969-7DFA-4198-A8E2-919E26EB9D99}" srcId="{8C1A104E-FDF4-4749-A096-12BB8869CCE4}" destId="{455FCBCC-005B-4555-932C-44A2FC4CF948}" srcOrd="2" destOrd="0" parTransId="{80F958B5-0CF4-4508-ADBC-A4FD63FAC3A8}" sibTransId="{DEE6130A-2F62-494D-A10D-5219A0000EE0}"/>
    <dgm:cxn modelId="{15BBFC69-1188-46A8-B867-F183828081C5}" srcId="{D6DC9A30-66C4-4E1B-BA8C-1293AE0A4972}" destId="{F8803222-3178-423D-8DBB-598D35E65406}" srcOrd="0" destOrd="0" parTransId="{FAF5326B-CCDF-441B-8CB7-62E9FDA134B7}" sibTransId="{901E28EB-049F-471E-8370-C6D7B9A9824D}"/>
    <dgm:cxn modelId="{16DE384A-36ED-47E5-B358-EDD3A3C07E54}" type="presOf" srcId="{BFBC6622-3E1E-4F06-B72B-7F95CDCB5081}" destId="{4DEA450F-2005-4846-BD03-5266AD74156E}" srcOrd="0" destOrd="6" presId="urn:microsoft.com/office/officeart/2005/8/layout/hList1"/>
    <dgm:cxn modelId="{E9B8186B-A183-4DCA-ABE1-6C3049F4C258}" type="presOf" srcId="{471663F8-0450-454C-BD6F-949D040DCD9D}" destId="{EB8EDA2C-97AF-4744-8B1E-30F9F7BABD32}" srcOrd="0" destOrd="6" presId="urn:microsoft.com/office/officeart/2005/8/layout/hList1"/>
    <dgm:cxn modelId="{6641CE52-7765-428B-A089-F4B8116BCCE3}" srcId="{8769D439-6D76-4946-8EFB-F0D74DCFD0AF}" destId="{76C140DC-1D69-429D-A886-C01E2D5E59D8}" srcOrd="0" destOrd="0" parTransId="{CC90A0E2-C5B1-4809-B313-6E0B4D40E604}" sibTransId="{FA19C450-FF05-40AE-95C9-A9D3B3BEF68B}"/>
    <dgm:cxn modelId="{B8A3B453-A319-46DE-A29F-1BA75E4DEA8F}" srcId="{DE98E99E-2447-43BE-94DA-0DCD361BD2C4}" destId="{E8AE0752-4BBF-47DA-9480-D10B013189AE}" srcOrd="1" destOrd="0" parTransId="{CCED1C5C-7588-4AE5-85FB-1F07982D1658}" sibTransId="{7A4C441B-F1D7-4ECB-A72F-D33398E1FBA7}"/>
    <dgm:cxn modelId="{01240F57-E6F6-4B7B-9F94-8F114F3F4075}" type="presOf" srcId="{930727C4-F069-454E-9903-7F606DC52C9C}" destId="{4DEA450F-2005-4846-BD03-5266AD74156E}" srcOrd="0" destOrd="5" presId="urn:microsoft.com/office/officeart/2005/8/layout/hList1"/>
    <dgm:cxn modelId="{61D6DB77-1923-4F1C-81DB-D42B7A7E28ED}" srcId="{5CDFCBFC-6709-4F48-8BA0-BCE1A86C63B2}" destId="{2DF37403-1A5D-4FDC-961C-ED9411CDC03C}" srcOrd="2" destOrd="0" parTransId="{6E94EBB6-FEC1-4609-A222-CCDCEC66BFBA}" sibTransId="{A98A91FC-1DDF-4760-8242-BC6EEDAD9FC7}"/>
    <dgm:cxn modelId="{3008F179-073C-44B6-BBC8-19F5D9A9FF71}" srcId="{DE98E99E-2447-43BE-94DA-0DCD361BD2C4}" destId="{5CDFCBFC-6709-4F48-8BA0-BCE1A86C63B2}" srcOrd="0" destOrd="0" parTransId="{3E39112C-8869-457A-9DD1-1F4762513349}" sibTransId="{A1E0446B-A8C1-4227-B44E-8725A40B1208}"/>
    <dgm:cxn modelId="{66AA977A-6311-490D-949F-E120B130698B}" type="presOf" srcId="{54826FF3-1D9F-42B5-8D41-2288B26C8764}" destId="{EB8EDA2C-97AF-4744-8B1E-30F9F7BABD32}" srcOrd="0" destOrd="1" presId="urn:microsoft.com/office/officeart/2005/8/layout/hList1"/>
    <dgm:cxn modelId="{7D4FAA5A-47A7-46C8-9367-A2F6AF88D574}" srcId="{455FCBCC-005B-4555-932C-44A2FC4CF948}" destId="{1449316D-AC41-4255-9110-30B333DCAB3E}" srcOrd="2" destOrd="0" parTransId="{4407474B-BF1D-4149-AAD4-6B3039EB288C}" sibTransId="{4B07F976-EE4A-4C25-B7A5-71E6752DF4B8}"/>
    <dgm:cxn modelId="{3B220D7C-6B95-4DB5-8333-86F142D861EF}" srcId="{455FCBCC-005B-4555-932C-44A2FC4CF948}" destId="{4B524167-3F53-4696-91BE-FD8CB0F14CDE}" srcOrd="0" destOrd="0" parTransId="{C6A4424F-E83F-4BD6-AA15-904D0A881FF2}" sibTransId="{348C3220-075A-4F17-A740-681B1F1883E6}"/>
    <dgm:cxn modelId="{7B8D4283-7655-44CF-9A28-A3700BA65830}" srcId="{7FF2A2C8-95F0-4771-A6EB-3DF913701603}" destId="{AAC89B79-CE55-4AC0-ADAA-7DA56DDEDA6A}" srcOrd="1" destOrd="0" parTransId="{4EFC58D0-9E96-403B-ABD0-C2E578878E41}" sibTransId="{EC7119C9-051F-4C47-A4F9-151305EB26DB}"/>
    <dgm:cxn modelId="{970D3F86-790A-4DC7-B1DF-9514D1CCD215}" srcId="{A99A2059-B5E2-4456-9BA9-7453EF609C39}" destId="{8C1A104E-FDF4-4749-A096-12BB8869CCE4}" srcOrd="2" destOrd="0" parTransId="{C2824D9A-D10C-435B-905B-3EEBB3111AB0}" sibTransId="{E91B7754-2E3D-4EFD-9880-109950F50B24}"/>
    <dgm:cxn modelId="{CB133087-69BD-4138-80A9-EA4C59CCC3C8}" srcId="{7FF2A2C8-95F0-4771-A6EB-3DF913701603}" destId="{8769D439-6D76-4946-8EFB-F0D74DCFD0AF}" srcOrd="2" destOrd="0" parTransId="{161AEC57-CF07-472C-BF6E-9DB23813D3EF}" sibTransId="{F2668E9C-E48E-4627-B9F4-E1B6AD9E6EC0}"/>
    <dgm:cxn modelId="{790E9689-5820-442F-93F3-8A473CA3D8D7}" type="presOf" srcId="{A800D7F2-C4E3-45F9-B53F-5EBF7217B219}" destId="{EB8EDA2C-97AF-4744-8B1E-30F9F7BABD32}" srcOrd="0" destOrd="10" presId="urn:microsoft.com/office/officeart/2005/8/layout/hList1"/>
    <dgm:cxn modelId="{EE15E18D-FFE5-44D8-AD7A-4150B2A44F87}" type="presOf" srcId="{7C823F82-6C5D-437E-9258-F97C32833192}" destId="{4DEA450F-2005-4846-BD03-5266AD74156E}" srcOrd="0" destOrd="7" presId="urn:microsoft.com/office/officeart/2005/8/layout/hList1"/>
    <dgm:cxn modelId="{EB397D8F-77C4-424E-B3C6-E4A91CB3595B}" srcId="{DE98E99E-2447-43BE-94DA-0DCD361BD2C4}" destId="{1B0EE1B0-6801-42EE-8179-92317FEF6B3D}" srcOrd="2" destOrd="0" parTransId="{D1D94CB1-07D8-4983-B83F-633881CB695A}" sibTransId="{86D6C695-9DB4-4FE8-B7B0-636710979907}"/>
    <dgm:cxn modelId="{A55B6B90-521E-4921-B792-B6F21F0F73E0}" srcId="{E8AE0752-4BBF-47DA-9480-D10B013189AE}" destId="{90688106-9318-43F6-AED4-B0A4374B69A1}" srcOrd="0" destOrd="0" parTransId="{21CC0C79-388C-4E3F-AD70-ED898C852390}" sibTransId="{984CC18F-0110-4773-81C8-5DAEDAF13C4D}"/>
    <dgm:cxn modelId="{28962191-F7FF-4972-9533-41FAF6C6154C}" type="presOf" srcId="{404E8D37-8D2C-4AEB-BEF4-D3B0D5B1512F}" destId="{4DEA450F-2005-4846-BD03-5266AD74156E}" srcOrd="0" destOrd="10" presId="urn:microsoft.com/office/officeart/2005/8/layout/hList1"/>
    <dgm:cxn modelId="{69D05C99-278B-4EA9-BF8C-FC670AF8E745}" type="presOf" srcId="{AAC89B79-CE55-4AC0-ADAA-7DA56DDEDA6A}" destId="{4DEA450F-2005-4846-BD03-5266AD74156E}" srcOrd="0" destOrd="4" presId="urn:microsoft.com/office/officeart/2005/8/layout/hList1"/>
    <dgm:cxn modelId="{A029B59F-558E-4ED6-A70A-99C92023E104}" type="presOf" srcId="{455FCBCC-005B-4555-932C-44A2FC4CF948}" destId="{93F91D11-90D2-4D04-9176-4FF054BCE51F}" srcOrd="0" destOrd="8" presId="urn:microsoft.com/office/officeart/2005/8/layout/hList1"/>
    <dgm:cxn modelId="{165612A0-68F1-42E5-AACC-A32396DD8E36}" type="presOf" srcId="{F9DD0EDF-E136-464D-8774-D52F7F134632}" destId="{4DEA450F-2005-4846-BD03-5266AD74156E}" srcOrd="0" destOrd="1" presId="urn:microsoft.com/office/officeart/2005/8/layout/hList1"/>
    <dgm:cxn modelId="{9E60B0A2-D36D-4A56-A4B0-70C17D71A735}" type="presOf" srcId="{6327F873-A6C1-428E-BBEC-F0EACE59B5ED}" destId="{4DEA450F-2005-4846-BD03-5266AD74156E}" srcOrd="0" destOrd="11" presId="urn:microsoft.com/office/officeart/2005/8/layout/hList1"/>
    <dgm:cxn modelId="{F5488AA5-82BB-4ABA-BE35-4DFC9FA07877}" srcId="{8769D439-6D76-4946-8EFB-F0D74DCFD0AF}" destId="{6327F873-A6C1-428E-BBEC-F0EACE59B5ED}" srcOrd="2" destOrd="0" parTransId="{700D356D-EE38-41D6-BC5C-D6B63603F3D6}" sibTransId="{7E09E994-A979-487D-AA9D-EC9798CF9913}"/>
    <dgm:cxn modelId="{45FA06A6-81EF-4FE5-A72A-0C023DDEA8E2}" srcId="{9B896290-0F13-4417-8456-A7C44A57F3F8}" destId="{A80F79F7-9D8C-46B4-9747-BFD1CFBCE1B3}" srcOrd="0" destOrd="0" parTransId="{90906FE5-147D-4CA0-A3AD-A98C58F38553}" sibTransId="{01F32D75-BF54-4231-B1FB-E1D83B8D837B}"/>
    <dgm:cxn modelId="{15BE8DB2-F628-4BE5-A399-82BD4A7D4156}" srcId="{A99A2059-B5E2-4456-9BA9-7453EF609C39}" destId="{7FF2A2C8-95F0-4771-A6EB-3DF913701603}" srcOrd="0" destOrd="0" parTransId="{700BDA93-729B-4856-AB8C-4F1C1B35FB64}" sibTransId="{B915BA99-4240-41DD-B314-5DB567556121}"/>
    <dgm:cxn modelId="{6E0EE1B3-1B67-491D-9785-F96D67B706CD}" type="presOf" srcId="{B504DFA2-2193-4BBD-A600-9EDA1D8C6C24}" destId="{4DEA450F-2005-4846-BD03-5266AD74156E}" srcOrd="0" destOrd="3" presId="urn:microsoft.com/office/officeart/2005/8/layout/hList1"/>
    <dgm:cxn modelId="{A14C86B8-F7FD-42F1-A362-F1EF32CB3757}" type="presOf" srcId="{D6DC9A30-66C4-4E1B-BA8C-1293AE0A4972}" destId="{93F91D11-90D2-4D04-9176-4FF054BCE51F}" srcOrd="0" destOrd="0" presId="urn:microsoft.com/office/officeart/2005/8/layout/hList1"/>
    <dgm:cxn modelId="{F79CEBB8-F52F-45A2-A8C1-453B478F9A50}" type="presOf" srcId="{5CDFCBFC-6709-4F48-8BA0-BCE1A86C63B2}" destId="{EB8EDA2C-97AF-4744-8B1E-30F9F7BABD32}" srcOrd="0" destOrd="0" presId="urn:microsoft.com/office/officeart/2005/8/layout/hList1"/>
    <dgm:cxn modelId="{B8E385B9-C450-4172-97D9-43A6C68BBC76}" type="presOf" srcId="{5B1059A9-8D2A-434F-B4FD-02DA0ED24BCB}" destId="{EB8EDA2C-97AF-4744-8B1E-30F9F7BABD32}" srcOrd="0" destOrd="11" presId="urn:microsoft.com/office/officeart/2005/8/layout/hList1"/>
    <dgm:cxn modelId="{C4BDA3B9-7DF8-451B-9635-BAED06EC49AF}" type="presOf" srcId="{6622E5B1-7844-494A-9CF6-41248A686BEC}" destId="{EB8EDA2C-97AF-4744-8B1E-30F9F7BABD32}" srcOrd="0" destOrd="7" presId="urn:microsoft.com/office/officeart/2005/8/layout/hList1"/>
    <dgm:cxn modelId="{DD4B68C2-2528-4460-A366-158A2D9CDD23}" srcId="{1B0EE1B0-6801-42EE-8179-92317FEF6B3D}" destId="{37E431B8-FED5-4A40-9A9A-4B6FA18AAAC6}" srcOrd="0" destOrd="0" parTransId="{326438A6-8980-4F56-9D8D-D1AF55E1ADC1}" sibTransId="{7D97E1BB-C091-48A4-BA8C-726A53268D82}"/>
    <dgm:cxn modelId="{B0FEBAC2-D736-4D55-BEA5-E1755B5C4635}" type="presOf" srcId="{1449316D-AC41-4255-9110-30B333DCAB3E}" destId="{93F91D11-90D2-4D04-9176-4FF054BCE51F}" srcOrd="0" destOrd="11" presId="urn:microsoft.com/office/officeart/2005/8/layout/hList1"/>
    <dgm:cxn modelId="{CCB9ACC3-2423-4B42-B07D-594CFD302F5D}" srcId="{D6DC9A30-66C4-4E1B-BA8C-1293AE0A4972}" destId="{F86AC5E7-273A-4CAC-91E0-2307F743F69C}" srcOrd="2" destOrd="0" parTransId="{D5E354D4-D9AD-45F9-956B-18F8F6626B53}" sibTransId="{FA537D76-C021-4DFC-B090-60B9D7F0EC7C}"/>
    <dgm:cxn modelId="{D138E3C4-DDAD-49F8-ABFF-F989808454DB}" type="presOf" srcId="{4B524167-3F53-4696-91BE-FD8CB0F14CDE}" destId="{93F91D11-90D2-4D04-9176-4FF054BCE51F}" srcOrd="0" destOrd="9" presId="urn:microsoft.com/office/officeart/2005/8/layout/hList1"/>
    <dgm:cxn modelId="{D6853BCC-71E7-433D-BFE7-590069582FC4}" type="presOf" srcId="{C2E098AE-2538-4DF6-9B0C-59F62C13781A}" destId="{93F91D11-90D2-4D04-9176-4FF054BCE51F}" srcOrd="0" destOrd="2" presId="urn:microsoft.com/office/officeart/2005/8/layout/hList1"/>
    <dgm:cxn modelId="{24AD24D5-7FB6-4AF6-8FE2-1CFBDDC594FF}" type="presOf" srcId="{8769D439-6D76-4946-8EFB-F0D74DCFD0AF}" destId="{4DEA450F-2005-4846-BD03-5266AD74156E}" srcOrd="0" destOrd="8" presId="urn:microsoft.com/office/officeart/2005/8/layout/hList1"/>
    <dgm:cxn modelId="{D62521D7-37C2-4AD9-B4D2-AACBD77132A4}" type="presOf" srcId="{DE98E99E-2447-43BE-94DA-0DCD361BD2C4}" destId="{4E703034-89DA-4A98-A9A6-975A0B86D17A}" srcOrd="0" destOrd="0" presId="urn:microsoft.com/office/officeart/2005/8/layout/hList1"/>
    <dgm:cxn modelId="{710ACCD7-AACE-481B-AEA3-BB309814BED4}" type="presOf" srcId="{028B2C0D-64F0-4F6B-9681-27845347B1C1}" destId="{93F91D11-90D2-4D04-9176-4FF054BCE51F}" srcOrd="0" destOrd="10" presId="urn:microsoft.com/office/officeart/2005/8/layout/hList1"/>
    <dgm:cxn modelId="{058284DA-B74A-406B-976C-08BDB70B75C9}" srcId="{AAC89B79-CE55-4AC0-ADAA-7DA56DDEDA6A}" destId="{BFBC6622-3E1E-4F06-B72B-7F95CDCB5081}" srcOrd="1" destOrd="0" parTransId="{E1E8EA1F-7751-446C-BC08-F43EB11FA565}" sibTransId="{9E6BCB1C-0CA6-4AD3-BDD2-9D097C11D183}"/>
    <dgm:cxn modelId="{55A5D9E0-FB69-40C7-AC3A-A754BAC477FB}" srcId="{5CDFCBFC-6709-4F48-8BA0-BCE1A86C63B2}" destId="{54826FF3-1D9F-42B5-8D41-2288B26C8764}" srcOrd="0" destOrd="0" parTransId="{8DE8330B-0C5E-4EAB-A589-95B5D82B453A}" sibTransId="{124A84BE-8C2A-46E0-ADB7-D8EEB7536E55}"/>
    <dgm:cxn modelId="{BEB465E2-BE33-4DB4-B9EF-822BB553DF28}" srcId="{9B896290-0F13-4417-8456-A7C44A57F3F8}" destId="{B5EAC8D1-0339-4881-91B8-9D0A2A3A5438}" srcOrd="2" destOrd="0" parTransId="{9F5D0EBC-A763-4903-9EB2-9717A7FB9676}" sibTransId="{3619BA6B-DC1A-4A92-9EB5-79DAAD88BAA9}"/>
    <dgm:cxn modelId="{8F3E0EE4-6F0A-4468-9420-8ED9155D5AE4}" type="presOf" srcId="{37E431B8-FED5-4A40-9A9A-4B6FA18AAAC6}" destId="{EB8EDA2C-97AF-4744-8B1E-30F9F7BABD32}" srcOrd="0" destOrd="9" presId="urn:microsoft.com/office/officeart/2005/8/layout/hList1"/>
    <dgm:cxn modelId="{94CA16E7-D798-4C9D-8600-5CFDDD8C270D}" srcId="{FEDCCC63-C650-430C-859E-8F6467503A8B}" destId="{F9DD0EDF-E136-464D-8774-D52F7F134632}" srcOrd="0" destOrd="0" parTransId="{3220C0C9-F9A8-41C7-B97D-99673DA12953}" sibTransId="{A0799499-D2C4-4644-A092-B087D3F895DF}"/>
    <dgm:cxn modelId="{5ECEF7E9-91E7-4723-843D-6FC0BE3D7179}" type="presOf" srcId="{A99A2059-B5E2-4456-9BA9-7453EF609C39}" destId="{682B9A63-9C63-4D6F-8F2C-C0C302A71B04}" srcOrd="0" destOrd="0" presId="urn:microsoft.com/office/officeart/2005/8/layout/hList1"/>
    <dgm:cxn modelId="{45738BEF-4BF9-43B1-A3B7-C6A47C08DD6A}" srcId="{D6DC9A30-66C4-4E1B-BA8C-1293AE0A4972}" destId="{C2E098AE-2538-4DF6-9B0C-59F62C13781A}" srcOrd="1" destOrd="0" parTransId="{094C0621-D281-4168-8BF6-37922202EAC1}" sibTransId="{F069BFF1-F1BF-4480-A0D3-2FC870608CAD}"/>
    <dgm:cxn modelId="{4A8133F3-7300-495B-95C1-185F2B658079}" srcId="{E8AE0752-4BBF-47DA-9480-D10B013189AE}" destId="{6622E5B1-7844-494A-9CF6-41248A686BEC}" srcOrd="2" destOrd="0" parTransId="{2D6000D6-809E-4C5A-A956-F2DB0FBF2DAA}" sibTransId="{BAFA39BD-160E-46DF-A685-209F1E23491F}"/>
    <dgm:cxn modelId="{3FB75EF4-D7BA-4998-B765-E9D6F0ACA742}" srcId="{9B896290-0F13-4417-8456-A7C44A57F3F8}" destId="{8CC88690-A504-42E3-84B9-3ADF6226017E}" srcOrd="1" destOrd="0" parTransId="{DB22D412-A478-4A6D-96AC-D62B1231E25F}" sibTransId="{A1A75219-9A0A-481D-86BE-09C5EA1654DB}"/>
    <dgm:cxn modelId="{7D943FF9-2196-4A6D-AE45-DB99FDCB326E}" srcId="{7FF2A2C8-95F0-4771-A6EB-3DF913701603}" destId="{FEDCCC63-C650-430C-859E-8F6467503A8B}" srcOrd="0" destOrd="0" parTransId="{593C1C97-B5E6-41C1-9029-C490B4370465}" sibTransId="{11C32F67-0C65-4394-84D1-B7F1D11E1CAC}"/>
    <dgm:cxn modelId="{FEA97515-A985-41FC-9379-3B7B3D3B065A}" type="presParOf" srcId="{682B9A63-9C63-4D6F-8F2C-C0C302A71B04}" destId="{CB7C3CCE-3D1C-42F8-89AF-17FCF47E1CCD}" srcOrd="0" destOrd="0" presId="urn:microsoft.com/office/officeart/2005/8/layout/hList1"/>
    <dgm:cxn modelId="{CF1CEDD4-7CFA-4012-95AF-CD50F0DABEC1}" type="presParOf" srcId="{CB7C3CCE-3D1C-42F8-89AF-17FCF47E1CCD}" destId="{9ACDD64E-55D6-482B-A74C-4AA06839B2A8}" srcOrd="0" destOrd="0" presId="urn:microsoft.com/office/officeart/2005/8/layout/hList1"/>
    <dgm:cxn modelId="{5C5FBD43-1E0D-460C-B894-6AC1C9A52571}" type="presParOf" srcId="{CB7C3CCE-3D1C-42F8-89AF-17FCF47E1CCD}" destId="{4DEA450F-2005-4846-BD03-5266AD74156E}" srcOrd="1" destOrd="0" presId="urn:microsoft.com/office/officeart/2005/8/layout/hList1"/>
    <dgm:cxn modelId="{C53D05AC-50F5-4DED-BF84-F2DD6BADD1DE}" type="presParOf" srcId="{682B9A63-9C63-4D6F-8F2C-C0C302A71B04}" destId="{82B46436-B9AE-4CBC-AABB-BB94A6E486DF}" srcOrd="1" destOrd="0" presId="urn:microsoft.com/office/officeart/2005/8/layout/hList1"/>
    <dgm:cxn modelId="{8EA81B66-08DE-4037-9218-8855E2F0686C}" type="presParOf" srcId="{682B9A63-9C63-4D6F-8F2C-C0C302A71B04}" destId="{CC6D0FFC-A0CA-4D95-8968-BDB8B8338975}" srcOrd="2" destOrd="0" presId="urn:microsoft.com/office/officeart/2005/8/layout/hList1"/>
    <dgm:cxn modelId="{956EEEF4-D418-4A7F-919C-E0C2DC075CBD}" type="presParOf" srcId="{CC6D0FFC-A0CA-4D95-8968-BDB8B8338975}" destId="{4E703034-89DA-4A98-A9A6-975A0B86D17A}" srcOrd="0" destOrd="0" presId="urn:microsoft.com/office/officeart/2005/8/layout/hList1"/>
    <dgm:cxn modelId="{AB3C3C47-5990-407A-A959-F557D2803331}" type="presParOf" srcId="{CC6D0FFC-A0CA-4D95-8968-BDB8B8338975}" destId="{EB8EDA2C-97AF-4744-8B1E-30F9F7BABD32}" srcOrd="1" destOrd="0" presId="urn:microsoft.com/office/officeart/2005/8/layout/hList1"/>
    <dgm:cxn modelId="{B7F489FC-6801-4D26-A38F-1B09B42F3A60}" type="presParOf" srcId="{682B9A63-9C63-4D6F-8F2C-C0C302A71B04}" destId="{96837A33-0AB7-42EA-8B91-96883ACA5783}" srcOrd="3" destOrd="0" presId="urn:microsoft.com/office/officeart/2005/8/layout/hList1"/>
    <dgm:cxn modelId="{0570BDB0-A6F6-4595-B20A-D0A02048F50B}" type="presParOf" srcId="{682B9A63-9C63-4D6F-8F2C-C0C302A71B04}" destId="{801726B3-00E0-4C85-9748-28AF50F8E792}" srcOrd="4" destOrd="0" presId="urn:microsoft.com/office/officeart/2005/8/layout/hList1"/>
    <dgm:cxn modelId="{C4D51587-C04A-462E-A0D0-33344EF9674B}" type="presParOf" srcId="{801726B3-00E0-4C85-9748-28AF50F8E792}" destId="{4849D180-9D2D-442C-B59B-D4800D9E0DB9}" srcOrd="0" destOrd="0" presId="urn:microsoft.com/office/officeart/2005/8/layout/hList1"/>
    <dgm:cxn modelId="{93EE2CFF-3773-47DD-BBDD-B7853CA6FCCF}" type="presParOf" srcId="{801726B3-00E0-4C85-9748-28AF50F8E792}" destId="{93F91D11-90D2-4D04-9176-4FF054BCE5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DFAC8368-37F9-4C04-9CF6-478F8D8156C8}">
      <dgm:prSet/>
      <dgm:spPr/>
      <dgm:t>
        <a:bodyPr/>
        <a:lstStyle/>
        <a:p>
          <a:r>
            <a:rPr lang="zh-CN" altLang="en-US" b="0" i="0" dirty="0"/>
            <a:t>实时任务处理</a:t>
          </a:r>
          <a:endParaRPr lang="zh-CN" altLang="en-US" dirty="0"/>
        </a:p>
      </dgm:t>
    </dgm:pt>
    <dgm:pt modelId="{FE46F2A6-FAB0-414B-A678-602BEFE61EEE}" type="parTrans" cxnId="{2376CAD1-2C27-4CEA-81BB-710037E9DD68}">
      <dgm:prSet/>
      <dgm:spPr/>
      <dgm:t>
        <a:bodyPr/>
        <a:lstStyle/>
        <a:p>
          <a:endParaRPr lang="zh-CN" altLang="en-US"/>
        </a:p>
      </dgm:t>
    </dgm:pt>
    <dgm:pt modelId="{BC63B629-8910-4920-A64D-27D9D90FCD14}" type="sibTrans" cxnId="{2376CAD1-2C27-4CEA-81BB-710037E9DD68}">
      <dgm:prSet/>
      <dgm:spPr/>
      <dgm:t>
        <a:bodyPr/>
        <a:lstStyle/>
        <a:p>
          <a:endParaRPr lang="zh-CN" altLang="en-US"/>
        </a:p>
      </dgm:t>
    </dgm:pt>
    <dgm:pt modelId="{8C9725C2-6EBD-4C96-BB1C-C2848F073EE5}">
      <dgm:prSet/>
      <dgm:spPr/>
      <dgm:t>
        <a:bodyPr/>
        <a:lstStyle/>
        <a:p>
          <a:r>
            <a:rPr lang="zh-CN" altLang="en-US" b="0" i="0" dirty="0"/>
            <a:t>施工现场数据采集： 现场施工数据的及时性直接影响项目管理效率。</a:t>
          </a:r>
          <a:endParaRPr lang="zh-CN" altLang="en-US" dirty="0"/>
        </a:p>
      </dgm:t>
    </dgm:pt>
    <dgm:pt modelId="{D502F9C5-EB0F-4740-AEF1-5DE1448937AC}" type="parTrans" cxnId="{414F753F-7DD1-4415-8910-C79D06E27CF5}">
      <dgm:prSet/>
      <dgm:spPr/>
      <dgm:t>
        <a:bodyPr/>
        <a:lstStyle/>
        <a:p>
          <a:endParaRPr lang="zh-CN" altLang="en-US"/>
        </a:p>
      </dgm:t>
    </dgm:pt>
    <dgm:pt modelId="{E55C07FE-DE7C-4947-82AE-9CC28AF726C3}" type="sibTrans" cxnId="{414F753F-7DD1-4415-8910-C79D06E27CF5}">
      <dgm:prSet/>
      <dgm:spPr/>
      <dgm:t>
        <a:bodyPr/>
        <a:lstStyle/>
        <a:p>
          <a:endParaRPr lang="zh-CN" altLang="en-US"/>
        </a:p>
      </dgm:t>
    </dgm:pt>
    <dgm:pt modelId="{EB3A7CCC-45C6-4265-8703-404CF666A10D}">
      <dgm:prSet/>
      <dgm:spPr/>
      <dgm:t>
        <a:bodyPr/>
        <a:lstStyle/>
        <a:p>
          <a:r>
            <a:rPr lang="zh-CN" altLang="en-US" b="0" i="0" dirty="0"/>
            <a:t>批量任务设计</a:t>
          </a:r>
          <a:endParaRPr lang="zh-CN" altLang="en-US" dirty="0"/>
        </a:p>
      </dgm:t>
    </dgm:pt>
    <dgm:pt modelId="{244B88B1-2326-4AEB-88AE-77E7D1E07C4A}" type="parTrans" cxnId="{6B5E1FC1-25BC-4F26-BD57-3B611F17EFCD}">
      <dgm:prSet/>
      <dgm:spPr/>
      <dgm:t>
        <a:bodyPr/>
        <a:lstStyle/>
        <a:p>
          <a:endParaRPr lang="zh-CN" altLang="en-US"/>
        </a:p>
      </dgm:t>
    </dgm:pt>
    <dgm:pt modelId="{A73D310C-D50C-4FC1-B5C8-450859CE917F}" type="sibTrans" cxnId="{6B5E1FC1-25BC-4F26-BD57-3B611F17EFCD}">
      <dgm:prSet/>
      <dgm:spPr/>
      <dgm:t>
        <a:bodyPr/>
        <a:lstStyle/>
        <a:p>
          <a:endParaRPr lang="zh-CN" altLang="en-US"/>
        </a:p>
      </dgm:t>
    </dgm:pt>
    <dgm:pt modelId="{8EC22D9C-9DCE-4D11-8374-CF37688B6685}">
      <dgm:prSet/>
      <dgm:spPr/>
      <dgm:t>
        <a:bodyPr/>
        <a:lstStyle/>
        <a:p>
          <a:r>
            <a:rPr lang="zh-CN" altLang="en-US" b="0" i="0" dirty="0"/>
            <a:t>数据统计分析：项目管理中有大量需要定期汇总分析的数据，如成本核算、进度统计等。这些任务虽然不要求实时处理，但数据量大，处理逻辑复杂。</a:t>
          </a:r>
          <a:endParaRPr lang="zh-CN" altLang="en-US" dirty="0"/>
        </a:p>
      </dgm:t>
    </dgm:pt>
    <dgm:pt modelId="{BA3C77E0-0D0A-4E75-AA41-3AEAEAAB1FDF}" type="parTrans" cxnId="{D13CE746-1ABE-4DCB-A1EB-CA2726EA9B46}">
      <dgm:prSet/>
      <dgm:spPr/>
      <dgm:t>
        <a:bodyPr/>
        <a:lstStyle/>
        <a:p>
          <a:endParaRPr lang="zh-CN" altLang="en-US"/>
        </a:p>
      </dgm:t>
    </dgm:pt>
    <dgm:pt modelId="{21BA5094-F13F-49C4-8740-4DD90718C5D5}" type="sibTrans" cxnId="{D13CE746-1ABE-4DCB-A1EB-CA2726EA9B46}">
      <dgm:prSet/>
      <dgm:spPr/>
      <dgm:t>
        <a:bodyPr/>
        <a:lstStyle/>
        <a:p>
          <a:endParaRPr lang="zh-CN" altLang="en-US"/>
        </a:p>
      </dgm:t>
    </dgm:pt>
    <dgm:pt modelId="{D3F1308E-4A16-4191-8DD8-D73F2142BF61}">
      <dgm:prSet/>
      <dgm:spPr/>
      <dgm:t>
        <a:bodyPr/>
        <a:lstStyle/>
        <a:p>
          <a:r>
            <a:rPr lang="zh-CN" altLang="en-US" b="0" i="0" dirty="0"/>
            <a:t>成本月报生成</a:t>
          </a:r>
          <a:endParaRPr lang="zh-CN" altLang="en-US" dirty="0"/>
        </a:p>
      </dgm:t>
    </dgm:pt>
    <dgm:pt modelId="{8CBE487B-92CD-4906-819C-0BD495E54393}" type="parTrans" cxnId="{427AB3A0-025C-4475-AA90-B969D46D21D9}">
      <dgm:prSet/>
      <dgm:spPr/>
      <dgm:t>
        <a:bodyPr/>
        <a:lstStyle/>
        <a:p>
          <a:endParaRPr lang="zh-CN" altLang="en-US"/>
        </a:p>
      </dgm:t>
    </dgm:pt>
    <dgm:pt modelId="{50F61591-DDAB-4DD8-96EA-7027A7D743E8}" type="sibTrans" cxnId="{427AB3A0-025C-4475-AA90-B969D46D21D9}">
      <dgm:prSet/>
      <dgm:spPr/>
      <dgm:t>
        <a:bodyPr/>
        <a:lstStyle/>
        <a:p>
          <a:endParaRPr lang="zh-CN" altLang="en-US"/>
        </a:p>
      </dgm:t>
    </dgm:pt>
    <dgm:pt modelId="{5E8C4EF7-188D-4FD6-880C-7AB67B2E5E84}">
      <dgm:prSet/>
      <dgm:spPr/>
      <dgm:t>
        <a:bodyPr/>
        <a:lstStyle/>
        <a:p>
          <a:r>
            <a:rPr lang="zh-CN" altLang="en-US" b="0" i="0" dirty="0"/>
            <a:t>数据范围</a:t>
          </a:r>
          <a:endParaRPr lang="zh-CN" altLang="en-US" dirty="0"/>
        </a:p>
      </dgm:t>
    </dgm:pt>
    <dgm:pt modelId="{67954657-1778-4D19-BDA2-E38368A0A428}" type="parTrans" cxnId="{AD4C93B8-10F7-4EAD-9848-89C5DC488C15}">
      <dgm:prSet/>
      <dgm:spPr/>
      <dgm:t>
        <a:bodyPr/>
        <a:lstStyle/>
        <a:p>
          <a:endParaRPr lang="zh-CN" altLang="en-US"/>
        </a:p>
      </dgm:t>
    </dgm:pt>
    <dgm:pt modelId="{81387835-7B2D-4072-9ED9-21BE2EDFD64F}" type="sibTrans" cxnId="{AD4C93B8-10F7-4EAD-9848-89C5DC488C15}">
      <dgm:prSet/>
      <dgm:spPr/>
      <dgm:t>
        <a:bodyPr/>
        <a:lstStyle/>
        <a:p>
          <a:endParaRPr lang="zh-CN" altLang="en-US"/>
        </a:p>
      </dgm:t>
    </dgm:pt>
    <dgm:pt modelId="{A98A449C-270A-4AAF-B671-6CCA0CC1E1EE}">
      <dgm:prSet/>
      <dgm:spPr/>
      <dgm:t>
        <a:bodyPr/>
        <a:lstStyle/>
        <a:p>
          <a:r>
            <a:rPr lang="zh-CN" altLang="en-US" b="0" i="0" dirty="0"/>
            <a:t>需要汇总当月所有的人工费、材料费、机械费等支出数据，同时要考虑暂估金额和跨期调整。</a:t>
          </a:r>
          <a:endParaRPr lang="zh-CN" altLang="en-US" dirty="0"/>
        </a:p>
      </dgm:t>
    </dgm:pt>
    <dgm:pt modelId="{28C79745-083F-480F-A790-822FBA511CCC}" type="parTrans" cxnId="{A80C5F9F-414D-4189-BF37-5DBCAF1D5532}">
      <dgm:prSet/>
      <dgm:spPr/>
      <dgm:t>
        <a:bodyPr/>
        <a:lstStyle/>
        <a:p>
          <a:endParaRPr lang="zh-CN" altLang="en-US"/>
        </a:p>
      </dgm:t>
    </dgm:pt>
    <dgm:pt modelId="{9A673BA9-A705-4F05-876A-9CBA49ED7D96}" type="sibTrans" cxnId="{A80C5F9F-414D-4189-BF37-5DBCAF1D5532}">
      <dgm:prSet/>
      <dgm:spPr/>
      <dgm:t>
        <a:bodyPr/>
        <a:lstStyle/>
        <a:p>
          <a:endParaRPr lang="zh-CN" altLang="en-US"/>
        </a:p>
      </dgm:t>
    </dgm:pt>
    <dgm:pt modelId="{13FCE776-7186-495F-9EA6-1B43BA0D9DB4}">
      <dgm:prSet/>
      <dgm:spPr/>
      <dgm:t>
        <a:bodyPr/>
        <a:lstStyle/>
        <a:p>
          <a:r>
            <a:rPr lang="zh-CN" altLang="en-US" b="0" i="0" dirty="0"/>
            <a:t>进度分析报告</a:t>
          </a:r>
          <a:endParaRPr lang="zh-CN" altLang="en-US" dirty="0"/>
        </a:p>
      </dgm:t>
    </dgm:pt>
    <dgm:pt modelId="{DE769078-498B-4B92-ABA0-6765B317C1B2}" type="parTrans" cxnId="{6AFC3728-D342-494F-9694-C1A2E874C980}">
      <dgm:prSet/>
      <dgm:spPr/>
      <dgm:t>
        <a:bodyPr/>
        <a:lstStyle/>
        <a:p>
          <a:endParaRPr lang="zh-CN" altLang="en-US"/>
        </a:p>
      </dgm:t>
    </dgm:pt>
    <dgm:pt modelId="{29128B6D-76F5-4936-A9AE-6F1A82D99535}" type="sibTrans" cxnId="{6AFC3728-D342-494F-9694-C1A2E874C980}">
      <dgm:prSet/>
      <dgm:spPr/>
      <dgm:t>
        <a:bodyPr/>
        <a:lstStyle/>
        <a:p>
          <a:endParaRPr lang="zh-CN" altLang="en-US"/>
        </a:p>
      </dgm:t>
    </dgm:pt>
    <dgm:pt modelId="{8708286F-48F0-4AC4-A0E2-EC7DA0AE5A0E}">
      <dgm:prSet/>
      <dgm:spPr/>
      <dgm:t>
        <a:bodyPr/>
        <a:lstStyle/>
        <a:p>
          <a:r>
            <a:rPr lang="zh-CN" altLang="en-US" b="0" i="0" dirty="0"/>
            <a:t>统计维度</a:t>
          </a:r>
          <a:endParaRPr lang="zh-CN" altLang="en-US" dirty="0"/>
        </a:p>
      </dgm:t>
    </dgm:pt>
    <dgm:pt modelId="{BDF9F044-FD33-4BB3-BDA6-056319BC6BEB}" type="parTrans" cxnId="{A132D04B-4EDA-4117-BF8A-B190B678E415}">
      <dgm:prSet/>
      <dgm:spPr/>
      <dgm:t>
        <a:bodyPr/>
        <a:lstStyle/>
        <a:p>
          <a:endParaRPr lang="zh-CN" altLang="en-US"/>
        </a:p>
      </dgm:t>
    </dgm:pt>
    <dgm:pt modelId="{1F090CDB-1254-4B28-B747-93251BBCEE45}" type="sibTrans" cxnId="{A132D04B-4EDA-4117-BF8A-B190B678E415}">
      <dgm:prSet/>
      <dgm:spPr/>
      <dgm:t>
        <a:bodyPr/>
        <a:lstStyle/>
        <a:p>
          <a:endParaRPr lang="zh-CN" altLang="en-US"/>
        </a:p>
      </dgm:t>
    </dgm:pt>
    <dgm:pt modelId="{753B9FA9-6933-47C8-8145-FE9036893E67}">
      <dgm:prSet/>
      <dgm:spPr/>
      <dgm:t>
        <a:bodyPr/>
        <a:lstStyle/>
        <a:p>
          <a:r>
            <a:rPr lang="zh-CN" altLang="en-US" b="0" i="0" dirty="0"/>
            <a:t>需要从工程量、人工投入、机械使用等多个维度分析进度情况。</a:t>
          </a:r>
          <a:endParaRPr lang="zh-CN" altLang="en-US" dirty="0"/>
        </a:p>
      </dgm:t>
    </dgm:pt>
    <dgm:pt modelId="{693C0321-68AB-4197-8BF1-69E4F8B834A5}" type="parTrans" cxnId="{108DEA99-B359-4F8D-B3EA-F8C2CFDB891D}">
      <dgm:prSet/>
      <dgm:spPr/>
      <dgm:t>
        <a:bodyPr/>
        <a:lstStyle/>
        <a:p>
          <a:endParaRPr lang="zh-CN" altLang="en-US"/>
        </a:p>
      </dgm:t>
    </dgm:pt>
    <dgm:pt modelId="{0A6E589D-D718-43A7-9213-2774CC44A2C3}" type="sibTrans" cxnId="{108DEA99-B359-4F8D-B3EA-F8C2CFDB891D}">
      <dgm:prSet/>
      <dgm:spPr/>
      <dgm:t>
        <a:bodyPr/>
        <a:lstStyle/>
        <a:p>
          <a:endParaRPr lang="zh-CN" altLang="en-US"/>
        </a:p>
      </dgm:t>
    </dgm:pt>
    <dgm:pt modelId="{AFD4F9B7-301D-4944-9F76-B44BD3FC6FCF}">
      <dgm:prSet/>
      <dgm:spPr/>
      <dgm:t>
        <a:bodyPr/>
        <a:lstStyle/>
        <a:p>
          <a:r>
            <a:rPr lang="zh-CN" altLang="en-US" b="0" i="0" dirty="0"/>
            <a:t>任务调度策略</a:t>
          </a:r>
          <a:endParaRPr lang="zh-CN" altLang="en-US" dirty="0"/>
        </a:p>
      </dgm:t>
    </dgm:pt>
    <dgm:pt modelId="{6B30D98C-D6CC-407E-8A00-8A3425A6185E}" type="parTrans" cxnId="{9F69B56A-7F5F-441A-8081-DC46D0C54B52}">
      <dgm:prSet/>
      <dgm:spPr/>
      <dgm:t>
        <a:bodyPr/>
        <a:lstStyle/>
        <a:p>
          <a:endParaRPr lang="zh-CN" altLang="en-US"/>
        </a:p>
      </dgm:t>
    </dgm:pt>
    <dgm:pt modelId="{A7C4684C-1D65-4B4E-AE34-1F8DE3BA5A12}" type="sibTrans" cxnId="{9F69B56A-7F5F-441A-8081-DC46D0C54B52}">
      <dgm:prSet/>
      <dgm:spPr/>
      <dgm:t>
        <a:bodyPr/>
        <a:lstStyle/>
        <a:p>
          <a:endParaRPr lang="zh-CN" altLang="en-US"/>
        </a:p>
      </dgm:t>
    </dgm:pt>
    <dgm:pt modelId="{0ACB96AD-5B3D-445E-93A7-EB775E51EF70}">
      <dgm:prSet/>
      <dgm:spPr/>
      <dgm:t>
        <a:bodyPr/>
        <a:lstStyle/>
        <a:p>
          <a:r>
            <a:rPr lang="zh-CN" altLang="en-US" b="0" i="0" dirty="0"/>
            <a:t>时间控制</a:t>
          </a:r>
          <a:endParaRPr lang="zh-CN" altLang="en-US" dirty="0"/>
        </a:p>
      </dgm:t>
    </dgm:pt>
    <dgm:pt modelId="{06350FCD-EC5B-4668-ACEB-F66CA0432118}" type="parTrans" cxnId="{75E17AEB-4DA9-473C-8E73-39754BE50559}">
      <dgm:prSet/>
      <dgm:spPr/>
      <dgm:t>
        <a:bodyPr/>
        <a:lstStyle/>
        <a:p>
          <a:endParaRPr lang="zh-CN" altLang="en-US"/>
        </a:p>
      </dgm:t>
    </dgm:pt>
    <dgm:pt modelId="{1B949CFF-59B6-4788-BAC0-54EB4A11952F}" type="sibTrans" cxnId="{75E17AEB-4DA9-473C-8E73-39754BE50559}">
      <dgm:prSet/>
      <dgm:spPr/>
      <dgm:t>
        <a:bodyPr/>
        <a:lstStyle/>
        <a:p>
          <a:endParaRPr lang="zh-CN" altLang="en-US"/>
        </a:p>
      </dgm:t>
    </dgm:pt>
    <dgm:pt modelId="{6BCB3C69-B8EB-4F2E-ACC3-5C96B145AFCC}">
      <dgm:prSet/>
      <dgm:spPr/>
      <dgm:t>
        <a:bodyPr/>
        <a:lstStyle/>
        <a:p>
          <a:r>
            <a:rPr lang="zh-CN" altLang="en-US" b="0" i="0" dirty="0"/>
            <a:t>执行时间</a:t>
          </a:r>
          <a:endParaRPr lang="zh-CN" altLang="en-US" dirty="0"/>
        </a:p>
      </dgm:t>
    </dgm:pt>
    <dgm:pt modelId="{0D7E76B0-9B5C-4E01-9A99-6AB20E231277}" type="parTrans" cxnId="{23B060BD-D0F8-4929-8D25-FC8774F26FF9}">
      <dgm:prSet/>
      <dgm:spPr/>
      <dgm:t>
        <a:bodyPr/>
        <a:lstStyle/>
        <a:p>
          <a:endParaRPr lang="zh-CN" altLang="en-US"/>
        </a:p>
      </dgm:t>
    </dgm:pt>
    <dgm:pt modelId="{68BC7453-A383-4ACD-B00A-25636FC1D887}" type="sibTrans" cxnId="{23B060BD-D0F8-4929-8D25-FC8774F26FF9}">
      <dgm:prSet/>
      <dgm:spPr/>
      <dgm:t>
        <a:bodyPr/>
        <a:lstStyle/>
        <a:p>
          <a:endParaRPr lang="zh-CN" altLang="en-US"/>
        </a:p>
      </dgm:t>
    </dgm:pt>
    <dgm:pt modelId="{D3B58E7E-A00A-488B-B125-9B9C016AD9E8}">
      <dgm:prSet/>
      <dgm:spPr/>
      <dgm:t>
        <a:bodyPr/>
        <a:lstStyle/>
        <a:p>
          <a:r>
            <a:rPr lang="zh-CN" altLang="en-US" b="0" i="0" dirty="0"/>
            <a:t>选择系统负载低的时段执行，通常安排在凌晨</a:t>
          </a:r>
          <a:r>
            <a:rPr lang="en-US" altLang="zh-CN" b="0" i="0" dirty="0"/>
            <a:t>2-4</a:t>
          </a:r>
          <a:r>
            <a:rPr lang="zh-CN" altLang="en-US" b="0" i="0" dirty="0"/>
            <a:t>点。</a:t>
          </a:r>
          <a:endParaRPr lang="zh-CN" altLang="en-US" dirty="0"/>
        </a:p>
      </dgm:t>
    </dgm:pt>
    <dgm:pt modelId="{90A1E9B9-493C-431E-B1DE-F2DCAE63D09E}" type="parTrans" cxnId="{6D612A1F-5EA1-4198-9AE1-CD1A456A7C0D}">
      <dgm:prSet/>
      <dgm:spPr/>
      <dgm:t>
        <a:bodyPr/>
        <a:lstStyle/>
        <a:p>
          <a:endParaRPr lang="zh-CN" altLang="en-US"/>
        </a:p>
      </dgm:t>
    </dgm:pt>
    <dgm:pt modelId="{0AC4A859-9BC6-4B8D-91F8-6B0E5093E795}" type="sibTrans" cxnId="{6D612A1F-5EA1-4198-9AE1-CD1A456A7C0D}">
      <dgm:prSet/>
      <dgm:spPr/>
      <dgm:t>
        <a:bodyPr/>
        <a:lstStyle/>
        <a:p>
          <a:endParaRPr lang="zh-CN" altLang="en-US"/>
        </a:p>
      </dgm:t>
    </dgm:pt>
    <dgm:pt modelId="{3142BE76-7527-40C8-BFF6-AADE050F2F8F}">
      <dgm:prSet/>
      <dgm:spPr/>
      <dgm:t>
        <a:bodyPr/>
        <a:lstStyle/>
        <a:p>
          <a:r>
            <a:rPr lang="zh-CN" altLang="en-US" b="0" i="0" dirty="0"/>
            <a:t>任务分片</a:t>
          </a:r>
          <a:endParaRPr lang="zh-CN" altLang="en-US" dirty="0"/>
        </a:p>
      </dgm:t>
    </dgm:pt>
    <dgm:pt modelId="{AC9C61E5-3B1C-4F41-B3AA-2C33EDE8ECCD}" type="parTrans" cxnId="{CDF74DA1-66E8-4036-9F5C-7F8FE828BFC9}">
      <dgm:prSet/>
      <dgm:spPr/>
      <dgm:t>
        <a:bodyPr/>
        <a:lstStyle/>
        <a:p>
          <a:endParaRPr lang="zh-CN" altLang="en-US"/>
        </a:p>
      </dgm:t>
    </dgm:pt>
    <dgm:pt modelId="{C02373B3-083E-44CC-86E6-FA6FE06827F9}" type="sibTrans" cxnId="{CDF74DA1-66E8-4036-9F5C-7F8FE828BFC9}">
      <dgm:prSet/>
      <dgm:spPr/>
      <dgm:t>
        <a:bodyPr/>
        <a:lstStyle/>
        <a:p>
          <a:endParaRPr lang="zh-CN" altLang="en-US"/>
        </a:p>
      </dgm:t>
    </dgm:pt>
    <dgm:pt modelId="{E4A94513-DD82-495B-945D-8B5504321869}">
      <dgm:prSet/>
      <dgm:spPr/>
      <dgm:t>
        <a:bodyPr/>
        <a:lstStyle/>
        <a:p>
          <a:r>
            <a:rPr lang="zh-CN" altLang="en-US" b="0" i="0" dirty="0"/>
            <a:t>大任务拆分成小批次执行，避免单个任务执行时间过长。</a:t>
          </a:r>
          <a:endParaRPr lang="zh-CN" altLang="en-US" dirty="0"/>
        </a:p>
      </dgm:t>
    </dgm:pt>
    <dgm:pt modelId="{293E1B1D-26C1-4099-A141-AE38971A8353}" type="parTrans" cxnId="{DA82E050-93E7-4854-AE95-56463F12C328}">
      <dgm:prSet/>
      <dgm:spPr/>
      <dgm:t>
        <a:bodyPr/>
        <a:lstStyle/>
        <a:p>
          <a:endParaRPr lang="zh-CN" altLang="en-US"/>
        </a:p>
      </dgm:t>
    </dgm:pt>
    <dgm:pt modelId="{97ACC30F-E2EC-44C2-B4DE-0893AE59F2DD}" type="sibTrans" cxnId="{DA82E050-93E7-4854-AE95-56463F12C328}">
      <dgm:prSet/>
      <dgm:spPr/>
      <dgm:t>
        <a:bodyPr/>
        <a:lstStyle/>
        <a:p>
          <a:endParaRPr lang="zh-CN" altLang="en-US"/>
        </a:p>
      </dgm:t>
    </dgm:pt>
    <dgm:pt modelId="{0314DCAD-8959-44C8-AD76-458AFDE8C07B}">
      <dgm:prSet/>
      <dgm:spPr/>
      <dgm:t>
        <a:bodyPr/>
        <a:lstStyle/>
        <a:p>
          <a:r>
            <a:rPr lang="zh-CN" altLang="en-US" b="0" i="0" dirty="0"/>
            <a:t> 资源管理</a:t>
          </a:r>
          <a:endParaRPr lang="zh-CN" altLang="en-US" dirty="0"/>
        </a:p>
      </dgm:t>
    </dgm:pt>
    <dgm:pt modelId="{C4ADC5B6-DED1-4F3E-BFC6-6ACACB2FB025}" type="parTrans" cxnId="{9E5ACE49-773C-40A9-843A-96CB7F63DCF8}">
      <dgm:prSet/>
      <dgm:spPr/>
      <dgm:t>
        <a:bodyPr/>
        <a:lstStyle/>
        <a:p>
          <a:endParaRPr lang="zh-CN" altLang="en-US"/>
        </a:p>
      </dgm:t>
    </dgm:pt>
    <dgm:pt modelId="{E60087FC-9693-4BD2-AEFC-8436FC318E6F}" type="sibTrans" cxnId="{9E5ACE49-773C-40A9-843A-96CB7F63DCF8}">
      <dgm:prSet/>
      <dgm:spPr/>
      <dgm:t>
        <a:bodyPr/>
        <a:lstStyle/>
        <a:p>
          <a:endParaRPr lang="zh-CN" altLang="en-US"/>
        </a:p>
      </dgm:t>
    </dgm:pt>
    <dgm:pt modelId="{FF010D61-230A-4C13-93EA-606EB4C55112}">
      <dgm:prSet/>
      <dgm:spPr/>
      <dgm:t>
        <a:bodyPr/>
        <a:lstStyle/>
        <a:p>
          <a:r>
            <a:rPr lang="zh-CN" altLang="en-US" b="0" i="0" dirty="0"/>
            <a:t>并发控制</a:t>
          </a:r>
          <a:endParaRPr lang="zh-CN" altLang="en-US" dirty="0"/>
        </a:p>
      </dgm:t>
    </dgm:pt>
    <dgm:pt modelId="{274FEC47-0B8D-4A02-AD70-77239FD44CE6}" type="parTrans" cxnId="{06B6D5B5-3FC6-4993-B4DE-BFFB0763444E}">
      <dgm:prSet/>
      <dgm:spPr/>
      <dgm:t>
        <a:bodyPr/>
        <a:lstStyle/>
        <a:p>
          <a:endParaRPr lang="zh-CN" altLang="en-US"/>
        </a:p>
      </dgm:t>
    </dgm:pt>
    <dgm:pt modelId="{22D71EA6-576D-48B4-8B2E-51BE4E6C2BFD}" type="sibTrans" cxnId="{06B6D5B5-3FC6-4993-B4DE-BFFB0763444E}">
      <dgm:prSet/>
      <dgm:spPr/>
      <dgm:t>
        <a:bodyPr/>
        <a:lstStyle/>
        <a:p>
          <a:endParaRPr lang="zh-CN" altLang="en-US"/>
        </a:p>
      </dgm:t>
    </dgm:pt>
    <dgm:pt modelId="{61529FB5-4DA3-4DBA-9A18-FF96D8DF4E3D}">
      <dgm:prSet/>
      <dgm:spPr/>
      <dgm:t>
        <a:bodyPr/>
        <a:lstStyle/>
        <a:p>
          <a:r>
            <a:rPr lang="zh-CN" altLang="en-US" b="0" i="0" dirty="0"/>
            <a:t>根据服务器负载能力，合理设置并发任务数。</a:t>
          </a:r>
          <a:endParaRPr lang="zh-CN" altLang="en-US" dirty="0"/>
        </a:p>
      </dgm:t>
    </dgm:pt>
    <dgm:pt modelId="{70B5E4C2-AFCB-4376-958E-A658D58375D2}" type="parTrans" cxnId="{A7F9AAE0-2344-4159-853E-B339AE8CA3A4}">
      <dgm:prSet/>
      <dgm:spPr/>
      <dgm:t>
        <a:bodyPr/>
        <a:lstStyle/>
        <a:p>
          <a:endParaRPr lang="zh-CN" altLang="en-US"/>
        </a:p>
      </dgm:t>
    </dgm:pt>
    <dgm:pt modelId="{ED8D8C9C-D73D-4473-A93F-6905E05ACA13}" type="sibTrans" cxnId="{A7F9AAE0-2344-4159-853E-B339AE8CA3A4}">
      <dgm:prSet/>
      <dgm:spPr/>
      <dgm:t>
        <a:bodyPr/>
        <a:lstStyle/>
        <a:p>
          <a:endParaRPr lang="zh-CN" altLang="en-US"/>
        </a:p>
      </dgm:t>
    </dgm:pt>
    <dgm:pt modelId="{98842CD3-756B-42EB-A4E5-6BCEEEA4C5D0}">
      <dgm:prSet/>
      <dgm:spPr/>
      <dgm:t>
        <a:bodyPr/>
        <a:lstStyle/>
        <a:p>
          <a:r>
            <a:rPr lang="zh-CN" altLang="en-US" b="0" i="0" dirty="0"/>
            <a:t>优先级策略</a:t>
          </a:r>
          <a:endParaRPr lang="zh-CN" altLang="en-US" dirty="0"/>
        </a:p>
      </dgm:t>
    </dgm:pt>
    <dgm:pt modelId="{4325D0D0-84FA-4304-B732-A737F6CD912D}" type="parTrans" cxnId="{033931F8-C2CE-432B-B1A0-344FA23E4950}">
      <dgm:prSet/>
      <dgm:spPr/>
      <dgm:t>
        <a:bodyPr/>
        <a:lstStyle/>
        <a:p>
          <a:endParaRPr lang="zh-CN" altLang="en-US"/>
        </a:p>
      </dgm:t>
    </dgm:pt>
    <dgm:pt modelId="{204FF786-751D-4B29-BC02-550D53D7C122}" type="sibTrans" cxnId="{033931F8-C2CE-432B-B1A0-344FA23E4950}">
      <dgm:prSet/>
      <dgm:spPr/>
      <dgm:t>
        <a:bodyPr/>
        <a:lstStyle/>
        <a:p>
          <a:endParaRPr lang="zh-CN" altLang="en-US"/>
        </a:p>
      </dgm:t>
    </dgm:pt>
    <dgm:pt modelId="{B302BA4D-924A-4443-AC41-D45F6429902A}">
      <dgm:prSet/>
      <dgm:spPr/>
      <dgm:t>
        <a:bodyPr/>
        <a:lstStyle/>
        <a:p>
          <a:r>
            <a:rPr lang="zh-CN" altLang="en-US" b="0" i="0" dirty="0"/>
            <a:t>设置任务优先级，重要报表优先处理。 </a:t>
          </a:r>
          <a:br>
            <a:rPr lang="zh-CN" altLang="en-US" dirty="0"/>
          </a:br>
          <a:br>
            <a:rPr lang="zh-CN" altLang="en-US" dirty="0"/>
          </a:br>
          <a:endParaRPr lang="zh-CN" altLang="en-US" dirty="0"/>
        </a:p>
      </dgm:t>
    </dgm:pt>
    <dgm:pt modelId="{DF18F479-F322-4C77-B6E4-4FA2BC9CE454}" type="parTrans" cxnId="{84EE5C0B-433F-4889-8D6C-6E8960329384}">
      <dgm:prSet/>
      <dgm:spPr/>
      <dgm:t>
        <a:bodyPr/>
        <a:lstStyle/>
        <a:p>
          <a:endParaRPr lang="zh-CN" altLang="en-US"/>
        </a:p>
      </dgm:t>
    </dgm:pt>
    <dgm:pt modelId="{A68C968D-E498-44B9-9417-8B1B17F0157C}" type="sibTrans" cxnId="{84EE5C0B-433F-4889-8D6C-6E8960329384}">
      <dgm:prSet/>
      <dgm:spPr/>
      <dgm:t>
        <a:bodyPr/>
        <a:lstStyle/>
        <a:p>
          <a:endParaRPr lang="zh-CN" altLang="en-US"/>
        </a:p>
      </dgm:t>
    </dgm:pt>
    <dgm:pt modelId="{01294DF6-B041-4830-947D-7A5DE175C04F}" type="pres">
      <dgm:prSet presAssocID="{A99A2059-B5E2-4456-9BA9-7453EF609C39}" presName="linear" presStyleCnt="0">
        <dgm:presLayoutVars>
          <dgm:dir/>
          <dgm:animLvl val="lvl"/>
          <dgm:resizeHandles val="exact"/>
        </dgm:presLayoutVars>
      </dgm:prSet>
      <dgm:spPr/>
    </dgm:pt>
    <dgm:pt modelId="{EB34B522-F846-4723-8C21-D8323F4F94FC}" type="pres">
      <dgm:prSet presAssocID="{DFAC8368-37F9-4C04-9CF6-478F8D8156C8}" presName="parentLin" presStyleCnt="0"/>
      <dgm:spPr/>
    </dgm:pt>
    <dgm:pt modelId="{EA183CBB-0743-4BF1-94E0-FC1FA2F378FB}" type="pres">
      <dgm:prSet presAssocID="{DFAC8368-37F9-4C04-9CF6-478F8D8156C8}" presName="parentLeftMargin" presStyleLbl="node1" presStyleIdx="0" presStyleCnt="3"/>
      <dgm:spPr/>
    </dgm:pt>
    <dgm:pt modelId="{14D417A8-1BEB-46F7-9E85-BB45C17AEC69}" type="pres">
      <dgm:prSet presAssocID="{DFAC8368-37F9-4C04-9CF6-478F8D8156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BCD6CC-D2E6-4214-B18B-BB8D50FD606D}" type="pres">
      <dgm:prSet presAssocID="{DFAC8368-37F9-4C04-9CF6-478F8D8156C8}" presName="negativeSpace" presStyleCnt="0"/>
      <dgm:spPr/>
    </dgm:pt>
    <dgm:pt modelId="{EC8F4464-1601-4F96-B77C-7A2BA5A0B548}" type="pres">
      <dgm:prSet presAssocID="{DFAC8368-37F9-4C04-9CF6-478F8D8156C8}" presName="childText" presStyleLbl="conFgAcc1" presStyleIdx="0" presStyleCnt="3">
        <dgm:presLayoutVars>
          <dgm:bulletEnabled val="1"/>
        </dgm:presLayoutVars>
      </dgm:prSet>
      <dgm:spPr/>
    </dgm:pt>
    <dgm:pt modelId="{BD425A6A-F3A6-4262-9BBF-44A76703F7BE}" type="pres">
      <dgm:prSet presAssocID="{BC63B629-8910-4920-A64D-27D9D90FCD14}" presName="spaceBetweenRectangles" presStyleCnt="0"/>
      <dgm:spPr/>
    </dgm:pt>
    <dgm:pt modelId="{0FC01308-94B3-4BA5-8F84-A279E95FB3D8}" type="pres">
      <dgm:prSet presAssocID="{EB3A7CCC-45C6-4265-8703-404CF666A10D}" presName="parentLin" presStyleCnt="0"/>
      <dgm:spPr/>
    </dgm:pt>
    <dgm:pt modelId="{36BF013C-BCBD-45A2-A796-6EB59F871F05}" type="pres">
      <dgm:prSet presAssocID="{EB3A7CCC-45C6-4265-8703-404CF666A10D}" presName="parentLeftMargin" presStyleLbl="node1" presStyleIdx="0" presStyleCnt="3"/>
      <dgm:spPr/>
    </dgm:pt>
    <dgm:pt modelId="{6E544750-7E9B-4153-8DDA-3A16AB28F88F}" type="pres">
      <dgm:prSet presAssocID="{EB3A7CCC-45C6-4265-8703-404CF666A1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4ADDC1-CF2E-4146-A4B1-6E57A634BC6C}" type="pres">
      <dgm:prSet presAssocID="{EB3A7CCC-45C6-4265-8703-404CF666A10D}" presName="negativeSpace" presStyleCnt="0"/>
      <dgm:spPr/>
    </dgm:pt>
    <dgm:pt modelId="{56A32396-856C-4DAB-9F49-890D7E4FE9BF}" type="pres">
      <dgm:prSet presAssocID="{EB3A7CCC-45C6-4265-8703-404CF666A10D}" presName="childText" presStyleLbl="conFgAcc1" presStyleIdx="1" presStyleCnt="3">
        <dgm:presLayoutVars>
          <dgm:bulletEnabled val="1"/>
        </dgm:presLayoutVars>
      </dgm:prSet>
      <dgm:spPr/>
    </dgm:pt>
    <dgm:pt modelId="{44FDC736-5E12-4712-A6FF-E1A7A8155971}" type="pres">
      <dgm:prSet presAssocID="{A73D310C-D50C-4FC1-B5C8-450859CE917F}" presName="spaceBetweenRectangles" presStyleCnt="0"/>
      <dgm:spPr/>
    </dgm:pt>
    <dgm:pt modelId="{F881D296-437E-47FC-91EC-BCA9B268AA15}" type="pres">
      <dgm:prSet presAssocID="{AFD4F9B7-301D-4944-9F76-B44BD3FC6FCF}" presName="parentLin" presStyleCnt="0"/>
      <dgm:spPr/>
    </dgm:pt>
    <dgm:pt modelId="{58D0A99F-E318-4005-8D83-2AC0F0CFA41A}" type="pres">
      <dgm:prSet presAssocID="{AFD4F9B7-301D-4944-9F76-B44BD3FC6FCF}" presName="parentLeftMargin" presStyleLbl="node1" presStyleIdx="1" presStyleCnt="3"/>
      <dgm:spPr/>
    </dgm:pt>
    <dgm:pt modelId="{B64D9D6A-593A-4FEA-878D-5D1B83B6E098}" type="pres">
      <dgm:prSet presAssocID="{AFD4F9B7-301D-4944-9F76-B44BD3FC6F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243B3D-E9D1-4E84-83BC-7E75675DB865}" type="pres">
      <dgm:prSet presAssocID="{AFD4F9B7-301D-4944-9F76-B44BD3FC6FCF}" presName="negativeSpace" presStyleCnt="0"/>
      <dgm:spPr/>
    </dgm:pt>
    <dgm:pt modelId="{FD687297-7A2D-4C54-97FC-60657B163ACD}" type="pres">
      <dgm:prSet presAssocID="{AFD4F9B7-301D-4944-9F76-B44BD3FC6F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AB5504-67CE-4751-9B30-75D2865FA07B}" type="presOf" srcId="{0314DCAD-8959-44C8-AD76-458AFDE8C07B}" destId="{FD687297-7A2D-4C54-97FC-60657B163ACD}" srcOrd="0" destOrd="5" presId="urn:microsoft.com/office/officeart/2005/8/layout/list1"/>
    <dgm:cxn modelId="{84EE5C0B-433F-4889-8D6C-6E8960329384}" srcId="{98842CD3-756B-42EB-A4E5-6BCEEEA4C5D0}" destId="{B302BA4D-924A-4443-AC41-D45F6429902A}" srcOrd="0" destOrd="0" parTransId="{DF18F479-F322-4C77-B6E4-4FA2BC9CE454}" sibTransId="{A68C968D-E498-44B9-9417-8B1B17F0157C}"/>
    <dgm:cxn modelId="{C6F6340C-A0C2-4343-9DF6-D0F7EE0FC81C}" type="presOf" srcId="{AFD4F9B7-301D-4944-9F76-B44BD3FC6FCF}" destId="{58D0A99F-E318-4005-8D83-2AC0F0CFA41A}" srcOrd="0" destOrd="0" presId="urn:microsoft.com/office/officeart/2005/8/layout/list1"/>
    <dgm:cxn modelId="{E738C40E-685F-4A0F-8FF4-4C1CB275087F}" type="presOf" srcId="{EB3A7CCC-45C6-4265-8703-404CF666A10D}" destId="{36BF013C-BCBD-45A2-A796-6EB59F871F05}" srcOrd="0" destOrd="0" presId="urn:microsoft.com/office/officeart/2005/8/layout/list1"/>
    <dgm:cxn modelId="{D4168C12-6697-4F5C-8E0E-2144BD04E3E5}" type="presOf" srcId="{D3B58E7E-A00A-488B-B125-9B9C016AD9E8}" destId="{FD687297-7A2D-4C54-97FC-60657B163ACD}" srcOrd="0" destOrd="2" presId="urn:microsoft.com/office/officeart/2005/8/layout/list1"/>
    <dgm:cxn modelId="{6D612A1F-5EA1-4198-9AE1-CD1A456A7C0D}" srcId="{6BCB3C69-B8EB-4F2E-ACC3-5C96B145AFCC}" destId="{D3B58E7E-A00A-488B-B125-9B9C016AD9E8}" srcOrd="0" destOrd="0" parTransId="{90A1E9B9-493C-431E-B1DE-F2DCAE63D09E}" sibTransId="{0AC4A859-9BC6-4B8D-91F8-6B0E5093E795}"/>
    <dgm:cxn modelId="{6AFC3728-D342-494F-9694-C1A2E874C980}" srcId="{EB3A7CCC-45C6-4265-8703-404CF666A10D}" destId="{13FCE776-7186-495F-9EA6-1B43BA0D9DB4}" srcOrd="2" destOrd="0" parTransId="{DE769078-498B-4B92-ABA0-6765B317C1B2}" sibTransId="{29128B6D-76F5-4936-A9AE-6F1A82D99535}"/>
    <dgm:cxn modelId="{414F753F-7DD1-4415-8910-C79D06E27CF5}" srcId="{DFAC8368-37F9-4C04-9CF6-478F8D8156C8}" destId="{8C9725C2-6EBD-4C96-BB1C-C2848F073EE5}" srcOrd="0" destOrd="0" parTransId="{D502F9C5-EB0F-4740-AEF1-5DE1448937AC}" sibTransId="{E55C07FE-DE7C-4947-82AE-9CC28AF726C3}"/>
    <dgm:cxn modelId="{DECE7B44-AC48-4DE4-96EA-A7E7F9C959FA}" type="presOf" srcId="{DFAC8368-37F9-4C04-9CF6-478F8D8156C8}" destId="{EA183CBB-0743-4BF1-94E0-FC1FA2F378FB}" srcOrd="0" destOrd="0" presId="urn:microsoft.com/office/officeart/2005/8/layout/list1"/>
    <dgm:cxn modelId="{D13CE746-1ABE-4DCB-A1EB-CA2726EA9B46}" srcId="{EB3A7CCC-45C6-4265-8703-404CF666A10D}" destId="{8EC22D9C-9DCE-4D11-8374-CF37688B6685}" srcOrd="0" destOrd="0" parTransId="{BA3C77E0-0D0A-4E75-AA41-3AEAEAAB1FDF}" sibTransId="{21BA5094-F13F-49C4-8740-4DD90718C5D5}"/>
    <dgm:cxn modelId="{9E5ACE49-773C-40A9-843A-96CB7F63DCF8}" srcId="{AFD4F9B7-301D-4944-9F76-B44BD3FC6FCF}" destId="{0314DCAD-8959-44C8-AD76-458AFDE8C07B}" srcOrd="1" destOrd="0" parTransId="{C4ADC5B6-DED1-4F3E-BFC6-6ACACB2FB025}" sibTransId="{E60087FC-9693-4BD2-AEFC-8436FC318E6F}"/>
    <dgm:cxn modelId="{9F69B56A-7F5F-441A-8081-DC46D0C54B52}" srcId="{A99A2059-B5E2-4456-9BA9-7453EF609C39}" destId="{AFD4F9B7-301D-4944-9F76-B44BD3FC6FCF}" srcOrd="2" destOrd="0" parTransId="{6B30D98C-D6CC-407E-8A00-8A3425A6185E}" sibTransId="{A7C4684C-1D65-4B4E-AE34-1F8DE3BA5A12}"/>
    <dgm:cxn modelId="{A132D04B-4EDA-4117-BF8A-B190B678E415}" srcId="{13FCE776-7186-495F-9EA6-1B43BA0D9DB4}" destId="{8708286F-48F0-4AC4-A0E2-EC7DA0AE5A0E}" srcOrd="0" destOrd="0" parTransId="{BDF9F044-FD33-4BB3-BDA6-056319BC6BEB}" sibTransId="{1F090CDB-1254-4B28-B747-93251BBCEE45}"/>
    <dgm:cxn modelId="{7D61156F-2042-46CD-85FC-03D13935114F}" type="presOf" srcId="{FF010D61-230A-4C13-93EA-606EB4C55112}" destId="{FD687297-7A2D-4C54-97FC-60657B163ACD}" srcOrd="0" destOrd="6" presId="urn:microsoft.com/office/officeart/2005/8/layout/list1"/>
    <dgm:cxn modelId="{DA82E050-93E7-4854-AE95-56463F12C328}" srcId="{3142BE76-7527-40C8-BFF6-AADE050F2F8F}" destId="{E4A94513-DD82-495B-945D-8B5504321869}" srcOrd="0" destOrd="0" parTransId="{293E1B1D-26C1-4099-A141-AE38971A8353}" sibTransId="{97ACC30F-E2EC-44C2-B4DE-0893AE59F2DD}"/>
    <dgm:cxn modelId="{FE2E1071-9357-43E4-B028-E15F5E2AFD79}" type="presOf" srcId="{8C9725C2-6EBD-4C96-BB1C-C2848F073EE5}" destId="{EC8F4464-1601-4F96-B77C-7A2BA5A0B548}" srcOrd="0" destOrd="0" presId="urn:microsoft.com/office/officeart/2005/8/layout/list1"/>
    <dgm:cxn modelId="{707CB551-12F8-4C6F-AAA8-18FDB97582C6}" type="presOf" srcId="{6BCB3C69-B8EB-4F2E-ACC3-5C96B145AFCC}" destId="{FD687297-7A2D-4C54-97FC-60657B163ACD}" srcOrd="0" destOrd="1" presId="urn:microsoft.com/office/officeart/2005/8/layout/list1"/>
    <dgm:cxn modelId="{8FB6A37F-60FF-48BA-8D43-1D48CB9D32C9}" type="presOf" srcId="{753B9FA9-6933-47C8-8145-FE9036893E67}" destId="{56A32396-856C-4DAB-9F49-890D7E4FE9BF}" srcOrd="0" destOrd="6" presId="urn:microsoft.com/office/officeart/2005/8/layout/list1"/>
    <dgm:cxn modelId="{47E4C67F-1D26-479D-9D24-24E911E1355B}" type="presOf" srcId="{E4A94513-DD82-495B-945D-8B5504321869}" destId="{FD687297-7A2D-4C54-97FC-60657B163ACD}" srcOrd="0" destOrd="4" presId="urn:microsoft.com/office/officeart/2005/8/layout/list1"/>
    <dgm:cxn modelId="{07EF6990-286C-4CA4-A8FB-B743D42A168A}" type="presOf" srcId="{13FCE776-7186-495F-9EA6-1B43BA0D9DB4}" destId="{56A32396-856C-4DAB-9F49-890D7E4FE9BF}" srcOrd="0" destOrd="4" presId="urn:microsoft.com/office/officeart/2005/8/layout/list1"/>
    <dgm:cxn modelId="{5477AC92-34DF-4E74-A214-FE7D4BD4C8E9}" type="presOf" srcId="{8708286F-48F0-4AC4-A0E2-EC7DA0AE5A0E}" destId="{56A32396-856C-4DAB-9F49-890D7E4FE9BF}" srcOrd="0" destOrd="5" presId="urn:microsoft.com/office/officeart/2005/8/layout/list1"/>
    <dgm:cxn modelId="{108DEA99-B359-4F8D-B3EA-F8C2CFDB891D}" srcId="{8708286F-48F0-4AC4-A0E2-EC7DA0AE5A0E}" destId="{753B9FA9-6933-47C8-8145-FE9036893E67}" srcOrd="0" destOrd="0" parTransId="{693C0321-68AB-4197-8BF1-69E4F8B834A5}" sibTransId="{0A6E589D-D718-43A7-9213-2774CC44A2C3}"/>
    <dgm:cxn modelId="{A80C5F9F-414D-4189-BF37-5DBCAF1D5532}" srcId="{5E8C4EF7-188D-4FD6-880C-7AB67B2E5E84}" destId="{A98A449C-270A-4AAF-B671-6CCA0CC1E1EE}" srcOrd="0" destOrd="0" parTransId="{28C79745-083F-480F-A790-822FBA511CCC}" sibTransId="{9A673BA9-A705-4F05-876A-9CBA49ED7D96}"/>
    <dgm:cxn modelId="{427AB3A0-025C-4475-AA90-B969D46D21D9}" srcId="{EB3A7CCC-45C6-4265-8703-404CF666A10D}" destId="{D3F1308E-4A16-4191-8DD8-D73F2142BF61}" srcOrd="1" destOrd="0" parTransId="{8CBE487B-92CD-4906-819C-0BD495E54393}" sibTransId="{50F61591-DDAB-4DD8-96EA-7027A7D743E8}"/>
    <dgm:cxn modelId="{CDF74DA1-66E8-4036-9F5C-7F8FE828BFC9}" srcId="{0ACB96AD-5B3D-445E-93A7-EB775E51EF70}" destId="{3142BE76-7527-40C8-BFF6-AADE050F2F8F}" srcOrd="1" destOrd="0" parTransId="{AC9C61E5-3B1C-4F41-B3AA-2C33EDE8ECCD}" sibTransId="{C02373B3-083E-44CC-86E6-FA6FE06827F9}"/>
    <dgm:cxn modelId="{4DC794A4-9852-4620-8BF8-E93A306D0FB7}" type="presOf" srcId="{8EC22D9C-9DCE-4D11-8374-CF37688B6685}" destId="{56A32396-856C-4DAB-9F49-890D7E4FE9BF}" srcOrd="0" destOrd="0" presId="urn:microsoft.com/office/officeart/2005/8/layout/list1"/>
    <dgm:cxn modelId="{224342A6-712A-43A3-9E88-9B5740D61F7B}" type="presOf" srcId="{D3F1308E-4A16-4191-8DD8-D73F2142BF61}" destId="{56A32396-856C-4DAB-9F49-890D7E4FE9BF}" srcOrd="0" destOrd="1" presId="urn:microsoft.com/office/officeart/2005/8/layout/list1"/>
    <dgm:cxn modelId="{6FE5BCB2-DCB5-4BA9-A874-F0F31043A920}" type="presOf" srcId="{98842CD3-756B-42EB-A4E5-6BCEEEA4C5D0}" destId="{FD687297-7A2D-4C54-97FC-60657B163ACD}" srcOrd="0" destOrd="8" presId="urn:microsoft.com/office/officeart/2005/8/layout/list1"/>
    <dgm:cxn modelId="{06B6D5B5-3FC6-4993-B4DE-BFFB0763444E}" srcId="{0314DCAD-8959-44C8-AD76-458AFDE8C07B}" destId="{FF010D61-230A-4C13-93EA-606EB4C55112}" srcOrd="0" destOrd="0" parTransId="{274FEC47-0B8D-4A02-AD70-77239FD44CE6}" sibTransId="{22D71EA6-576D-48B4-8B2E-51BE4E6C2BFD}"/>
    <dgm:cxn modelId="{54C765B7-A57F-4803-BD8E-2854F21F5E06}" type="presOf" srcId="{A99A2059-B5E2-4456-9BA9-7453EF609C39}" destId="{01294DF6-B041-4830-947D-7A5DE175C04F}" srcOrd="0" destOrd="0" presId="urn:microsoft.com/office/officeart/2005/8/layout/list1"/>
    <dgm:cxn modelId="{AD4C93B8-10F7-4EAD-9848-89C5DC488C15}" srcId="{D3F1308E-4A16-4191-8DD8-D73F2142BF61}" destId="{5E8C4EF7-188D-4FD6-880C-7AB67B2E5E84}" srcOrd="0" destOrd="0" parTransId="{67954657-1778-4D19-BDA2-E38368A0A428}" sibTransId="{81387835-7B2D-4072-9ED9-21BE2EDFD64F}"/>
    <dgm:cxn modelId="{23B060BD-D0F8-4929-8D25-FC8774F26FF9}" srcId="{0ACB96AD-5B3D-445E-93A7-EB775E51EF70}" destId="{6BCB3C69-B8EB-4F2E-ACC3-5C96B145AFCC}" srcOrd="0" destOrd="0" parTransId="{0D7E76B0-9B5C-4E01-9A99-6AB20E231277}" sibTransId="{68BC7453-A383-4ACD-B00A-25636FC1D887}"/>
    <dgm:cxn modelId="{D9B09BBF-BE15-4535-A6B7-18F20F79CD5C}" type="presOf" srcId="{61529FB5-4DA3-4DBA-9A18-FF96D8DF4E3D}" destId="{FD687297-7A2D-4C54-97FC-60657B163ACD}" srcOrd="0" destOrd="7" presId="urn:microsoft.com/office/officeart/2005/8/layout/list1"/>
    <dgm:cxn modelId="{6B5E1FC1-25BC-4F26-BD57-3B611F17EFCD}" srcId="{A99A2059-B5E2-4456-9BA9-7453EF609C39}" destId="{EB3A7CCC-45C6-4265-8703-404CF666A10D}" srcOrd="1" destOrd="0" parTransId="{244B88B1-2326-4AEB-88AE-77E7D1E07C4A}" sibTransId="{A73D310C-D50C-4FC1-B5C8-450859CE917F}"/>
    <dgm:cxn modelId="{90DDABC7-9B87-4C19-8315-C9586431519A}" type="presOf" srcId="{3142BE76-7527-40C8-BFF6-AADE050F2F8F}" destId="{FD687297-7A2D-4C54-97FC-60657B163ACD}" srcOrd="0" destOrd="3" presId="urn:microsoft.com/office/officeart/2005/8/layout/list1"/>
    <dgm:cxn modelId="{2376CAD1-2C27-4CEA-81BB-710037E9DD68}" srcId="{A99A2059-B5E2-4456-9BA9-7453EF609C39}" destId="{DFAC8368-37F9-4C04-9CF6-478F8D8156C8}" srcOrd="0" destOrd="0" parTransId="{FE46F2A6-FAB0-414B-A678-602BEFE61EEE}" sibTransId="{BC63B629-8910-4920-A64D-27D9D90FCD14}"/>
    <dgm:cxn modelId="{31FA0AD5-8476-4717-9938-3BC0776AC699}" type="presOf" srcId="{5E8C4EF7-188D-4FD6-880C-7AB67B2E5E84}" destId="{56A32396-856C-4DAB-9F49-890D7E4FE9BF}" srcOrd="0" destOrd="2" presId="urn:microsoft.com/office/officeart/2005/8/layout/list1"/>
    <dgm:cxn modelId="{A7F9AAE0-2344-4159-853E-B339AE8CA3A4}" srcId="{FF010D61-230A-4C13-93EA-606EB4C55112}" destId="{61529FB5-4DA3-4DBA-9A18-FF96D8DF4E3D}" srcOrd="0" destOrd="0" parTransId="{70B5E4C2-AFCB-4376-958E-A658D58375D2}" sibTransId="{ED8D8C9C-D73D-4473-A93F-6905E05ACA13}"/>
    <dgm:cxn modelId="{ED17C4E6-685F-4F05-AD35-77EF5D3B1B43}" type="presOf" srcId="{AFD4F9B7-301D-4944-9F76-B44BD3FC6FCF}" destId="{B64D9D6A-593A-4FEA-878D-5D1B83B6E098}" srcOrd="1" destOrd="0" presId="urn:microsoft.com/office/officeart/2005/8/layout/list1"/>
    <dgm:cxn modelId="{26FC82E8-62A4-4FE0-8669-9B2CFF4D01E1}" type="presOf" srcId="{A98A449C-270A-4AAF-B671-6CCA0CC1E1EE}" destId="{56A32396-856C-4DAB-9F49-890D7E4FE9BF}" srcOrd="0" destOrd="3" presId="urn:microsoft.com/office/officeart/2005/8/layout/list1"/>
    <dgm:cxn modelId="{75E17AEB-4DA9-473C-8E73-39754BE50559}" srcId="{AFD4F9B7-301D-4944-9F76-B44BD3FC6FCF}" destId="{0ACB96AD-5B3D-445E-93A7-EB775E51EF70}" srcOrd="0" destOrd="0" parTransId="{06350FCD-EC5B-4668-ACEB-F66CA0432118}" sibTransId="{1B949CFF-59B6-4788-BAC0-54EB4A11952F}"/>
    <dgm:cxn modelId="{D2F08DF0-F187-45B4-AA9C-92DD53AA5471}" type="presOf" srcId="{EB3A7CCC-45C6-4265-8703-404CF666A10D}" destId="{6E544750-7E9B-4153-8DDA-3A16AB28F88F}" srcOrd="1" destOrd="0" presId="urn:microsoft.com/office/officeart/2005/8/layout/list1"/>
    <dgm:cxn modelId="{0D090EF8-7CC4-45EF-80BB-A4C032F4C6E8}" type="presOf" srcId="{DFAC8368-37F9-4C04-9CF6-478F8D8156C8}" destId="{14D417A8-1BEB-46F7-9E85-BB45C17AEC69}" srcOrd="1" destOrd="0" presId="urn:microsoft.com/office/officeart/2005/8/layout/list1"/>
    <dgm:cxn modelId="{033931F8-C2CE-432B-B1A0-344FA23E4950}" srcId="{0314DCAD-8959-44C8-AD76-458AFDE8C07B}" destId="{98842CD3-756B-42EB-A4E5-6BCEEEA4C5D0}" srcOrd="1" destOrd="0" parTransId="{4325D0D0-84FA-4304-B732-A737F6CD912D}" sibTransId="{204FF786-751D-4B29-BC02-550D53D7C122}"/>
    <dgm:cxn modelId="{507040FE-C707-4B8A-8526-484EFF69EC9D}" type="presOf" srcId="{0ACB96AD-5B3D-445E-93A7-EB775E51EF70}" destId="{FD687297-7A2D-4C54-97FC-60657B163ACD}" srcOrd="0" destOrd="0" presId="urn:microsoft.com/office/officeart/2005/8/layout/list1"/>
    <dgm:cxn modelId="{144D5AFE-1E76-4C05-A32F-62B8C058EC40}" type="presOf" srcId="{B302BA4D-924A-4443-AC41-D45F6429902A}" destId="{FD687297-7A2D-4C54-97FC-60657B163ACD}" srcOrd="0" destOrd="9" presId="urn:microsoft.com/office/officeart/2005/8/layout/list1"/>
    <dgm:cxn modelId="{E30CB438-3B95-41B4-8DAD-76B0B80CC523}" type="presParOf" srcId="{01294DF6-B041-4830-947D-7A5DE175C04F}" destId="{EB34B522-F846-4723-8C21-D8323F4F94FC}" srcOrd="0" destOrd="0" presId="urn:microsoft.com/office/officeart/2005/8/layout/list1"/>
    <dgm:cxn modelId="{C403BD8D-C856-4981-B812-80EDCBE17EE6}" type="presParOf" srcId="{EB34B522-F846-4723-8C21-D8323F4F94FC}" destId="{EA183CBB-0743-4BF1-94E0-FC1FA2F378FB}" srcOrd="0" destOrd="0" presId="urn:microsoft.com/office/officeart/2005/8/layout/list1"/>
    <dgm:cxn modelId="{E9B1DED1-6C25-4C22-835A-23524AD1E619}" type="presParOf" srcId="{EB34B522-F846-4723-8C21-D8323F4F94FC}" destId="{14D417A8-1BEB-46F7-9E85-BB45C17AEC69}" srcOrd="1" destOrd="0" presId="urn:microsoft.com/office/officeart/2005/8/layout/list1"/>
    <dgm:cxn modelId="{53705FC1-A555-442D-8D96-9A72C5218AB8}" type="presParOf" srcId="{01294DF6-B041-4830-947D-7A5DE175C04F}" destId="{ACBCD6CC-D2E6-4214-B18B-BB8D50FD606D}" srcOrd="1" destOrd="0" presId="urn:microsoft.com/office/officeart/2005/8/layout/list1"/>
    <dgm:cxn modelId="{FED87380-5FFC-46B4-ADBB-591EBF44C38B}" type="presParOf" srcId="{01294DF6-B041-4830-947D-7A5DE175C04F}" destId="{EC8F4464-1601-4F96-B77C-7A2BA5A0B548}" srcOrd="2" destOrd="0" presId="urn:microsoft.com/office/officeart/2005/8/layout/list1"/>
    <dgm:cxn modelId="{E09FF2B4-61B6-450B-AD74-98F0AAD0552D}" type="presParOf" srcId="{01294DF6-B041-4830-947D-7A5DE175C04F}" destId="{BD425A6A-F3A6-4262-9BBF-44A76703F7BE}" srcOrd="3" destOrd="0" presId="urn:microsoft.com/office/officeart/2005/8/layout/list1"/>
    <dgm:cxn modelId="{91FFF2EE-49EA-4514-9A33-608A562829F6}" type="presParOf" srcId="{01294DF6-B041-4830-947D-7A5DE175C04F}" destId="{0FC01308-94B3-4BA5-8F84-A279E95FB3D8}" srcOrd="4" destOrd="0" presId="urn:microsoft.com/office/officeart/2005/8/layout/list1"/>
    <dgm:cxn modelId="{0396BC78-F4DA-4D7D-8A27-F4FD9F908329}" type="presParOf" srcId="{0FC01308-94B3-4BA5-8F84-A279E95FB3D8}" destId="{36BF013C-BCBD-45A2-A796-6EB59F871F05}" srcOrd="0" destOrd="0" presId="urn:microsoft.com/office/officeart/2005/8/layout/list1"/>
    <dgm:cxn modelId="{3E25EA37-1A7B-4432-88E3-EAB64F8739CE}" type="presParOf" srcId="{0FC01308-94B3-4BA5-8F84-A279E95FB3D8}" destId="{6E544750-7E9B-4153-8DDA-3A16AB28F88F}" srcOrd="1" destOrd="0" presId="urn:microsoft.com/office/officeart/2005/8/layout/list1"/>
    <dgm:cxn modelId="{E02ABCB2-6FCF-46ED-A57F-EA4E16D052F6}" type="presParOf" srcId="{01294DF6-B041-4830-947D-7A5DE175C04F}" destId="{624ADDC1-CF2E-4146-A4B1-6E57A634BC6C}" srcOrd="5" destOrd="0" presId="urn:microsoft.com/office/officeart/2005/8/layout/list1"/>
    <dgm:cxn modelId="{CD9CA73A-F7BB-465B-B671-A94C63699B3F}" type="presParOf" srcId="{01294DF6-B041-4830-947D-7A5DE175C04F}" destId="{56A32396-856C-4DAB-9F49-890D7E4FE9BF}" srcOrd="6" destOrd="0" presId="urn:microsoft.com/office/officeart/2005/8/layout/list1"/>
    <dgm:cxn modelId="{FD270F59-98DA-449B-9403-2BC174A9D61B}" type="presParOf" srcId="{01294DF6-B041-4830-947D-7A5DE175C04F}" destId="{44FDC736-5E12-4712-A6FF-E1A7A8155971}" srcOrd="7" destOrd="0" presId="urn:microsoft.com/office/officeart/2005/8/layout/list1"/>
    <dgm:cxn modelId="{1579647E-9254-4B1A-B943-E3CD98F9C4F2}" type="presParOf" srcId="{01294DF6-B041-4830-947D-7A5DE175C04F}" destId="{F881D296-437E-47FC-91EC-BCA9B268AA15}" srcOrd="8" destOrd="0" presId="urn:microsoft.com/office/officeart/2005/8/layout/list1"/>
    <dgm:cxn modelId="{1E8BAAB5-658A-4061-B7A0-81799B21A8CD}" type="presParOf" srcId="{F881D296-437E-47FC-91EC-BCA9B268AA15}" destId="{58D0A99F-E318-4005-8D83-2AC0F0CFA41A}" srcOrd="0" destOrd="0" presId="urn:microsoft.com/office/officeart/2005/8/layout/list1"/>
    <dgm:cxn modelId="{F2DF0E8F-C285-4AFD-8A49-36B90088D7AE}" type="presParOf" srcId="{F881D296-437E-47FC-91EC-BCA9B268AA15}" destId="{B64D9D6A-593A-4FEA-878D-5D1B83B6E098}" srcOrd="1" destOrd="0" presId="urn:microsoft.com/office/officeart/2005/8/layout/list1"/>
    <dgm:cxn modelId="{D00A24E5-5F90-4C2F-864E-FC940B04B338}" type="presParOf" srcId="{01294DF6-B041-4830-947D-7A5DE175C04F}" destId="{20243B3D-E9D1-4E84-83BC-7E75675DB865}" srcOrd="9" destOrd="0" presId="urn:microsoft.com/office/officeart/2005/8/layout/list1"/>
    <dgm:cxn modelId="{44079BB0-3948-4F22-83E9-A3BF4645B53F}" type="presParOf" srcId="{01294DF6-B041-4830-947D-7A5DE175C04F}" destId="{FD687297-7A2D-4C54-97FC-60657B163A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E0A3D-37D6-41A4-BCE2-7451B08526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316CF0-BE18-41C7-8266-0F7B322C21C0}">
      <dgm:prSet phldrT="[文本]"/>
      <dgm:spPr/>
      <dgm:t>
        <a:bodyPr/>
        <a:lstStyle/>
        <a:p>
          <a:r>
            <a:rPr lang="zh-CN" altLang="en-US" b="0" i="0" dirty="0"/>
            <a:t>使用</a:t>
          </a:r>
          <a:r>
            <a:rPr lang="en-US" altLang="zh-CN" b="0" i="0" dirty="0" err="1"/>
            <a:t>DolphinScheduler</a:t>
          </a:r>
          <a:r>
            <a:rPr lang="zh-CN" altLang="en-US" b="0" i="0" dirty="0"/>
            <a:t>作为调度平台，</a:t>
          </a:r>
          <a:r>
            <a:rPr lang="en-US" altLang="zh-CN" b="0" i="0" dirty="0" err="1"/>
            <a:t>SeaTunnel</a:t>
          </a:r>
          <a:r>
            <a:rPr lang="zh-CN" altLang="en-US" b="0" i="0" dirty="0"/>
            <a:t>作为数据集成引擎。这种组合能够很好地处理项目中的数据同步、转换和加载需求，定时同步到数据仓库，多个业务系统的数据需要整合分析 </a:t>
          </a:r>
          <a:endParaRPr lang="zh-CN" altLang="en-US" dirty="0"/>
        </a:p>
      </dgm:t>
    </dgm:pt>
    <dgm:pt modelId="{008D04F9-84B9-4BB8-8816-368A59F3826B}" type="parTrans" cxnId="{52C06D0E-19AE-4FA5-B2E6-DB55CCC0A87D}">
      <dgm:prSet/>
      <dgm:spPr/>
      <dgm:t>
        <a:bodyPr/>
        <a:lstStyle/>
        <a:p>
          <a:endParaRPr lang="zh-CN" altLang="en-US"/>
        </a:p>
      </dgm:t>
    </dgm:pt>
    <dgm:pt modelId="{F8BDA16F-D913-42C0-ABB6-E8D61611AD69}" type="sibTrans" cxnId="{52C06D0E-19AE-4FA5-B2E6-DB55CCC0A87D}">
      <dgm:prSet/>
      <dgm:spPr/>
      <dgm:t>
        <a:bodyPr/>
        <a:lstStyle/>
        <a:p>
          <a:endParaRPr lang="zh-CN" altLang="en-US"/>
        </a:p>
      </dgm:t>
    </dgm:pt>
    <dgm:pt modelId="{41FC45BF-BE0D-405E-A217-7974BB59A7C1}" type="pres">
      <dgm:prSet presAssocID="{F4FE0A3D-37D6-41A4-BCE2-7451B085262C}" presName="linear" presStyleCnt="0">
        <dgm:presLayoutVars>
          <dgm:animLvl val="lvl"/>
          <dgm:resizeHandles val="exact"/>
        </dgm:presLayoutVars>
      </dgm:prSet>
      <dgm:spPr/>
    </dgm:pt>
    <dgm:pt modelId="{A3D538EA-D886-4974-BCDC-D5E0365C5B7E}" type="pres">
      <dgm:prSet presAssocID="{25316CF0-BE18-41C7-8266-0F7B322C21C0}" presName="parentText" presStyleLbl="node1" presStyleIdx="0" presStyleCnt="1" custLinFactNeighborX="-5955" custLinFactNeighborY="5550">
        <dgm:presLayoutVars>
          <dgm:chMax val="0"/>
          <dgm:bulletEnabled val="1"/>
        </dgm:presLayoutVars>
      </dgm:prSet>
      <dgm:spPr/>
    </dgm:pt>
  </dgm:ptLst>
  <dgm:cxnLst>
    <dgm:cxn modelId="{52C06D0E-19AE-4FA5-B2E6-DB55CCC0A87D}" srcId="{F4FE0A3D-37D6-41A4-BCE2-7451B085262C}" destId="{25316CF0-BE18-41C7-8266-0F7B322C21C0}" srcOrd="0" destOrd="0" parTransId="{008D04F9-84B9-4BB8-8816-368A59F3826B}" sibTransId="{F8BDA16F-D913-42C0-ABB6-E8D61611AD69}"/>
    <dgm:cxn modelId="{AE099D8B-CF1C-4C82-BE65-3EAF1895B5C6}" type="presOf" srcId="{F4FE0A3D-37D6-41A4-BCE2-7451B085262C}" destId="{41FC45BF-BE0D-405E-A217-7974BB59A7C1}" srcOrd="0" destOrd="0" presId="urn:microsoft.com/office/officeart/2005/8/layout/vList2"/>
    <dgm:cxn modelId="{CBDEE0BB-B225-4A66-8B08-3B269F7600FC}" type="presOf" srcId="{25316CF0-BE18-41C7-8266-0F7B322C21C0}" destId="{A3D538EA-D886-4974-BCDC-D5E0365C5B7E}" srcOrd="0" destOrd="0" presId="urn:microsoft.com/office/officeart/2005/8/layout/vList2"/>
    <dgm:cxn modelId="{E8E1AE5A-48DF-46CC-AA89-797B2C655BCD}" type="presParOf" srcId="{41FC45BF-BE0D-405E-A217-7974BB59A7C1}" destId="{A3D538EA-D886-4974-BCDC-D5E0365C5B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urn:microsoft.com/office/officeart/2005/8/layout/vList3" loCatId="" qsTypeId="urn:microsoft.com/office/officeart/2005/8/quickstyle/simple1#1" qsCatId="simple" csTypeId="urn:microsoft.com/office/officeart/2005/8/colors/accent1_2#1" csCatId="accent1" phldr="1"/>
      <dgm:spPr/>
    </dgm:pt>
    <dgm:pt modelId="{6D91A04C-1452-5D48-B08A-231CCABF866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</a:p>
      </dgm:t>
    </dgm:pt>
    <dgm:pt modelId="{60365FF9-CB90-AF44-B4D3-16DCAD310626}" type="parTrans" cxnId="{6C38B299-3C26-4BA3-9B42-D58C268CE88A}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type="sibTrans" cxnId="{6C38B299-3C26-4BA3-9B42-D58C268CE88A}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</a:p>
      </dgm:t>
    </dgm:pt>
    <dgm:pt modelId="{944297D6-24F3-4A6C-932F-CBFF91E12385}" type="parTrans" cxnId="{266A1054-556D-44DC-9BB5-97CF7F21C582}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type="sibTrans" cxnId="{266A1054-556D-44DC-9BB5-97CF7F21C582}">
      <dgm:prSet/>
      <dgm:spPr/>
      <dgm:t>
        <a:bodyPr/>
        <a:lstStyle/>
        <a:p>
          <a:pPr algn="l"/>
          <a:endParaRPr lang="zh-CN" altLang="en-US" sz="2400"/>
        </a:p>
      </dgm:t>
    </dgm:pt>
    <dgm:pt modelId="{BB5B8127-4302-46F4-A4E0-28222639478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Wehchat</a:t>
          </a:r>
          <a:r>
            <a:rPr lang="zh-CN" altLang="en-US" sz="2800" dirty="0"/>
            <a:t>：海豚调度</a:t>
          </a:r>
        </a:p>
      </dgm:t>
    </dgm:pt>
    <dgm:pt modelId="{F29A29CD-658B-4CD7-ADB3-8035BCB8F3E4}" type="parTrans" cxnId="{8BC73280-72F1-4AF3-9FA0-B81136438374}">
      <dgm:prSet/>
      <dgm:spPr/>
      <dgm:t>
        <a:bodyPr/>
        <a:lstStyle/>
        <a:p>
          <a:pPr algn="l"/>
          <a:endParaRPr lang="zh-CN" altLang="en-US" sz="2000"/>
        </a:p>
      </dgm:t>
    </dgm:pt>
    <dgm:pt modelId="{D1B5542A-DF37-46E9-8CAD-6A660F18C893}" type="sibTrans" cxnId="{8BC73280-72F1-4AF3-9FA0-B81136438374}">
      <dgm:prSet/>
      <dgm:spPr/>
      <dgm:t>
        <a:bodyPr/>
        <a:lstStyle/>
        <a:p>
          <a:pPr algn="l"/>
          <a:endParaRPr lang="zh-CN" altLang="en-US" sz="2000"/>
        </a:p>
      </dgm:t>
    </dgm:pt>
    <dgm:pt modelId="{D268D0B6-2202-0349-9ED8-CDC00F165E8E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</a:p>
      </dgm:t>
    </dgm:pt>
    <dgm:pt modelId="{577EC967-170C-9941-8E14-ABA7E6B74046}" type="parTrans" cxnId="{9749D824-8EA4-4FA4-BAA3-32E8BEBE0603}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type="sibTrans" cxnId="{9749D824-8EA4-4FA4-BAA3-32E8BEBE0603}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</a:p>
      </dgm:t>
    </dgm:pt>
    <dgm:pt modelId="{FE1394E0-6692-B54B-B483-8E0431BEE1C5}" type="parTrans" cxnId="{A988A12F-55EB-4CAF-BE9F-D078DCD2611E}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type="sibTrans" cxnId="{A988A12F-55EB-4CAF-BE9F-D078DCD2611E}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</a:p>
      </dgm:t>
    </dgm:pt>
    <dgm:pt modelId="{AD4FD47E-F537-D441-AD95-F6F84C6C40D2}" type="parTrans" cxnId="{EF9844FF-7E42-4D92-8912-F46AD3DB0C17}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type="sibTrans" cxnId="{EF9844FF-7E42-4D92-8912-F46AD3DB0C17}">
      <dgm:prSet/>
      <dgm:spPr/>
      <dgm:t>
        <a:bodyPr/>
        <a:lstStyle/>
        <a:p>
          <a:pPr algn="l"/>
          <a:endParaRPr 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6" custLinFactNeighborX="-52089" custLinFactNeighborY="466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6" custScaleX="108753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6" custLinFactNeighborX="-52089" custLinFactNeighborY="466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6" custScaleX="108753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41D22BD7-33AB-43D9-B317-90C0444C432D}" type="pres">
      <dgm:prSet presAssocID="{BB5B8127-4302-46F4-A4E0-282226394788}" presName="composite" presStyleCnt="0"/>
      <dgm:spPr/>
    </dgm:pt>
    <dgm:pt modelId="{03C039C4-60C4-4E5E-AC8C-0DC967D3FD45}" type="pres">
      <dgm:prSet presAssocID="{BB5B8127-4302-46F4-A4E0-282226394788}" presName="imgShp" presStyleLbl="fgImgPlace1" presStyleIdx="2" presStyleCnt="6" custLinFactNeighborX="-52089" custLinFactNeighborY="466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645B0397-6812-47EA-9570-A1E5FE187F65}" type="pres">
      <dgm:prSet presAssocID="{BB5B8127-4302-46F4-A4E0-282226394788}" presName="txShp" presStyleLbl="node1" presStyleIdx="2" presStyleCnt="6" custScaleX="108753">
        <dgm:presLayoutVars>
          <dgm:bulletEnabled val="1"/>
        </dgm:presLayoutVars>
      </dgm:prSet>
      <dgm:spPr/>
    </dgm:pt>
    <dgm:pt modelId="{54240EAE-F931-4A74-9632-E8CEB3FFA0D4}" type="pres">
      <dgm:prSet presAssocID="{D1B5542A-DF37-46E9-8CAD-6A660F18C893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3" presStyleCnt="6" custLinFactNeighborX="-52089" custLinFactNeighborY="4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3" presStyleCnt="6" custScaleX="108753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4" presStyleCnt="6" custLinFactNeighborX="-52089" custLinFactNeighborY="4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4" presStyleCnt="6" custScaleX="108753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5" presStyleCnt="6" custLinFactNeighborX="-52089" custLinFactNeighborY="46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5" presStyleCnt="6" custScaleX="108753">
        <dgm:presLayoutVars>
          <dgm:bulletEnabled val="1"/>
        </dgm:presLayoutVars>
      </dgm:prSet>
      <dgm:spPr/>
    </dgm:pt>
  </dgm:ptLst>
  <dgm:cxnLst>
    <dgm:cxn modelId="{2E915A0B-9BFA-4C7F-A120-CFAB694BD470}" type="presOf" srcId="{73619E33-1254-5D45-A70A-7D206D28FD69}" destId="{5ABB6C07-1565-ED45-8449-831668FBA920}" srcOrd="0" destOrd="0" presId="urn:microsoft.com/office/officeart/2005/8/layout/vList3"/>
    <dgm:cxn modelId="{F110201A-A4E2-493C-83AB-6323CAEA9C16}" type="presOf" srcId="{6D91A04C-1452-5D48-B08A-231CCABF8668}" destId="{AFF97271-BF8B-344A-818C-3E1A82DBCC51}" srcOrd="0" destOrd="0" presId="urn:microsoft.com/office/officeart/2005/8/layout/vList3"/>
    <dgm:cxn modelId="{9749D824-8EA4-4FA4-BAA3-32E8BEBE0603}" srcId="{50F5C003-F138-3441-95CC-29498EB9868A}" destId="{D268D0B6-2202-0349-9ED8-CDC00F165E8E}" srcOrd="3" destOrd="0" parTransId="{577EC967-170C-9941-8E14-ABA7E6B74046}" sibTransId="{73619E33-1254-5D45-A70A-7D206D28FD69}"/>
    <dgm:cxn modelId="{A988A12F-55EB-4CAF-BE9F-D078DCD2611E}" srcId="{50F5C003-F138-3441-95CC-29498EB9868A}" destId="{A5CD61B1-7A64-864D-BEF0-904C4548F883}" srcOrd="4" destOrd="0" parTransId="{FE1394E0-6692-B54B-B483-8E0431BEE1C5}" sibTransId="{545D3FD5-4E40-BD48-AFAA-627C350A3710}"/>
    <dgm:cxn modelId="{04E65E5D-8A25-4162-BE21-C4970B4A1B3C}" type="presOf" srcId="{D268D0B6-2202-0349-9ED8-CDC00F165E8E}" destId="{F7CCB339-7CCC-9042-8C6F-5F37228CE9B2}" srcOrd="0" destOrd="0" presId="urn:microsoft.com/office/officeart/2005/8/layout/vList3"/>
    <dgm:cxn modelId="{266A1054-556D-44DC-9BB5-97CF7F21C582}" srcId="{50F5C003-F138-3441-95CC-29498EB9868A}" destId="{7BE90A9E-FB41-417D-94B4-1A313183EF59}" srcOrd="1" destOrd="0" parTransId="{944297D6-24F3-4A6C-932F-CBFF91E12385}" sibTransId="{15A22CD8-F633-474B-ADA4-8F81C70D5CDB}"/>
    <dgm:cxn modelId="{A2BA4B59-ACE7-4649-8809-2914DB13EB95}" type="presOf" srcId="{9B12842A-B90B-FE46-8291-4147F2AB4969}" destId="{1395C718-3256-C547-95A3-A0A7B5604158}" srcOrd="0" destOrd="0" presId="urn:microsoft.com/office/officeart/2005/8/layout/vList3"/>
    <dgm:cxn modelId="{C3DB237C-F073-4628-BAF4-C9EDE69718A6}" type="presOf" srcId="{3B2B21D5-7D18-F24C-B88F-F91F1058E236}" destId="{2A337866-94DC-184E-9080-52BEBF8702B1}" srcOrd="0" destOrd="0" presId="urn:microsoft.com/office/officeart/2005/8/layout/vList3"/>
    <dgm:cxn modelId="{8BC73280-72F1-4AF3-9FA0-B81136438374}" srcId="{50F5C003-F138-3441-95CC-29498EB9868A}" destId="{BB5B8127-4302-46F4-A4E0-282226394788}" srcOrd="2" destOrd="0" parTransId="{F29A29CD-658B-4CD7-ADB3-8035BCB8F3E4}" sibTransId="{D1B5542A-DF37-46E9-8CAD-6A660F18C893}"/>
    <dgm:cxn modelId="{6C38B299-3C26-4BA3-9B42-D58C268CE88A}" srcId="{50F5C003-F138-3441-95CC-29498EB9868A}" destId="{6D91A04C-1452-5D48-B08A-231CCABF8668}" srcOrd="0" destOrd="0" parTransId="{60365FF9-CB90-AF44-B4D3-16DCAD310626}" sibTransId="{9B12842A-B90B-FE46-8291-4147F2AB4969}"/>
    <dgm:cxn modelId="{822494A6-0971-4DD6-82E9-EE5F30B35859}" type="presOf" srcId="{7BE90A9E-FB41-417D-94B4-1A313183EF59}" destId="{1E28999B-AEDB-487C-8B2B-83FBB4108F70}" srcOrd="0" destOrd="0" presId="urn:microsoft.com/office/officeart/2005/8/layout/vList3"/>
    <dgm:cxn modelId="{179312AB-ED2D-442D-9BF9-F2B50EAB7573}" type="presOf" srcId="{BB5B8127-4302-46F4-A4E0-282226394788}" destId="{645B0397-6812-47EA-9570-A1E5FE187F65}" srcOrd="0" destOrd="0" presId="urn:microsoft.com/office/officeart/2005/8/layout/vList3"/>
    <dgm:cxn modelId="{193452B8-241A-45CD-BA9E-683247649A49}" type="presOf" srcId="{15A22CD8-F633-474B-ADA4-8F81C70D5CDB}" destId="{2E57DCE2-EA38-4839-98B5-782B0B2F126B}" srcOrd="0" destOrd="0" presId="urn:microsoft.com/office/officeart/2005/8/layout/vList3"/>
    <dgm:cxn modelId="{DF3718BB-E28B-4AFF-8C1A-4A407720CCDA}" type="presOf" srcId="{D1B5542A-DF37-46E9-8CAD-6A660F18C893}" destId="{54240EAE-F931-4A74-9632-E8CEB3FFA0D4}" srcOrd="0" destOrd="0" presId="urn:microsoft.com/office/officeart/2005/8/layout/vList3"/>
    <dgm:cxn modelId="{FA20F8CF-115C-4B08-A482-F8FF4DC0AB3D}" type="presOf" srcId="{545D3FD5-4E40-BD48-AFAA-627C350A3710}" destId="{093DCD18-E838-4340-9427-09402CE5EF59}" srcOrd="0" destOrd="0" presId="urn:microsoft.com/office/officeart/2005/8/layout/vList3"/>
    <dgm:cxn modelId="{2312CDD6-EE9D-470A-9B44-1B126957B8F4}" type="presOf" srcId="{A5CD61B1-7A64-864D-BEF0-904C4548F883}" destId="{72A1EE08-0692-6A41-9D0C-9F9E2FB3B4E2}" srcOrd="0" destOrd="0" presId="urn:microsoft.com/office/officeart/2005/8/layout/vList3"/>
    <dgm:cxn modelId="{D448DBE6-81A6-4046-BAB2-A04606B10703}" type="presOf" srcId="{50F5C003-F138-3441-95CC-29498EB9868A}" destId="{F6079F7F-847A-9C4B-8DF8-3AE4F81EEBEB}" srcOrd="0" destOrd="0" presId="urn:microsoft.com/office/officeart/2005/8/layout/vList3"/>
    <dgm:cxn modelId="{EF9844FF-7E42-4D92-8912-F46AD3DB0C17}" srcId="{50F5C003-F138-3441-95CC-29498EB9868A}" destId="{3B2B21D5-7D18-F24C-B88F-F91F1058E236}" srcOrd="5" destOrd="0" parTransId="{AD4FD47E-F537-D441-AD95-F6F84C6C40D2}" sibTransId="{24FC2D4C-C329-604F-86BF-C440182CE301}"/>
    <dgm:cxn modelId="{A4F68660-BE92-40DA-B902-9523DF26E32C}" type="presParOf" srcId="{F6079F7F-847A-9C4B-8DF8-3AE4F81EEBEB}" destId="{A072D74A-D9F2-9347-845D-7BD2B50636E9}" srcOrd="0" destOrd="0" presId="urn:microsoft.com/office/officeart/2005/8/layout/vList3"/>
    <dgm:cxn modelId="{A390E677-0228-40FB-B34C-55A5A0E26CE1}" type="presParOf" srcId="{A072D74A-D9F2-9347-845D-7BD2B50636E9}" destId="{1A03DEB5-3DF7-5C48-A9D4-0F1676AAA3B2}" srcOrd="0" destOrd="0" presId="urn:microsoft.com/office/officeart/2005/8/layout/vList3"/>
    <dgm:cxn modelId="{9DA280BE-0537-422E-B21A-149797074DE6}" type="presParOf" srcId="{A072D74A-D9F2-9347-845D-7BD2B50636E9}" destId="{AFF97271-BF8B-344A-818C-3E1A82DBCC51}" srcOrd="1" destOrd="0" presId="urn:microsoft.com/office/officeart/2005/8/layout/vList3"/>
    <dgm:cxn modelId="{D0FD7CBE-BC59-4696-BFD7-9674FBB396A5}" type="presParOf" srcId="{F6079F7F-847A-9C4B-8DF8-3AE4F81EEBEB}" destId="{1395C718-3256-C547-95A3-A0A7B5604158}" srcOrd="1" destOrd="0" presId="urn:microsoft.com/office/officeart/2005/8/layout/vList3"/>
    <dgm:cxn modelId="{F818D0AB-561E-49D1-B3E8-338C17CA4C66}" type="presParOf" srcId="{F6079F7F-847A-9C4B-8DF8-3AE4F81EEBEB}" destId="{B5D7339B-01CD-45F0-8A1C-3C3565F23E67}" srcOrd="2" destOrd="0" presId="urn:microsoft.com/office/officeart/2005/8/layout/vList3"/>
    <dgm:cxn modelId="{47126082-5BE0-41C4-9D96-0C87C9B7FD63}" type="presParOf" srcId="{B5D7339B-01CD-45F0-8A1C-3C3565F23E67}" destId="{917AF6F2-0F17-4372-AFC3-011A74656337}" srcOrd="0" destOrd="0" presId="urn:microsoft.com/office/officeart/2005/8/layout/vList3"/>
    <dgm:cxn modelId="{661E05AD-DD2E-4753-B890-9AB722BDC90E}" type="presParOf" srcId="{B5D7339B-01CD-45F0-8A1C-3C3565F23E67}" destId="{1E28999B-AEDB-487C-8B2B-83FBB4108F70}" srcOrd="1" destOrd="0" presId="urn:microsoft.com/office/officeart/2005/8/layout/vList3"/>
    <dgm:cxn modelId="{4BCFE97E-1B7E-448E-8B3D-7754429C66E3}" type="presParOf" srcId="{F6079F7F-847A-9C4B-8DF8-3AE4F81EEBEB}" destId="{2E57DCE2-EA38-4839-98B5-782B0B2F126B}" srcOrd="3" destOrd="0" presId="urn:microsoft.com/office/officeart/2005/8/layout/vList3"/>
    <dgm:cxn modelId="{AB3B54C5-014A-45A6-8A38-3B178787F9D9}" type="presParOf" srcId="{F6079F7F-847A-9C4B-8DF8-3AE4F81EEBEB}" destId="{41D22BD7-33AB-43D9-B317-90C0444C432D}" srcOrd="4" destOrd="0" presId="urn:microsoft.com/office/officeart/2005/8/layout/vList3"/>
    <dgm:cxn modelId="{FEF0D208-93F1-4FA6-AFBB-ABA30230B0F5}" type="presParOf" srcId="{41D22BD7-33AB-43D9-B317-90C0444C432D}" destId="{03C039C4-60C4-4E5E-AC8C-0DC967D3FD45}" srcOrd="0" destOrd="0" presId="urn:microsoft.com/office/officeart/2005/8/layout/vList3"/>
    <dgm:cxn modelId="{3DC9D886-83D2-4A35-971F-A2BE1B90EA9B}" type="presParOf" srcId="{41D22BD7-33AB-43D9-B317-90C0444C432D}" destId="{645B0397-6812-47EA-9570-A1E5FE187F65}" srcOrd="1" destOrd="0" presId="urn:microsoft.com/office/officeart/2005/8/layout/vList3"/>
    <dgm:cxn modelId="{BDB383DE-71B1-49F6-935F-46788DACB1CF}" type="presParOf" srcId="{F6079F7F-847A-9C4B-8DF8-3AE4F81EEBEB}" destId="{54240EAE-F931-4A74-9632-E8CEB3FFA0D4}" srcOrd="5" destOrd="0" presId="urn:microsoft.com/office/officeart/2005/8/layout/vList3"/>
    <dgm:cxn modelId="{048ECD32-3500-40C8-A39E-52F6D8C0837B}" type="presParOf" srcId="{F6079F7F-847A-9C4B-8DF8-3AE4F81EEBEB}" destId="{AA527963-FC85-1548-9A8A-485A9427323B}" srcOrd="6" destOrd="0" presId="urn:microsoft.com/office/officeart/2005/8/layout/vList3"/>
    <dgm:cxn modelId="{FDAB8B3B-F43F-4301-BC2B-77503F05C87E}" type="presParOf" srcId="{AA527963-FC85-1548-9A8A-485A9427323B}" destId="{85388ED3-7068-9E44-B9D9-B337FD2B3DD9}" srcOrd="0" destOrd="0" presId="urn:microsoft.com/office/officeart/2005/8/layout/vList3"/>
    <dgm:cxn modelId="{82580107-BF4F-4D7F-AE90-D04D837C51D0}" type="presParOf" srcId="{AA527963-FC85-1548-9A8A-485A9427323B}" destId="{F7CCB339-7CCC-9042-8C6F-5F37228CE9B2}" srcOrd="1" destOrd="0" presId="urn:microsoft.com/office/officeart/2005/8/layout/vList3"/>
    <dgm:cxn modelId="{9EBF74C0-D976-4C76-B1AB-03E57272CA95}" type="presParOf" srcId="{F6079F7F-847A-9C4B-8DF8-3AE4F81EEBEB}" destId="{5ABB6C07-1565-ED45-8449-831668FBA920}" srcOrd="7" destOrd="0" presId="urn:microsoft.com/office/officeart/2005/8/layout/vList3"/>
    <dgm:cxn modelId="{2DE8C5BC-054D-40EF-8105-D00BBB82E954}" type="presParOf" srcId="{F6079F7F-847A-9C4B-8DF8-3AE4F81EEBEB}" destId="{B3A54A5A-69C7-B24C-8D54-5D7B16862D28}" srcOrd="8" destOrd="0" presId="urn:microsoft.com/office/officeart/2005/8/layout/vList3"/>
    <dgm:cxn modelId="{4535EB5E-A693-4814-8A23-AAE899920DB7}" type="presParOf" srcId="{B3A54A5A-69C7-B24C-8D54-5D7B16862D28}" destId="{2C4774EC-1DD5-164A-9EED-426839F660F9}" srcOrd="0" destOrd="0" presId="urn:microsoft.com/office/officeart/2005/8/layout/vList3"/>
    <dgm:cxn modelId="{92A354B9-634C-44AC-82D4-BC75F795CE10}" type="presParOf" srcId="{B3A54A5A-69C7-B24C-8D54-5D7B16862D28}" destId="{72A1EE08-0692-6A41-9D0C-9F9E2FB3B4E2}" srcOrd="1" destOrd="0" presId="urn:microsoft.com/office/officeart/2005/8/layout/vList3"/>
    <dgm:cxn modelId="{2BA32845-1DBB-4B50-9C29-F9768456AA29}" type="presParOf" srcId="{F6079F7F-847A-9C4B-8DF8-3AE4F81EEBEB}" destId="{093DCD18-E838-4340-9427-09402CE5EF59}" srcOrd="9" destOrd="0" presId="urn:microsoft.com/office/officeart/2005/8/layout/vList3"/>
    <dgm:cxn modelId="{11A35D7A-3DF7-4426-833C-785BA7D75071}" type="presParOf" srcId="{F6079F7F-847A-9C4B-8DF8-3AE4F81EEBEB}" destId="{45CA8AFB-D4B2-9A4F-939E-7F2D98A70BD6}" srcOrd="10" destOrd="0" presId="urn:microsoft.com/office/officeart/2005/8/layout/vList3"/>
    <dgm:cxn modelId="{AEF899DF-0B4F-47E5-9121-675575743818}" type="presParOf" srcId="{45CA8AFB-D4B2-9A4F-939E-7F2D98A70BD6}" destId="{27EB50FB-A6C7-A04E-918B-3A46BFE5660F}" srcOrd="0" destOrd="0" presId="urn:microsoft.com/office/officeart/2005/8/layout/vList3"/>
    <dgm:cxn modelId="{E8487561-E915-4BC9-A4C8-BDF179DC3B43}" type="presParOf" srcId="{45CA8AFB-D4B2-9A4F-939E-7F2D98A70BD6}" destId="{2A337866-94DC-184E-9080-52BEBF870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3F467-468B-4C94-82D0-32C833259FBE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2A472-DACA-4089-8C2A-2D995E050B34}">
      <dgm:prSet phldrT="[文本]"/>
      <dgm:spPr/>
      <dgm:t>
        <a:bodyPr/>
        <a:lstStyle/>
        <a:p>
          <a:r>
            <a:rPr lang="zh-CN" altLang="en-US" b="0" i="0" dirty="0"/>
            <a:t>数据源复杂性</a:t>
          </a:r>
          <a:endParaRPr lang="zh-CN" altLang="en-US" dirty="0"/>
        </a:p>
      </dgm:t>
    </dgm:pt>
    <dgm:pt modelId="{0D0C32D2-27A6-4C1F-9677-830DF049FEE0}" type="par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CC28E09F-1746-4ABB-898A-DD66F6521538}" type="sib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0DF36D82-1946-41AC-AC0C-5E5829F01DA9}">
      <dgm:prSet phldrT="[文本]"/>
      <dgm:spPr/>
      <dgm:t>
        <a:bodyPr/>
        <a:lstStyle/>
        <a:p>
          <a:r>
            <a:rPr lang="zh-CN" altLang="en-US" b="0" i="0" dirty="0"/>
            <a:t>实时性要求</a:t>
          </a:r>
          <a:endParaRPr lang="zh-CN" altLang="en-US" dirty="0"/>
        </a:p>
      </dgm:t>
    </dgm:pt>
    <dgm:pt modelId="{F484A4D5-3BAB-4E40-B666-04CC706896D4}" type="parTrans" cxnId="{3671D3DD-22C2-4496-B705-B0735822AA93}">
      <dgm:prSet/>
      <dgm:spPr/>
      <dgm:t>
        <a:bodyPr/>
        <a:lstStyle/>
        <a:p>
          <a:endParaRPr lang="zh-CN" altLang="en-US"/>
        </a:p>
      </dgm:t>
    </dgm:pt>
    <dgm:pt modelId="{98653FE4-7E3D-4343-B1AD-AE5109B73BAA}" type="sibTrans" cxnId="{3671D3DD-22C2-4496-B705-B0735822AA93}">
      <dgm:prSet/>
      <dgm:spPr/>
      <dgm:t>
        <a:bodyPr/>
        <a:lstStyle/>
        <a:p>
          <a:endParaRPr lang="zh-CN" altLang="en-US"/>
        </a:p>
      </dgm:t>
    </dgm:pt>
    <dgm:pt modelId="{F3B81AC6-1B60-4E40-9698-350BE67A32A6}">
      <dgm:prSet phldrT="[文本]"/>
      <dgm:spPr/>
      <dgm:t>
        <a:bodyPr/>
        <a:lstStyle/>
        <a:p>
          <a:r>
            <a:rPr lang="zh-CN" altLang="en-US" b="0" i="0" dirty="0"/>
            <a:t>扩展性挑战 </a:t>
          </a:r>
          <a:endParaRPr lang="zh-CN" altLang="en-US" dirty="0"/>
        </a:p>
      </dgm:t>
    </dgm:pt>
    <dgm:pt modelId="{374D76ED-BFBB-4214-81DB-700D16894116}" type="parTrans" cxnId="{31E7C6FE-0908-4B58-9A03-890E233E20A4}">
      <dgm:prSet/>
      <dgm:spPr/>
      <dgm:t>
        <a:bodyPr/>
        <a:lstStyle/>
        <a:p>
          <a:endParaRPr lang="zh-CN" altLang="en-US"/>
        </a:p>
      </dgm:t>
    </dgm:pt>
    <dgm:pt modelId="{AAB3A23A-4964-4E02-85BC-651D5E28C754}" type="sibTrans" cxnId="{31E7C6FE-0908-4B58-9A03-890E233E20A4}">
      <dgm:prSet/>
      <dgm:spPr/>
      <dgm:t>
        <a:bodyPr/>
        <a:lstStyle/>
        <a:p>
          <a:endParaRPr lang="zh-CN" altLang="en-US"/>
        </a:p>
      </dgm:t>
    </dgm:pt>
    <dgm:pt modelId="{B5A3B363-90B1-4317-A20F-4757DF379AE7}">
      <dgm:prSet phldrT="[文本]"/>
      <dgm:spPr/>
      <dgm:t>
        <a:bodyPr/>
        <a:lstStyle/>
        <a:p>
          <a:r>
            <a:rPr lang="zh-CN" altLang="en-US" b="0" i="0" dirty="0"/>
            <a:t>不同专业使用不同的业务系统</a:t>
          </a:r>
          <a:endParaRPr lang="zh-CN" altLang="en-US" dirty="0"/>
        </a:p>
      </dgm:t>
    </dgm:pt>
    <dgm:pt modelId="{3D7B376B-001D-4AD2-9EF8-72965ECAF916}" type="parTrans" cxnId="{2D9DF40C-792D-496B-85FE-B17AF76B45FE}">
      <dgm:prSet/>
      <dgm:spPr/>
      <dgm:t>
        <a:bodyPr/>
        <a:lstStyle/>
        <a:p>
          <a:endParaRPr lang="zh-CN" altLang="en-US"/>
        </a:p>
      </dgm:t>
    </dgm:pt>
    <dgm:pt modelId="{E0B28A52-70E9-4B81-9315-718084B69877}" type="sibTrans" cxnId="{2D9DF40C-792D-496B-85FE-B17AF76B45FE}">
      <dgm:prSet/>
      <dgm:spPr/>
      <dgm:t>
        <a:bodyPr/>
        <a:lstStyle/>
        <a:p>
          <a:endParaRPr lang="zh-CN" altLang="en-US"/>
        </a:p>
      </dgm:t>
    </dgm:pt>
    <dgm:pt modelId="{E1692A17-BB59-4BAE-A318-1D191401156E}">
      <dgm:prSet phldrT="[文本]"/>
      <dgm:spPr/>
      <dgm:t>
        <a:bodyPr/>
        <a:lstStyle/>
        <a:p>
          <a:r>
            <a:rPr lang="zh-CN" altLang="en-US" b="0" i="0" dirty="0"/>
            <a:t>数据格式不统一</a:t>
          </a:r>
          <a:endParaRPr lang="zh-CN" altLang="en-US" dirty="0"/>
        </a:p>
      </dgm:t>
    </dgm:pt>
    <dgm:pt modelId="{EF2BDBB7-BED5-41BD-838C-FE45DEA12029}" type="parTrans" cxnId="{954C0EB5-62D5-4EB6-B268-D1FDE8D4CD0A}">
      <dgm:prSet/>
      <dgm:spPr/>
      <dgm:t>
        <a:bodyPr/>
        <a:lstStyle/>
        <a:p>
          <a:endParaRPr lang="zh-CN" altLang="en-US"/>
        </a:p>
      </dgm:t>
    </dgm:pt>
    <dgm:pt modelId="{23385595-82DB-405D-9FD4-026F5AC28676}" type="sibTrans" cxnId="{954C0EB5-62D5-4EB6-B268-D1FDE8D4CD0A}">
      <dgm:prSet/>
      <dgm:spPr/>
      <dgm:t>
        <a:bodyPr/>
        <a:lstStyle/>
        <a:p>
          <a:endParaRPr lang="zh-CN" altLang="en-US"/>
        </a:p>
      </dgm:t>
    </dgm:pt>
    <dgm:pt modelId="{271BE4E2-3CDF-440A-A9D9-3D060874FCDE}">
      <dgm:prSet phldrT="[文本]"/>
      <dgm:spPr/>
      <dgm:t>
        <a:bodyPr/>
        <a:lstStyle/>
        <a:p>
          <a:r>
            <a:rPr lang="zh-CN" altLang="en-US" b="0" i="0" dirty="0"/>
            <a:t>结构化数据：</a:t>
          </a:r>
          <a:r>
            <a:rPr lang="en-US" altLang="zh-CN" b="0" i="0" dirty="0"/>
            <a:t>MySQL</a:t>
          </a:r>
          <a:r>
            <a:rPr lang="zh-CN" altLang="en-US" b="0" i="0" dirty="0"/>
            <a:t>、</a:t>
          </a:r>
          <a:r>
            <a:rPr lang="en-US" altLang="zh-CN" b="0" i="0" dirty="0"/>
            <a:t>Oracle</a:t>
          </a:r>
          <a:r>
            <a:rPr lang="zh-CN" altLang="en-US" b="0" i="0" dirty="0"/>
            <a:t>、</a:t>
          </a:r>
          <a:r>
            <a:rPr lang="en-US" altLang="zh-CN" b="0" i="0" dirty="0"/>
            <a:t>SQL Server</a:t>
          </a:r>
          <a:endParaRPr lang="zh-CN" altLang="en-US" dirty="0"/>
        </a:p>
      </dgm:t>
    </dgm:pt>
    <dgm:pt modelId="{DA200FA7-9A7E-475C-BE2A-1E62772381B5}" type="parTrans" cxnId="{855E0D48-6836-47FB-B81D-07C3417C2C96}">
      <dgm:prSet/>
      <dgm:spPr/>
      <dgm:t>
        <a:bodyPr/>
        <a:lstStyle/>
        <a:p>
          <a:endParaRPr lang="zh-CN" altLang="en-US"/>
        </a:p>
      </dgm:t>
    </dgm:pt>
    <dgm:pt modelId="{0EE7217E-BE9A-49DB-85A7-58EB1D3CCD10}" type="sibTrans" cxnId="{855E0D48-6836-47FB-B81D-07C3417C2C96}">
      <dgm:prSet/>
      <dgm:spPr/>
      <dgm:t>
        <a:bodyPr/>
        <a:lstStyle/>
        <a:p>
          <a:endParaRPr lang="zh-CN" altLang="en-US"/>
        </a:p>
      </dgm:t>
    </dgm:pt>
    <dgm:pt modelId="{EB4D1AD6-6225-415C-B943-9974E5E78E86}">
      <dgm:prSet phldrT="[文本]"/>
      <dgm:spPr/>
      <dgm:t>
        <a:bodyPr/>
        <a:lstStyle/>
        <a:p>
          <a:r>
            <a:rPr lang="zh-CN" altLang="en-US" b="0" i="0" dirty="0"/>
            <a:t>半结构化数据：</a:t>
          </a:r>
          <a:r>
            <a:rPr lang="en-US" altLang="zh-CN" b="0" i="0" dirty="0"/>
            <a:t>Excel</a:t>
          </a:r>
          <a:r>
            <a:rPr lang="zh-CN" altLang="en-US" b="0" i="0" dirty="0"/>
            <a:t>、</a:t>
          </a:r>
          <a:r>
            <a:rPr lang="en-US" altLang="zh-CN" b="0" i="0" dirty="0"/>
            <a:t>JSON</a:t>
          </a:r>
          <a:r>
            <a:rPr lang="zh-CN" altLang="en-US" b="0" i="0" dirty="0"/>
            <a:t>日志</a:t>
          </a:r>
          <a:endParaRPr lang="zh-CN" altLang="en-US" dirty="0"/>
        </a:p>
      </dgm:t>
    </dgm:pt>
    <dgm:pt modelId="{EEF94890-6203-4409-B4E6-4B9A8753811C}" type="parTrans" cxnId="{B2EE8976-3309-42D8-AFB3-7DC6EBA8C93A}">
      <dgm:prSet/>
      <dgm:spPr/>
      <dgm:t>
        <a:bodyPr/>
        <a:lstStyle/>
        <a:p>
          <a:endParaRPr lang="zh-CN" altLang="en-US"/>
        </a:p>
      </dgm:t>
    </dgm:pt>
    <dgm:pt modelId="{CE6E7001-DCFD-43C7-B4AC-490E2E0A6403}" type="sibTrans" cxnId="{B2EE8976-3309-42D8-AFB3-7DC6EBA8C93A}">
      <dgm:prSet/>
      <dgm:spPr/>
      <dgm:t>
        <a:bodyPr/>
        <a:lstStyle/>
        <a:p>
          <a:endParaRPr lang="zh-CN" altLang="en-US"/>
        </a:p>
      </dgm:t>
    </dgm:pt>
    <dgm:pt modelId="{F028E660-9C6C-4BF2-B9E2-C4B0055F8422}">
      <dgm:prSet phldrT="[文本]"/>
      <dgm:spPr/>
      <dgm:t>
        <a:bodyPr/>
        <a:lstStyle/>
        <a:p>
          <a:r>
            <a:rPr lang="zh-CN" altLang="en-US" b="0" i="0" dirty="0"/>
            <a:t>数据质量问题</a:t>
          </a:r>
          <a:endParaRPr lang="zh-CN" altLang="en-US" dirty="0"/>
        </a:p>
      </dgm:t>
    </dgm:pt>
    <dgm:pt modelId="{568A6599-5D14-47E0-8E9B-B7A409B4D273}" type="parTrans" cxnId="{6953625E-91F1-4388-B9A1-BA6005E5EF94}">
      <dgm:prSet/>
      <dgm:spPr/>
      <dgm:t>
        <a:bodyPr/>
        <a:lstStyle/>
        <a:p>
          <a:endParaRPr lang="zh-CN" altLang="en-US"/>
        </a:p>
      </dgm:t>
    </dgm:pt>
    <dgm:pt modelId="{32BB7F68-F7C0-422C-963F-D6BACE7E8D55}" type="sibTrans" cxnId="{6953625E-91F1-4388-B9A1-BA6005E5EF94}">
      <dgm:prSet/>
      <dgm:spPr/>
      <dgm:t>
        <a:bodyPr/>
        <a:lstStyle/>
        <a:p>
          <a:endParaRPr lang="zh-CN" altLang="en-US"/>
        </a:p>
      </dgm:t>
    </dgm:pt>
    <dgm:pt modelId="{2AB028A6-D4CC-4E67-B152-6C95A041A838}">
      <dgm:prSet phldrT="[文本]"/>
      <dgm:spPr/>
      <dgm:t>
        <a:bodyPr/>
        <a:lstStyle/>
        <a:p>
          <a:r>
            <a:rPr lang="zh-CN" altLang="en-US" b="0" i="0" dirty="0"/>
            <a:t>数据不完整</a:t>
          </a:r>
          <a:endParaRPr lang="zh-CN" altLang="en-US" dirty="0"/>
        </a:p>
      </dgm:t>
    </dgm:pt>
    <dgm:pt modelId="{3D12D38B-344F-4A07-953D-591F4006486C}" type="parTrans" cxnId="{6251F169-4917-4639-9F52-30D3181B44BF}">
      <dgm:prSet/>
      <dgm:spPr/>
      <dgm:t>
        <a:bodyPr/>
        <a:lstStyle/>
        <a:p>
          <a:endParaRPr lang="zh-CN" altLang="en-US"/>
        </a:p>
      </dgm:t>
    </dgm:pt>
    <dgm:pt modelId="{349CFFC6-5DB2-42FD-9CCF-5D399D810823}" type="sibTrans" cxnId="{6251F169-4917-4639-9F52-30D3181B44BF}">
      <dgm:prSet/>
      <dgm:spPr/>
      <dgm:t>
        <a:bodyPr/>
        <a:lstStyle/>
        <a:p>
          <a:endParaRPr lang="zh-CN" altLang="en-US"/>
        </a:p>
      </dgm:t>
    </dgm:pt>
    <dgm:pt modelId="{0E5227BD-B56E-473C-88C8-358F6E245D26}">
      <dgm:prSet phldrT="[文本]"/>
      <dgm:spPr/>
      <dgm:t>
        <a:bodyPr/>
        <a:lstStyle/>
        <a:p>
          <a:r>
            <a:rPr lang="zh-CN" altLang="en-US" b="0" i="0" dirty="0"/>
            <a:t>现场采集数据缺失</a:t>
          </a:r>
          <a:endParaRPr lang="zh-CN" altLang="en-US" dirty="0"/>
        </a:p>
      </dgm:t>
    </dgm:pt>
    <dgm:pt modelId="{0D704F79-3242-478E-994D-5A732ADD99A0}" type="parTrans" cxnId="{46897828-C15F-4173-8428-1655CA13AB0E}">
      <dgm:prSet/>
      <dgm:spPr/>
      <dgm:t>
        <a:bodyPr/>
        <a:lstStyle/>
        <a:p>
          <a:endParaRPr lang="zh-CN" altLang="en-US"/>
        </a:p>
      </dgm:t>
    </dgm:pt>
    <dgm:pt modelId="{532016AD-D04C-46C8-83D4-57CCD5CBFDC0}" type="sibTrans" cxnId="{46897828-C15F-4173-8428-1655CA13AB0E}">
      <dgm:prSet/>
      <dgm:spPr/>
      <dgm:t>
        <a:bodyPr/>
        <a:lstStyle/>
        <a:p>
          <a:endParaRPr lang="zh-CN" altLang="en-US"/>
        </a:p>
      </dgm:t>
    </dgm:pt>
    <dgm:pt modelId="{7076ECF9-0751-4283-ACB7-1AB245B1EF62}">
      <dgm:prSet phldrT="[文本]"/>
      <dgm:spPr/>
      <dgm:t>
        <a:bodyPr/>
        <a:lstStyle/>
        <a:p>
          <a:r>
            <a:rPr lang="zh-CN" altLang="en-US" b="0" i="0" dirty="0"/>
            <a:t>人工录入延迟</a:t>
          </a:r>
          <a:endParaRPr lang="zh-CN" altLang="en-US" dirty="0"/>
        </a:p>
      </dgm:t>
    </dgm:pt>
    <dgm:pt modelId="{75C6F770-8F6E-4C89-A1D1-312D7AA57D18}" type="parTrans" cxnId="{D9DE7BB6-38D0-484D-8EF1-536CD7A5E87F}">
      <dgm:prSet/>
      <dgm:spPr/>
      <dgm:t>
        <a:bodyPr/>
        <a:lstStyle/>
        <a:p>
          <a:endParaRPr lang="zh-CN" altLang="en-US"/>
        </a:p>
      </dgm:t>
    </dgm:pt>
    <dgm:pt modelId="{B752BEFA-B38B-48E9-9202-492CC17FA10F}" type="sibTrans" cxnId="{D9DE7BB6-38D0-484D-8EF1-536CD7A5E87F}">
      <dgm:prSet/>
      <dgm:spPr/>
      <dgm:t>
        <a:bodyPr/>
        <a:lstStyle/>
        <a:p>
          <a:endParaRPr lang="zh-CN" altLang="en-US"/>
        </a:p>
      </dgm:t>
    </dgm:pt>
    <dgm:pt modelId="{8CDBD7A8-AB2B-463B-B03E-2366300F4062}">
      <dgm:prSet phldrT="[文本]"/>
      <dgm:spPr/>
      <dgm:t>
        <a:bodyPr/>
        <a:lstStyle/>
        <a:p>
          <a:r>
            <a:rPr lang="zh-CN" altLang="en-US" b="0" i="0" dirty="0"/>
            <a:t>系统对接断连</a:t>
          </a:r>
          <a:endParaRPr lang="zh-CN" altLang="en-US" dirty="0"/>
        </a:p>
      </dgm:t>
    </dgm:pt>
    <dgm:pt modelId="{D1575952-5AB2-4197-B217-4CC90B990A17}" type="parTrans" cxnId="{02FE2118-DC1F-4AAE-9282-BA1D118B944C}">
      <dgm:prSet/>
      <dgm:spPr/>
      <dgm:t>
        <a:bodyPr/>
        <a:lstStyle/>
        <a:p>
          <a:endParaRPr lang="zh-CN" altLang="en-US"/>
        </a:p>
      </dgm:t>
    </dgm:pt>
    <dgm:pt modelId="{547D682B-2FF4-4EF2-8D6B-24DCCAA52643}" type="sibTrans" cxnId="{02FE2118-DC1F-4AAE-9282-BA1D118B944C}">
      <dgm:prSet/>
      <dgm:spPr/>
      <dgm:t>
        <a:bodyPr/>
        <a:lstStyle/>
        <a:p>
          <a:endParaRPr lang="zh-CN" altLang="en-US"/>
        </a:p>
      </dgm:t>
    </dgm:pt>
    <dgm:pt modelId="{535AC1EC-1C17-41F2-BF7D-80A6C184CF03}">
      <dgm:prSet phldrT="[文本]"/>
      <dgm:spPr/>
      <dgm:t>
        <a:bodyPr/>
        <a:lstStyle/>
        <a:p>
          <a:r>
            <a:rPr lang="zh-CN" altLang="en-US" b="0" i="0" dirty="0"/>
            <a:t>数据不一致</a:t>
          </a:r>
          <a:endParaRPr lang="zh-CN" altLang="en-US" dirty="0"/>
        </a:p>
      </dgm:t>
    </dgm:pt>
    <dgm:pt modelId="{FCCF3696-F3B5-4A2F-A686-68AB577BED2D}" type="parTrans" cxnId="{E238021D-CF72-45A5-B447-0512CE53C47E}">
      <dgm:prSet/>
      <dgm:spPr/>
      <dgm:t>
        <a:bodyPr/>
        <a:lstStyle/>
        <a:p>
          <a:endParaRPr lang="zh-CN" altLang="en-US"/>
        </a:p>
      </dgm:t>
    </dgm:pt>
    <dgm:pt modelId="{DFF166EA-4EB8-4E72-BC49-63137AA524D0}" type="sibTrans" cxnId="{E238021D-CF72-45A5-B447-0512CE53C47E}">
      <dgm:prSet/>
      <dgm:spPr/>
      <dgm:t>
        <a:bodyPr/>
        <a:lstStyle/>
        <a:p>
          <a:endParaRPr lang="zh-CN" altLang="en-US"/>
        </a:p>
      </dgm:t>
    </dgm:pt>
    <dgm:pt modelId="{4FE1F740-CBC0-41DD-B9C6-CF8A22361276}">
      <dgm:prSet phldrT="[文本]"/>
      <dgm:spPr/>
      <dgm:t>
        <a:bodyPr/>
        <a:lstStyle/>
        <a:p>
          <a:r>
            <a:rPr lang="zh-CN" altLang="en-US" b="0" i="0" dirty="0"/>
            <a:t>多系统数据口径不一</a:t>
          </a:r>
          <a:endParaRPr lang="zh-CN" altLang="en-US" dirty="0"/>
        </a:p>
      </dgm:t>
    </dgm:pt>
    <dgm:pt modelId="{BAA451A2-D1FD-4E15-9C26-3D99A5E2E4E1}" type="parTrans" cxnId="{EE538CF0-3C29-4E36-81E3-3EF17E754602}">
      <dgm:prSet/>
      <dgm:spPr/>
      <dgm:t>
        <a:bodyPr/>
        <a:lstStyle/>
        <a:p>
          <a:endParaRPr lang="zh-CN" altLang="en-US"/>
        </a:p>
      </dgm:t>
    </dgm:pt>
    <dgm:pt modelId="{7E5815DF-BA53-4FD7-94BF-31F072DB399D}" type="sibTrans" cxnId="{EE538CF0-3C29-4E36-81E3-3EF17E754602}">
      <dgm:prSet/>
      <dgm:spPr/>
      <dgm:t>
        <a:bodyPr/>
        <a:lstStyle/>
        <a:p>
          <a:endParaRPr lang="zh-CN" altLang="en-US"/>
        </a:p>
      </dgm:t>
    </dgm:pt>
    <dgm:pt modelId="{7D6A6CCD-C5EF-49EC-B12B-4F5FBE9CEAC7}">
      <dgm:prSet phldrT="[文本]"/>
      <dgm:spPr/>
      <dgm:t>
        <a:bodyPr/>
        <a:lstStyle/>
        <a:p>
          <a:r>
            <a:rPr lang="zh-CN" altLang="en-US" b="0" i="0" dirty="0"/>
            <a:t>非结构化数据：图纸、文档、照片</a:t>
          </a:r>
          <a:endParaRPr lang="zh-CN" altLang="en-US" dirty="0"/>
        </a:p>
      </dgm:t>
    </dgm:pt>
    <dgm:pt modelId="{B099D95D-7A3D-416C-A3C4-98C04A186040}" type="parTrans" cxnId="{F48AE6DF-82A8-46CA-B168-50B3222847E9}">
      <dgm:prSet/>
      <dgm:spPr/>
      <dgm:t>
        <a:bodyPr/>
        <a:lstStyle/>
        <a:p>
          <a:endParaRPr lang="zh-CN" altLang="en-US"/>
        </a:p>
      </dgm:t>
    </dgm:pt>
    <dgm:pt modelId="{B38CBC30-D924-4424-8478-DD7E277DDCAE}" type="sibTrans" cxnId="{F48AE6DF-82A8-46CA-B168-50B3222847E9}">
      <dgm:prSet/>
      <dgm:spPr/>
      <dgm:t>
        <a:bodyPr/>
        <a:lstStyle/>
        <a:p>
          <a:endParaRPr lang="zh-CN" altLang="en-US"/>
        </a:p>
      </dgm:t>
    </dgm:pt>
    <dgm:pt modelId="{59500A69-A79B-4BBF-96D0-8B715330196B}">
      <dgm:prSet phldrT="[文本]"/>
      <dgm:spPr/>
      <dgm:t>
        <a:bodyPr/>
        <a:lstStyle/>
        <a:p>
          <a:r>
            <a:rPr lang="zh-CN" altLang="en-US" b="0" i="0" dirty="0"/>
            <a:t>重复数据未清洗</a:t>
          </a:r>
          <a:endParaRPr lang="zh-CN" altLang="en-US" dirty="0"/>
        </a:p>
      </dgm:t>
    </dgm:pt>
    <dgm:pt modelId="{B4D4B01B-3C4C-43A2-9F46-BA5813721201}" type="parTrans" cxnId="{39CA2AF2-D57B-4AA5-91F1-6BC86989D811}">
      <dgm:prSet/>
      <dgm:spPr/>
      <dgm:t>
        <a:bodyPr/>
        <a:lstStyle/>
        <a:p>
          <a:endParaRPr lang="zh-CN" altLang="en-US"/>
        </a:p>
      </dgm:t>
    </dgm:pt>
    <dgm:pt modelId="{888A39A6-9280-4A66-8927-02F6BA146910}" type="sibTrans" cxnId="{39CA2AF2-D57B-4AA5-91F1-6BC86989D811}">
      <dgm:prSet/>
      <dgm:spPr/>
      <dgm:t>
        <a:bodyPr/>
        <a:lstStyle/>
        <a:p>
          <a:endParaRPr lang="zh-CN" altLang="en-US"/>
        </a:p>
      </dgm:t>
    </dgm:pt>
    <dgm:pt modelId="{DCFD0FDE-43D6-4569-82AD-CEE0D08F4DAF}">
      <dgm:prSet phldrT="[文本]"/>
      <dgm:spPr/>
      <dgm:t>
        <a:bodyPr/>
        <a:lstStyle/>
        <a:p>
          <a:r>
            <a:rPr lang="zh-CN" altLang="en-US" b="0" i="0" dirty="0"/>
            <a:t>历史数据未治理 </a:t>
          </a:r>
          <a:endParaRPr lang="zh-CN" altLang="en-US" dirty="0"/>
        </a:p>
      </dgm:t>
    </dgm:pt>
    <dgm:pt modelId="{A1DA2897-7614-42E0-B0FC-C34485651F4E}" type="parTrans" cxnId="{F559E204-C20C-44F5-B5E2-551C2819B020}">
      <dgm:prSet/>
      <dgm:spPr/>
      <dgm:t>
        <a:bodyPr/>
        <a:lstStyle/>
        <a:p>
          <a:endParaRPr lang="zh-CN" altLang="en-US"/>
        </a:p>
      </dgm:t>
    </dgm:pt>
    <dgm:pt modelId="{99B473F6-28B4-4AB6-B72A-11A0BD096E59}" type="sibTrans" cxnId="{F559E204-C20C-44F5-B5E2-551C2819B020}">
      <dgm:prSet/>
      <dgm:spPr/>
      <dgm:t>
        <a:bodyPr/>
        <a:lstStyle/>
        <a:p>
          <a:endParaRPr lang="zh-CN" altLang="en-US"/>
        </a:p>
      </dgm:t>
    </dgm:pt>
    <dgm:pt modelId="{D10457DF-9EC5-4785-8D8E-83FD1702B95A}">
      <dgm:prSet phldrT="[文本]"/>
      <dgm:spPr/>
      <dgm:t>
        <a:bodyPr/>
        <a:lstStyle/>
        <a:p>
          <a:r>
            <a:rPr lang="zh-CN" altLang="en-US" b="0" i="0" dirty="0"/>
            <a:t>施工现场数据</a:t>
          </a:r>
          <a:endParaRPr lang="zh-CN" altLang="en-US" dirty="0"/>
        </a:p>
      </dgm:t>
    </dgm:pt>
    <dgm:pt modelId="{46888D42-6F4E-4CAC-AC8B-E7157EF0E088}" type="parTrans" cxnId="{485A5D15-C5FE-4BCB-BA5C-29EDDB4181DD}">
      <dgm:prSet/>
      <dgm:spPr/>
      <dgm:t>
        <a:bodyPr/>
        <a:lstStyle/>
        <a:p>
          <a:endParaRPr lang="zh-CN" altLang="en-US"/>
        </a:p>
      </dgm:t>
    </dgm:pt>
    <dgm:pt modelId="{76346A53-DD1A-43F9-9BE6-8E331CC80046}" type="sibTrans" cxnId="{485A5D15-C5FE-4BCB-BA5C-29EDDB4181DD}">
      <dgm:prSet/>
      <dgm:spPr/>
      <dgm:t>
        <a:bodyPr/>
        <a:lstStyle/>
        <a:p>
          <a:endParaRPr lang="zh-CN" altLang="en-US"/>
        </a:p>
      </dgm:t>
    </dgm:pt>
    <dgm:pt modelId="{568ED9CF-62AE-47C8-8F99-98325A182168}">
      <dgm:prSet phldrT="[文本]"/>
      <dgm:spPr/>
      <dgm:t>
        <a:bodyPr/>
        <a:lstStyle/>
        <a:p>
          <a:r>
            <a:rPr lang="zh-CN" altLang="en-US" b="0" i="0" dirty="0"/>
            <a:t>成本进度</a:t>
          </a:r>
          <a:r>
            <a:rPr lang="zh-CN" altLang="en-US" b="1" i="0" dirty="0"/>
            <a:t>数据</a:t>
          </a:r>
          <a:endParaRPr lang="zh-CN" altLang="en-US" dirty="0"/>
        </a:p>
      </dgm:t>
    </dgm:pt>
    <dgm:pt modelId="{9791ED35-5369-4FD6-B4BE-A11BCA87651A}" type="parTrans" cxnId="{19405D15-D764-40DE-88D4-470C96629273}">
      <dgm:prSet/>
      <dgm:spPr/>
      <dgm:t>
        <a:bodyPr/>
        <a:lstStyle/>
        <a:p>
          <a:endParaRPr lang="zh-CN" altLang="en-US"/>
        </a:p>
      </dgm:t>
    </dgm:pt>
    <dgm:pt modelId="{38D7C1B5-59E1-4011-959D-A71288D5CDAE}" type="sibTrans" cxnId="{19405D15-D764-40DE-88D4-470C96629273}">
      <dgm:prSet/>
      <dgm:spPr/>
      <dgm:t>
        <a:bodyPr/>
        <a:lstStyle/>
        <a:p>
          <a:endParaRPr lang="zh-CN" altLang="en-US"/>
        </a:p>
      </dgm:t>
    </dgm:pt>
    <dgm:pt modelId="{781E4FD4-93DC-4F50-AFDF-1F7308B4DB61}">
      <dgm:prSet phldrT="[文本]"/>
      <dgm:spPr/>
      <dgm:t>
        <a:bodyPr/>
        <a:lstStyle/>
        <a:p>
          <a:r>
            <a:rPr lang="zh-CN" altLang="en-US" b="0" i="0" dirty="0"/>
            <a:t>进度完成数据</a:t>
          </a:r>
          <a:endParaRPr lang="zh-CN" altLang="en-US" dirty="0"/>
        </a:p>
      </dgm:t>
    </dgm:pt>
    <dgm:pt modelId="{E51E4D77-ABA9-4628-AB51-BCB8D3C89DD5}" type="parTrans" cxnId="{C23A9D1E-EE49-4B3F-B109-E7FD6209793F}">
      <dgm:prSet/>
      <dgm:spPr/>
      <dgm:t>
        <a:bodyPr/>
        <a:lstStyle/>
        <a:p>
          <a:endParaRPr lang="zh-CN" altLang="en-US"/>
        </a:p>
      </dgm:t>
    </dgm:pt>
    <dgm:pt modelId="{6BA598D1-C7AC-4C29-8697-654F1166A943}" type="sibTrans" cxnId="{C23A9D1E-EE49-4B3F-B109-E7FD6209793F}">
      <dgm:prSet/>
      <dgm:spPr/>
      <dgm:t>
        <a:bodyPr/>
        <a:lstStyle/>
        <a:p>
          <a:endParaRPr lang="zh-CN" altLang="en-US"/>
        </a:p>
      </dgm:t>
    </dgm:pt>
    <dgm:pt modelId="{BFF4DC92-7B72-478F-95C6-0F1DD3C140A4}">
      <dgm:prSet phldrT="[文本]"/>
      <dgm:spPr/>
      <dgm:t>
        <a:bodyPr/>
        <a:lstStyle/>
        <a:p>
          <a:r>
            <a:rPr lang="zh-CN" altLang="en-US" b="0" i="0" dirty="0"/>
            <a:t>项目周期长：从设计到施工跨度</a:t>
          </a:r>
          <a:r>
            <a:rPr lang="en-US" altLang="zh-CN" b="0" i="0" dirty="0"/>
            <a:t>3-5</a:t>
          </a:r>
          <a:r>
            <a:rPr lang="zh-CN" altLang="en-US" b="0" i="0" dirty="0"/>
            <a:t>年 </a:t>
          </a:r>
          <a:endParaRPr lang="zh-CN" altLang="en-US" dirty="0"/>
        </a:p>
      </dgm:t>
    </dgm:pt>
    <dgm:pt modelId="{F622FFB5-CD0C-4539-A97E-1A1B3251379C}" type="parTrans" cxnId="{8CC8A241-2C04-4233-A442-E4A9100823E0}">
      <dgm:prSet/>
      <dgm:spPr/>
      <dgm:t>
        <a:bodyPr/>
        <a:lstStyle/>
        <a:p>
          <a:endParaRPr lang="zh-CN" altLang="en-US"/>
        </a:p>
      </dgm:t>
    </dgm:pt>
    <dgm:pt modelId="{5FFDBE6B-3F59-40E0-9924-D2015F6E4175}" type="sibTrans" cxnId="{8CC8A241-2C04-4233-A442-E4A9100823E0}">
      <dgm:prSet/>
      <dgm:spPr/>
      <dgm:t>
        <a:bodyPr/>
        <a:lstStyle/>
        <a:p>
          <a:endParaRPr lang="zh-CN" altLang="en-US"/>
        </a:p>
      </dgm:t>
    </dgm:pt>
    <dgm:pt modelId="{9ACA5C79-9BDB-4694-A46A-56E9713AFF7A}">
      <dgm:prSet phldrT="[文本]"/>
      <dgm:spPr/>
      <dgm:t>
        <a:bodyPr/>
        <a:lstStyle/>
        <a:p>
          <a:r>
            <a:rPr lang="zh-CN" altLang="en-US" b="0" i="0" dirty="0"/>
            <a:t>分析维度多样性：碳排放分析 </a:t>
          </a:r>
          <a:endParaRPr lang="zh-CN" altLang="en-US" dirty="0"/>
        </a:p>
      </dgm:t>
    </dgm:pt>
    <dgm:pt modelId="{B6DF33EC-E35A-4B65-B580-DD2B285FE14A}" type="sibTrans" cxnId="{E0E048E6-A7DD-499E-B8CF-4BB2215872BC}">
      <dgm:prSet/>
      <dgm:spPr/>
      <dgm:t>
        <a:bodyPr/>
        <a:lstStyle/>
        <a:p>
          <a:endParaRPr lang="zh-CN" altLang="en-US"/>
        </a:p>
      </dgm:t>
    </dgm:pt>
    <dgm:pt modelId="{A8082790-9FDB-416A-9829-46582BA70EC4}" type="parTrans" cxnId="{E0E048E6-A7DD-499E-B8CF-4BB2215872BC}">
      <dgm:prSet/>
      <dgm:spPr/>
      <dgm:t>
        <a:bodyPr/>
        <a:lstStyle/>
        <a:p>
          <a:endParaRPr lang="zh-CN" altLang="en-US"/>
        </a:p>
      </dgm:t>
    </dgm:pt>
    <dgm:pt modelId="{7220385E-6304-4A1E-8C44-5E5233FFC828}">
      <dgm:prSet phldrT="[文本]"/>
      <dgm:spPr/>
      <dgm:t>
        <a:bodyPr/>
        <a:lstStyle/>
        <a:p>
          <a:r>
            <a:rPr lang="zh-CN" altLang="en-US" b="0" i="0" dirty="0"/>
            <a:t>系统异构</a:t>
          </a:r>
          <a:endParaRPr lang="zh-CN" altLang="en-US" dirty="0"/>
        </a:p>
      </dgm:t>
    </dgm:pt>
    <dgm:pt modelId="{F16B23AB-E26E-4B02-A95F-E562EA8BC67E}" type="sibTrans" cxnId="{5A7F5D1A-FECF-4167-B077-7C03E592D990}">
      <dgm:prSet/>
      <dgm:spPr/>
      <dgm:t>
        <a:bodyPr/>
        <a:lstStyle/>
        <a:p>
          <a:endParaRPr lang="zh-CN" altLang="en-US"/>
        </a:p>
      </dgm:t>
    </dgm:pt>
    <dgm:pt modelId="{859998BC-47AC-46D7-8311-1221A7A739DB}" type="parTrans" cxnId="{5A7F5D1A-FECF-4167-B077-7C03E592D990}">
      <dgm:prSet/>
      <dgm:spPr/>
      <dgm:t>
        <a:bodyPr/>
        <a:lstStyle/>
        <a:p>
          <a:endParaRPr lang="zh-CN" altLang="en-US"/>
        </a:p>
      </dgm:t>
    </dgm:pt>
    <dgm:pt modelId="{FDD92143-68C8-4979-A62E-3F43C71FBF4C}" type="pres">
      <dgm:prSet presAssocID="{2C93F467-468B-4C94-82D0-32C833259FB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16B5DD1-B943-45FA-8837-DF7F459B5F40}" type="pres">
      <dgm:prSet presAssocID="{4A72A472-DACA-4089-8C2A-2D995E050B34}" presName="composite" presStyleCnt="0"/>
      <dgm:spPr/>
    </dgm:pt>
    <dgm:pt modelId="{D7A7E8B0-F0B6-42AC-9791-2365FDD147CF}" type="pres">
      <dgm:prSet presAssocID="{4A72A472-DACA-4089-8C2A-2D995E050B34}" presName="BackAccent" presStyleLbl="bgShp" presStyleIdx="0" presStyleCnt="3"/>
      <dgm:spPr/>
    </dgm:pt>
    <dgm:pt modelId="{185A1989-FE30-404C-95F8-E7B0660D55DF}" type="pres">
      <dgm:prSet presAssocID="{4A72A472-DACA-4089-8C2A-2D995E050B34}" presName="Accent" presStyleLbl="alignNode1" presStyleIdx="0" presStyleCnt="3"/>
      <dgm:spPr/>
    </dgm:pt>
    <dgm:pt modelId="{AF8909C1-0675-43F5-905D-F49A9ADABD35}" type="pres">
      <dgm:prSet presAssocID="{4A72A472-DACA-4089-8C2A-2D995E050B34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1162644-5DDD-4261-A0F8-22E89371134B}" type="pres">
      <dgm:prSet presAssocID="{4A72A472-DACA-4089-8C2A-2D995E050B34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A51F682-2676-4449-BBFD-D460B167479E}" type="pres">
      <dgm:prSet presAssocID="{CC28E09F-1746-4ABB-898A-DD66F6521538}" presName="sibTrans" presStyleCnt="0"/>
      <dgm:spPr/>
    </dgm:pt>
    <dgm:pt modelId="{CB467F90-A848-426A-BF80-BF05FF3A02C2}" type="pres">
      <dgm:prSet presAssocID="{0DF36D82-1946-41AC-AC0C-5E5829F01DA9}" presName="composite" presStyleCnt="0"/>
      <dgm:spPr/>
    </dgm:pt>
    <dgm:pt modelId="{39B5D3C4-1FC4-4556-A00C-2759136DB756}" type="pres">
      <dgm:prSet presAssocID="{0DF36D82-1946-41AC-AC0C-5E5829F01DA9}" presName="BackAccent" presStyleLbl="bgShp" presStyleIdx="1" presStyleCnt="3"/>
      <dgm:spPr/>
    </dgm:pt>
    <dgm:pt modelId="{949FC25A-3AD9-46BF-B406-3684F1114571}" type="pres">
      <dgm:prSet presAssocID="{0DF36D82-1946-41AC-AC0C-5E5829F01DA9}" presName="Accent" presStyleLbl="alignNode1" presStyleIdx="1" presStyleCnt="3"/>
      <dgm:spPr/>
    </dgm:pt>
    <dgm:pt modelId="{DEA9F904-CB6F-4856-8538-267F5EB2500D}" type="pres">
      <dgm:prSet presAssocID="{0DF36D82-1946-41AC-AC0C-5E5829F01DA9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52001EB-7B57-4348-AEBD-B152A9B04C1B}" type="pres">
      <dgm:prSet presAssocID="{0DF36D82-1946-41AC-AC0C-5E5829F01DA9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BA78A95-9B21-433E-AF7A-37EB98D53437}" type="pres">
      <dgm:prSet presAssocID="{98653FE4-7E3D-4343-B1AD-AE5109B73BAA}" presName="sibTrans" presStyleCnt="0"/>
      <dgm:spPr/>
    </dgm:pt>
    <dgm:pt modelId="{F02879AC-A366-458E-90F1-484958651C1D}" type="pres">
      <dgm:prSet presAssocID="{F3B81AC6-1B60-4E40-9698-350BE67A32A6}" presName="composite" presStyleCnt="0"/>
      <dgm:spPr/>
    </dgm:pt>
    <dgm:pt modelId="{58834E68-28CD-4424-AA30-82B0944FFADC}" type="pres">
      <dgm:prSet presAssocID="{F3B81AC6-1B60-4E40-9698-350BE67A32A6}" presName="BackAccent" presStyleLbl="bgShp" presStyleIdx="2" presStyleCnt="3"/>
      <dgm:spPr/>
    </dgm:pt>
    <dgm:pt modelId="{D3B00F88-E78B-4E73-901E-077314EC4B6D}" type="pres">
      <dgm:prSet presAssocID="{F3B81AC6-1B60-4E40-9698-350BE67A32A6}" presName="Accent" presStyleLbl="alignNode1" presStyleIdx="2" presStyleCnt="3"/>
      <dgm:spPr/>
    </dgm:pt>
    <dgm:pt modelId="{D45727C4-1743-41FE-BD76-981F1A0F9B72}" type="pres">
      <dgm:prSet presAssocID="{F3B81AC6-1B60-4E40-9698-350BE67A32A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1DCBA29-9614-4A37-8F6D-056D1B87BA31}" type="pres">
      <dgm:prSet presAssocID="{F3B81AC6-1B60-4E40-9698-350BE67A32A6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559E204-C20C-44F5-B5E2-551C2819B020}" srcId="{535AC1EC-1C17-41F2-BF7D-80A6C184CF03}" destId="{DCFD0FDE-43D6-4569-82AD-CEE0D08F4DAF}" srcOrd="2" destOrd="0" parTransId="{A1DA2897-7614-42E0-B0FC-C34485651F4E}" sibTransId="{99B473F6-28B4-4AB6-B72A-11A0BD096E59}"/>
    <dgm:cxn modelId="{2D9DF40C-792D-496B-85FE-B17AF76B45FE}" srcId="{7220385E-6304-4A1E-8C44-5E5233FFC828}" destId="{B5A3B363-90B1-4317-A20F-4757DF379AE7}" srcOrd="0" destOrd="0" parTransId="{3D7B376B-001D-4AD2-9EF8-72965ECAF916}" sibTransId="{E0B28A52-70E9-4B81-9315-718084B69877}"/>
    <dgm:cxn modelId="{DC071E13-6682-444D-A97E-EBA22F4A2F51}" type="presOf" srcId="{E1692A17-BB59-4BAE-A318-1D191401156E}" destId="{AF8909C1-0675-43F5-905D-F49A9ADABD35}" srcOrd="0" destOrd="2" presId="urn:microsoft.com/office/officeart/2008/layout/IncreasingCircleProcess"/>
    <dgm:cxn modelId="{19405D15-D764-40DE-88D4-470C96629273}" srcId="{0DF36D82-1946-41AC-AC0C-5E5829F01DA9}" destId="{568ED9CF-62AE-47C8-8F99-98325A182168}" srcOrd="1" destOrd="0" parTransId="{9791ED35-5369-4FD6-B4BE-A11BCA87651A}" sibTransId="{38D7C1B5-59E1-4011-959D-A71288D5CDAE}"/>
    <dgm:cxn modelId="{485A5D15-C5FE-4BCB-BA5C-29EDDB4181DD}" srcId="{0DF36D82-1946-41AC-AC0C-5E5829F01DA9}" destId="{D10457DF-9EC5-4785-8D8E-83FD1702B95A}" srcOrd="0" destOrd="0" parTransId="{46888D42-6F4E-4CAC-AC8B-E7157EF0E088}" sibTransId="{76346A53-DD1A-43F9-9BE6-8E331CC80046}"/>
    <dgm:cxn modelId="{02FE2118-DC1F-4AAE-9282-BA1D118B944C}" srcId="{2AB028A6-D4CC-4E67-B152-6C95A041A838}" destId="{8CDBD7A8-AB2B-463B-B03E-2366300F4062}" srcOrd="2" destOrd="0" parTransId="{D1575952-5AB2-4197-B217-4CC90B990A17}" sibTransId="{547D682B-2FF4-4EF2-8D6B-24DCCAA52643}"/>
    <dgm:cxn modelId="{5A7F5D1A-FECF-4167-B077-7C03E592D990}" srcId="{4A72A472-DACA-4089-8C2A-2D995E050B34}" destId="{7220385E-6304-4A1E-8C44-5E5233FFC828}" srcOrd="0" destOrd="0" parTransId="{859998BC-47AC-46D7-8311-1221A7A739DB}" sibTransId="{F16B23AB-E26E-4B02-A95F-E562EA8BC67E}"/>
    <dgm:cxn modelId="{E238021D-CF72-45A5-B447-0512CE53C47E}" srcId="{F028E660-9C6C-4BF2-B9E2-C4B0055F8422}" destId="{535AC1EC-1C17-41F2-BF7D-80A6C184CF03}" srcOrd="1" destOrd="0" parTransId="{FCCF3696-F3B5-4A2F-A686-68AB577BED2D}" sibTransId="{DFF166EA-4EB8-4E72-BC49-63137AA524D0}"/>
    <dgm:cxn modelId="{C23A9D1E-EE49-4B3F-B109-E7FD6209793F}" srcId="{0DF36D82-1946-41AC-AC0C-5E5829F01DA9}" destId="{781E4FD4-93DC-4F50-AFDF-1F7308B4DB61}" srcOrd="2" destOrd="0" parTransId="{E51E4D77-ABA9-4628-AB51-BCB8D3C89DD5}" sibTransId="{6BA598D1-C7AC-4C29-8697-654F1166A943}"/>
    <dgm:cxn modelId="{648FE421-082F-41FB-B894-31AABABB8B4C}" type="presOf" srcId="{DCFD0FDE-43D6-4569-82AD-CEE0D08F4DAF}" destId="{AF8909C1-0675-43F5-905D-F49A9ADABD35}" srcOrd="0" destOrd="14" presId="urn:microsoft.com/office/officeart/2008/layout/IncreasingCircleProcess"/>
    <dgm:cxn modelId="{6F18F324-4BA8-491E-BB89-CB1A1BD1AA53}" type="presOf" srcId="{7076ECF9-0751-4283-ACB7-1AB245B1EF62}" destId="{AF8909C1-0675-43F5-905D-F49A9ADABD35}" srcOrd="0" destOrd="9" presId="urn:microsoft.com/office/officeart/2008/layout/IncreasingCircleProcess"/>
    <dgm:cxn modelId="{0D77EB26-68F2-49A4-8BE9-AEE4B7402E51}" type="presOf" srcId="{9ACA5C79-9BDB-4694-A46A-56E9713AFF7A}" destId="{D45727C4-1743-41FE-BD76-981F1A0F9B72}" srcOrd="0" destOrd="1" presId="urn:microsoft.com/office/officeart/2008/layout/IncreasingCircleProcess"/>
    <dgm:cxn modelId="{46897828-C15F-4173-8428-1655CA13AB0E}" srcId="{2AB028A6-D4CC-4E67-B152-6C95A041A838}" destId="{0E5227BD-B56E-473C-88C8-358F6E245D26}" srcOrd="0" destOrd="0" parTransId="{0D704F79-3242-478E-994D-5A732ADD99A0}" sibTransId="{532016AD-D04C-46C8-83D4-57CCD5CBFDC0}"/>
    <dgm:cxn modelId="{54269339-0F2A-4726-8A58-F7C451522A3E}" type="presOf" srcId="{59500A69-A79B-4BBF-96D0-8B715330196B}" destId="{AF8909C1-0675-43F5-905D-F49A9ADABD35}" srcOrd="0" destOrd="13" presId="urn:microsoft.com/office/officeart/2008/layout/IncreasingCircleProcess"/>
    <dgm:cxn modelId="{4DC5633A-0498-4B64-B90C-0BFB5B40CF6A}" type="presOf" srcId="{0DF36D82-1946-41AC-AC0C-5E5829F01DA9}" destId="{552001EB-7B57-4348-AEBD-B152A9B04C1B}" srcOrd="0" destOrd="0" presId="urn:microsoft.com/office/officeart/2008/layout/IncreasingCircleProcess"/>
    <dgm:cxn modelId="{6953625E-91F1-4388-B9A1-BA6005E5EF94}" srcId="{4A72A472-DACA-4089-8C2A-2D995E050B34}" destId="{F028E660-9C6C-4BF2-B9E2-C4B0055F8422}" srcOrd="1" destOrd="0" parTransId="{568A6599-5D14-47E0-8E9B-B7A409B4D273}" sibTransId="{32BB7F68-F7C0-422C-963F-D6BACE7E8D55}"/>
    <dgm:cxn modelId="{8CC8A241-2C04-4233-A442-E4A9100823E0}" srcId="{F3B81AC6-1B60-4E40-9698-350BE67A32A6}" destId="{BFF4DC92-7B72-478F-95C6-0F1DD3C140A4}" srcOrd="0" destOrd="0" parTransId="{F622FFB5-CD0C-4539-A97E-1A1B3251379C}" sibTransId="{5FFDBE6B-3F59-40E0-9924-D2015F6E4175}"/>
    <dgm:cxn modelId="{855E0D48-6836-47FB-B81D-07C3417C2C96}" srcId="{E1692A17-BB59-4BAE-A318-1D191401156E}" destId="{271BE4E2-3CDF-440A-A9D9-3D060874FCDE}" srcOrd="0" destOrd="0" parTransId="{DA200FA7-9A7E-475C-BE2A-1E62772381B5}" sibTransId="{0EE7217E-BE9A-49DB-85A7-58EB1D3CCD10}"/>
    <dgm:cxn modelId="{84E85D68-E473-49B9-98BE-217FFCB2F6A1}" type="presOf" srcId="{7D6A6CCD-C5EF-49EC-B12B-4F5FBE9CEAC7}" destId="{AF8909C1-0675-43F5-905D-F49A9ADABD35}" srcOrd="0" destOrd="5" presId="urn:microsoft.com/office/officeart/2008/layout/IncreasingCircleProcess"/>
    <dgm:cxn modelId="{6EE1F948-31D2-4CD6-A046-4E4993AB3D49}" type="presOf" srcId="{8CDBD7A8-AB2B-463B-B03E-2366300F4062}" destId="{AF8909C1-0675-43F5-905D-F49A9ADABD35}" srcOrd="0" destOrd="10" presId="urn:microsoft.com/office/officeart/2008/layout/IncreasingCircleProcess"/>
    <dgm:cxn modelId="{6251F169-4917-4639-9F52-30D3181B44BF}" srcId="{F028E660-9C6C-4BF2-B9E2-C4B0055F8422}" destId="{2AB028A6-D4CC-4E67-B152-6C95A041A838}" srcOrd="0" destOrd="0" parTransId="{3D12D38B-344F-4A07-953D-591F4006486C}" sibTransId="{349CFFC6-5DB2-42FD-9CCF-5D399D810823}"/>
    <dgm:cxn modelId="{7C5F604F-BE4B-4ACD-8AA1-6D6DCE72BA9F}" type="presOf" srcId="{B5A3B363-90B1-4317-A20F-4757DF379AE7}" destId="{AF8909C1-0675-43F5-905D-F49A9ADABD35}" srcOrd="0" destOrd="1" presId="urn:microsoft.com/office/officeart/2008/layout/IncreasingCircleProcess"/>
    <dgm:cxn modelId="{B2EE8976-3309-42D8-AFB3-7DC6EBA8C93A}" srcId="{E1692A17-BB59-4BAE-A318-1D191401156E}" destId="{EB4D1AD6-6225-415C-B943-9974E5E78E86}" srcOrd="1" destOrd="0" parTransId="{EEF94890-6203-4409-B4E6-4B9A8753811C}" sibTransId="{CE6E7001-DCFD-43C7-B4AC-490E2E0A6403}"/>
    <dgm:cxn modelId="{10A9BF83-E2B4-4453-A687-74511FEDA8E2}" type="presOf" srcId="{781E4FD4-93DC-4F50-AFDF-1F7308B4DB61}" destId="{DEA9F904-CB6F-4856-8538-267F5EB2500D}" srcOrd="0" destOrd="2" presId="urn:microsoft.com/office/officeart/2008/layout/IncreasingCircleProcess"/>
    <dgm:cxn modelId="{E51A2C8E-9C89-4111-919C-6CDA1B55FCAF}" type="presOf" srcId="{D10457DF-9EC5-4785-8D8E-83FD1702B95A}" destId="{DEA9F904-CB6F-4856-8538-267F5EB2500D}" srcOrd="0" destOrd="0" presId="urn:microsoft.com/office/officeart/2008/layout/IncreasingCircleProcess"/>
    <dgm:cxn modelId="{BDDE6D97-225A-413B-AA1E-FCAA203FEF9C}" type="presOf" srcId="{0E5227BD-B56E-473C-88C8-358F6E245D26}" destId="{AF8909C1-0675-43F5-905D-F49A9ADABD35}" srcOrd="0" destOrd="8" presId="urn:microsoft.com/office/officeart/2008/layout/IncreasingCircleProcess"/>
    <dgm:cxn modelId="{07AA0D98-E5EA-4046-A932-77CDA5318CB9}" type="presOf" srcId="{F3B81AC6-1B60-4E40-9698-350BE67A32A6}" destId="{81DCBA29-9614-4A37-8F6D-056D1B87BA31}" srcOrd="0" destOrd="0" presId="urn:microsoft.com/office/officeart/2008/layout/IncreasingCircleProcess"/>
    <dgm:cxn modelId="{30676D99-92E8-4A93-96A8-62196310A2B1}" type="presOf" srcId="{F028E660-9C6C-4BF2-B9E2-C4B0055F8422}" destId="{AF8909C1-0675-43F5-905D-F49A9ADABD35}" srcOrd="0" destOrd="6" presId="urn:microsoft.com/office/officeart/2008/layout/IncreasingCircleProcess"/>
    <dgm:cxn modelId="{3CF6B59A-B00A-430F-BC0C-300F75ABDD63}" type="presOf" srcId="{BFF4DC92-7B72-478F-95C6-0F1DD3C140A4}" destId="{D45727C4-1743-41FE-BD76-981F1A0F9B72}" srcOrd="0" destOrd="0" presId="urn:microsoft.com/office/officeart/2008/layout/IncreasingCircleProcess"/>
    <dgm:cxn modelId="{572D559F-0C04-49CF-B9A7-0A7D8D7BD40C}" type="presOf" srcId="{2C93F467-468B-4C94-82D0-32C833259FBE}" destId="{FDD92143-68C8-4979-A62E-3F43C71FBF4C}" srcOrd="0" destOrd="0" presId="urn:microsoft.com/office/officeart/2008/layout/IncreasingCircleProcess"/>
    <dgm:cxn modelId="{3E9E41A2-575F-4B50-96BC-4A5944F52AA1}" type="presOf" srcId="{2AB028A6-D4CC-4E67-B152-6C95A041A838}" destId="{AF8909C1-0675-43F5-905D-F49A9ADABD35}" srcOrd="0" destOrd="7" presId="urn:microsoft.com/office/officeart/2008/layout/IncreasingCircleProcess"/>
    <dgm:cxn modelId="{12E90EA6-B678-4CB9-8AC8-2B60E66679E9}" srcId="{2C93F467-468B-4C94-82D0-32C833259FBE}" destId="{4A72A472-DACA-4089-8C2A-2D995E050B34}" srcOrd="0" destOrd="0" parTransId="{0D0C32D2-27A6-4C1F-9677-830DF049FEE0}" sibTransId="{CC28E09F-1746-4ABB-898A-DD66F6521538}"/>
    <dgm:cxn modelId="{6BA839B3-3446-4E88-B0D8-6A07BA156922}" type="presOf" srcId="{271BE4E2-3CDF-440A-A9D9-3D060874FCDE}" destId="{AF8909C1-0675-43F5-905D-F49A9ADABD35}" srcOrd="0" destOrd="3" presId="urn:microsoft.com/office/officeart/2008/layout/IncreasingCircleProcess"/>
    <dgm:cxn modelId="{954C0EB5-62D5-4EB6-B268-D1FDE8D4CD0A}" srcId="{7220385E-6304-4A1E-8C44-5E5233FFC828}" destId="{E1692A17-BB59-4BAE-A318-1D191401156E}" srcOrd="1" destOrd="0" parTransId="{EF2BDBB7-BED5-41BD-838C-FE45DEA12029}" sibTransId="{23385595-82DB-405D-9FD4-026F5AC28676}"/>
    <dgm:cxn modelId="{E10C74B6-3DE0-4D5C-9A57-9E0820B02C85}" type="presOf" srcId="{EB4D1AD6-6225-415C-B943-9974E5E78E86}" destId="{AF8909C1-0675-43F5-905D-F49A9ADABD35}" srcOrd="0" destOrd="4" presId="urn:microsoft.com/office/officeart/2008/layout/IncreasingCircleProcess"/>
    <dgm:cxn modelId="{D9DE7BB6-38D0-484D-8EF1-536CD7A5E87F}" srcId="{2AB028A6-D4CC-4E67-B152-6C95A041A838}" destId="{7076ECF9-0751-4283-ACB7-1AB245B1EF62}" srcOrd="1" destOrd="0" parTransId="{75C6F770-8F6E-4C89-A1D1-312D7AA57D18}" sibTransId="{B752BEFA-B38B-48E9-9202-492CC17FA10F}"/>
    <dgm:cxn modelId="{A8F880B8-29DE-4ABE-925E-DDA6A1D11118}" type="presOf" srcId="{568ED9CF-62AE-47C8-8F99-98325A182168}" destId="{DEA9F904-CB6F-4856-8538-267F5EB2500D}" srcOrd="0" destOrd="1" presId="urn:microsoft.com/office/officeart/2008/layout/IncreasingCircleProcess"/>
    <dgm:cxn modelId="{AD6D82BE-F9E2-47DD-B8C2-684F54FDBC09}" type="presOf" srcId="{7220385E-6304-4A1E-8C44-5E5233FFC828}" destId="{AF8909C1-0675-43F5-905D-F49A9ADABD35}" srcOrd="0" destOrd="0" presId="urn:microsoft.com/office/officeart/2008/layout/IncreasingCircleProcess"/>
    <dgm:cxn modelId="{3671D3DD-22C2-4496-B705-B0735822AA93}" srcId="{2C93F467-468B-4C94-82D0-32C833259FBE}" destId="{0DF36D82-1946-41AC-AC0C-5E5829F01DA9}" srcOrd="1" destOrd="0" parTransId="{F484A4D5-3BAB-4E40-B666-04CC706896D4}" sibTransId="{98653FE4-7E3D-4343-B1AD-AE5109B73BAA}"/>
    <dgm:cxn modelId="{E6186ADF-398C-4E00-AD16-243B00E4ADBB}" type="presOf" srcId="{4A72A472-DACA-4089-8C2A-2D995E050B34}" destId="{E1162644-5DDD-4261-A0F8-22E89371134B}" srcOrd="0" destOrd="0" presId="urn:microsoft.com/office/officeart/2008/layout/IncreasingCircleProcess"/>
    <dgm:cxn modelId="{F48AE6DF-82A8-46CA-B168-50B3222847E9}" srcId="{E1692A17-BB59-4BAE-A318-1D191401156E}" destId="{7D6A6CCD-C5EF-49EC-B12B-4F5FBE9CEAC7}" srcOrd="2" destOrd="0" parTransId="{B099D95D-7A3D-416C-A3C4-98C04A186040}" sibTransId="{B38CBC30-D924-4424-8478-DD7E277DDCAE}"/>
    <dgm:cxn modelId="{E0E048E6-A7DD-499E-B8CF-4BB2215872BC}" srcId="{F3B81AC6-1B60-4E40-9698-350BE67A32A6}" destId="{9ACA5C79-9BDB-4694-A46A-56E9713AFF7A}" srcOrd="1" destOrd="0" parTransId="{A8082790-9FDB-416A-9829-46582BA70EC4}" sibTransId="{B6DF33EC-E35A-4B65-B580-DD2B285FE14A}"/>
    <dgm:cxn modelId="{34A16AED-932E-4928-A7F2-488457743E83}" type="presOf" srcId="{4FE1F740-CBC0-41DD-B9C6-CF8A22361276}" destId="{AF8909C1-0675-43F5-905D-F49A9ADABD35}" srcOrd="0" destOrd="12" presId="urn:microsoft.com/office/officeart/2008/layout/IncreasingCircleProcess"/>
    <dgm:cxn modelId="{EE538CF0-3C29-4E36-81E3-3EF17E754602}" srcId="{535AC1EC-1C17-41F2-BF7D-80A6C184CF03}" destId="{4FE1F740-CBC0-41DD-B9C6-CF8A22361276}" srcOrd="0" destOrd="0" parTransId="{BAA451A2-D1FD-4E15-9C26-3D99A5E2E4E1}" sibTransId="{7E5815DF-BA53-4FD7-94BF-31F072DB399D}"/>
    <dgm:cxn modelId="{39CA2AF2-D57B-4AA5-91F1-6BC86989D811}" srcId="{535AC1EC-1C17-41F2-BF7D-80A6C184CF03}" destId="{59500A69-A79B-4BBF-96D0-8B715330196B}" srcOrd="1" destOrd="0" parTransId="{B4D4B01B-3C4C-43A2-9F46-BA5813721201}" sibTransId="{888A39A6-9280-4A66-8927-02F6BA146910}"/>
    <dgm:cxn modelId="{D1D4EBF8-3F21-43B1-8BAA-ABD5E22F492F}" type="presOf" srcId="{535AC1EC-1C17-41F2-BF7D-80A6C184CF03}" destId="{AF8909C1-0675-43F5-905D-F49A9ADABD35}" srcOrd="0" destOrd="11" presId="urn:microsoft.com/office/officeart/2008/layout/IncreasingCircleProcess"/>
    <dgm:cxn modelId="{31E7C6FE-0908-4B58-9A03-890E233E20A4}" srcId="{2C93F467-468B-4C94-82D0-32C833259FBE}" destId="{F3B81AC6-1B60-4E40-9698-350BE67A32A6}" srcOrd="2" destOrd="0" parTransId="{374D76ED-BFBB-4214-81DB-700D16894116}" sibTransId="{AAB3A23A-4964-4E02-85BC-651D5E28C754}"/>
    <dgm:cxn modelId="{31E8FD28-4738-42A1-B184-852664A30BF9}" type="presParOf" srcId="{FDD92143-68C8-4979-A62E-3F43C71FBF4C}" destId="{216B5DD1-B943-45FA-8837-DF7F459B5F40}" srcOrd="0" destOrd="0" presId="urn:microsoft.com/office/officeart/2008/layout/IncreasingCircleProcess"/>
    <dgm:cxn modelId="{A022933E-43D7-47DF-80EE-4D3F8BFE0392}" type="presParOf" srcId="{216B5DD1-B943-45FA-8837-DF7F459B5F40}" destId="{D7A7E8B0-F0B6-42AC-9791-2365FDD147CF}" srcOrd="0" destOrd="0" presId="urn:microsoft.com/office/officeart/2008/layout/IncreasingCircleProcess"/>
    <dgm:cxn modelId="{87EE5235-6328-4559-99FA-E6852BBA4178}" type="presParOf" srcId="{216B5DD1-B943-45FA-8837-DF7F459B5F40}" destId="{185A1989-FE30-404C-95F8-E7B0660D55DF}" srcOrd="1" destOrd="0" presId="urn:microsoft.com/office/officeart/2008/layout/IncreasingCircleProcess"/>
    <dgm:cxn modelId="{4F6FAB4E-EFE1-4764-9EAC-1BF14A554450}" type="presParOf" srcId="{216B5DD1-B943-45FA-8837-DF7F459B5F40}" destId="{AF8909C1-0675-43F5-905D-F49A9ADABD35}" srcOrd="2" destOrd="0" presId="urn:microsoft.com/office/officeart/2008/layout/IncreasingCircleProcess"/>
    <dgm:cxn modelId="{B9F482DB-835E-481F-94AB-9599417069EF}" type="presParOf" srcId="{216B5DD1-B943-45FA-8837-DF7F459B5F40}" destId="{E1162644-5DDD-4261-A0F8-22E89371134B}" srcOrd="3" destOrd="0" presId="urn:microsoft.com/office/officeart/2008/layout/IncreasingCircleProcess"/>
    <dgm:cxn modelId="{AAC19B68-28FF-484D-9F70-2AFD88996EEE}" type="presParOf" srcId="{FDD92143-68C8-4979-A62E-3F43C71FBF4C}" destId="{BA51F682-2676-4449-BBFD-D460B167479E}" srcOrd="1" destOrd="0" presId="urn:microsoft.com/office/officeart/2008/layout/IncreasingCircleProcess"/>
    <dgm:cxn modelId="{C77DB97D-10C9-44B4-9DD2-545EE2A4C779}" type="presParOf" srcId="{FDD92143-68C8-4979-A62E-3F43C71FBF4C}" destId="{CB467F90-A848-426A-BF80-BF05FF3A02C2}" srcOrd="2" destOrd="0" presId="urn:microsoft.com/office/officeart/2008/layout/IncreasingCircleProcess"/>
    <dgm:cxn modelId="{B6747F88-E23E-444E-82FA-52EC30A73CCE}" type="presParOf" srcId="{CB467F90-A848-426A-BF80-BF05FF3A02C2}" destId="{39B5D3C4-1FC4-4556-A00C-2759136DB756}" srcOrd="0" destOrd="0" presId="urn:microsoft.com/office/officeart/2008/layout/IncreasingCircleProcess"/>
    <dgm:cxn modelId="{01D44341-5A79-49D7-878A-AE3BCF66E12C}" type="presParOf" srcId="{CB467F90-A848-426A-BF80-BF05FF3A02C2}" destId="{949FC25A-3AD9-46BF-B406-3684F1114571}" srcOrd="1" destOrd="0" presId="urn:microsoft.com/office/officeart/2008/layout/IncreasingCircleProcess"/>
    <dgm:cxn modelId="{5572A477-6CB3-46BE-A621-66A878DAEFF8}" type="presParOf" srcId="{CB467F90-A848-426A-BF80-BF05FF3A02C2}" destId="{DEA9F904-CB6F-4856-8538-267F5EB2500D}" srcOrd="2" destOrd="0" presId="urn:microsoft.com/office/officeart/2008/layout/IncreasingCircleProcess"/>
    <dgm:cxn modelId="{E87D0C14-8D4D-45D0-973F-3763E7BA947B}" type="presParOf" srcId="{CB467F90-A848-426A-BF80-BF05FF3A02C2}" destId="{552001EB-7B57-4348-AEBD-B152A9B04C1B}" srcOrd="3" destOrd="0" presId="urn:microsoft.com/office/officeart/2008/layout/IncreasingCircleProcess"/>
    <dgm:cxn modelId="{489DEC1E-BADE-4F16-8B6A-5C48797C483D}" type="presParOf" srcId="{FDD92143-68C8-4979-A62E-3F43C71FBF4C}" destId="{FBA78A95-9B21-433E-AF7A-37EB98D53437}" srcOrd="3" destOrd="0" presId="urn:microsoft.com/office/officeart/2008/layout/IncreasingCircleProcess"/>
    <dgm:cxn modelId="{31681B50-3848-4EE7-9D02-0303855F26C7}" type="presParOf" srcId="{FDD92143-68C8-4979-A62E-3F43C71FBF4C}" destId="{F02879AC-A366-458E-90F1-484958651C1D}" srcOrd="4" destOrd="0" presId="urn:microsoft.com/office/officeart/2008/layout/IncreasingCircleProcess"/>
    <dgm:cxn modelId="{B5CC37A4-07D5-4A87-8057-36BA72CDBF19}" type="presParOf" srcId="{F02879AC-A366-458E-90F1-484958651C1D}" destId="{58834E68-28CD-4424-AA30-82B0944FFADC}" srcOrd="0" destOrd="0" presId="urn:microsoft.com/office/officeart/2008/layout/IncreasingCircleProcess"/>
    <dgm:cxn modelId="{A31EA30D-52D8-4523-BC4C-6468D74CBCE4}" type="presParOf" srcId="{F02879AC-A366-458E-90F1-484958651C1D}" destId="{D3B00F88-E78B-4E73-901E-077314EC4B6D}" srcOrd="1" destOrd="0" presId="urn:microsoft.com/office/officeart/2008/layout/IncreasingCircleProcess"/>
    <dgm:cxn modelId="{6985A633-DDC5-4722-B25B-5D19704A6146}" type="presParOf" srcId="{F02879AC-A366-458E-90F1-484958651C1D}" destId="{D45727C4-1743-41FE-BD76-981F1A0F9B72}" srcOrd="2" destOrd="0" presId="urn:microsoft.com/office/officeart/2008/layout/IncreasingCircleProcess"/>
    <dgm:cxn modelId="{D2BBE36D-0A49-4071-A1E2-7048603DF0D9}" type="presParOf" srcId="{F02879AC-A366-458E-90F1-484958651C1D}" destId="{81DCBA29-9614-4A37-8F6D-056D1B87BA3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3F467-468B-4C94-82D0-32C833259FB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2A472-DACA-4089-8C2A-2D995E050B34}">
      <dgm:prSet phldrT="[文本]"/>
      <dgm:spPr/>
      <dgm:t>
        <a:bodyPr/>
        <a:lstStyle/>
        <a:p>
          <a:r>
            <a:rPr lang="zh-CN" altLang="en-US" b="0" i="0" dirty="0"/>
            <a:t>技术架构</a:t>
          </a:r>
          <a:endParaRPr lang="zh-CN" altLang="en-US" dirty="0"/>
        </a:p>
      </dgm:t>
    </dgm:pt>
    <dgm:pt modelId="{0D0C32D2-27A6-4C1F-9677-830DF049FEE0}" type="par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CC28E09F-1746-4ABB-898A-DD66F6521538}" type="sib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C771647A-5005-49CD-A50D-624B23B5E2B8}">
      <dgm:prSet phldrT="[文本]"/>
      <dgm:spPr/>
      <dgm:t>
        <a:bodyPr/>
        <a:lstStyle/>
        <a:p>
          <a:r>
            <a:rPr lang="zh-CN" altLang="en-US" b="0" i="0" dirty="0"/>
            <a:t> 集成能力：数据源支持、处理模式 </a:t>
          </a:r>
          <a:endParaRPr lang="zh-CN" altLang="en-US" dirty="0"/>
        </a:p>
      </dgm:t>
    </dgm:pt>
    <dgm:pt modelId="{3A317BCE-5854-4ACE-AB5F-2305721C2224}" type="parTrans" cxnId="{3FA98E01-BEE6-4615-8A10-F5B9BF9D01AE}">
      <dgm:prSet/>
      <dgm:spPr/>
      <dgm:t>
        <a:bodyPr/>
        <a:lstStyle/>
        <a:p>
          <a:endParaRPr lang="zh-CN" altLang="en-US"/>
        </a:p>
      </dgm:t>
    </dgm:pt>
    <dgm:pt modelId="{1BD0D198-7116-4704-9737-BD648846B2F2}" type="sibTrans" cxnId="{3FA98E01-BEE6-4615-8A10-F5B9BF9D01AE}">
      <dgm:prSet/>
      <dgm:spPr/>
      <dgm:t>
        <a:bodyPr/>
        <a:lstStyle/>
        <a:p>
          <a:endParaRPr lang="zh-CN" altLang="en-US"/>
        </a:p>
      </dgm:t>
    </dgm:pt>
    <dgm:pt modelId="{E511529E-064E-4A2D-9801-3816D8869612}">
      <dgm:prSet phldrT="[文本]"/>
      <dgm:spPr/>
      <dgm:t>
        <a:bodyPr/>
        <a:lstStyle/>
        <a:p>
          <a:r>
            <a:rPr lang="zh-CN" altLang="en-US" b="0" i="0" dirty="0"/>
            <a:t>运维成本</a:t>
          </a:r>
          <a:endParaRPr lang="zh-CN" altLang="en-US" dirty="0"/>
        </a:p>
      </dgm:t>
    </dgm:pt>
    <dgm:pt modelId="{8D52DA18-432E-4FFA-9614-999D723F08F5}" type="parTrans" cxnId="{47FCAC43-23E9-48A4-AFC5-6A1B84ED0799}">
      <dgm:prSet/>
      <dgm:spPr/>
      <dgm:t>
        <a:bodyPr/>
        <a:lstStyle/>
        <a:p>
          <a:endParaRPr lang="zh-CN" altLang="en-US"/>
        </a:p>
      </dgm:t>
    </dgm:pt>
    <dgm:pt modelId="{E6BB7B30-568A-4828-AEC8-0D9C3CF7B775}" type="sibTrans" cxnId="{47FCAC43-23E9-48A4-AFC5-6A1B84ED0799}">
      <dgm:prSet/>
      <dgm:spPr/>
      <dgm:t>
        <a:bodyPr/>
        <a:lstStyle/>
        <a:p>
          <a:endParaRPr lang="zh-CN" altLang="en-US"/>
        </a:p>
      </dgm:t>
    </dgm:pt>
    <dgm:pt modelId="{93FC2E90-1150-4196-8192-481F9E6C81DB}">
      <dgm:prSet phldrT="[文本]"/>
      <dgm:spPr/>
      <dgm:t>
        <a:bodyPr/>
        <a:lstStyle/>
        <a:p>
          <a:r>
            <a:rPr lang="zh-CN" altLang="en-US" b="0" i="0" dirty="0"/>
            <a:t>扩展性：资源隔离机制 、自定义开发接口 </a:t>
          </a:r>
          <a:endParaRPr lang="zh-CN" altLang="en-US" dirty="0"/>
        </a:p>
      </dgm:t>
    </dgm:pt>
    <dgm:pt modelId="{BCD2D8B2-38EC-4897-BBED-156C25008394}" type="parTrans" cxnId="{CA994FB1-C6AE-4E4D-BF24-00F3A27EBEAD}">
      <dgm:prSet/>
      <dgm:spPr/>
      <dgm:t>
        <a:bodyPr/>
        <a:lstStyle/>
        <a:p>
          <a:endParaRPr lang="zh-CN" altLang="en-US"/>
        </a:p>
      </dgm:t>
    </dgm:pt>
    <dgm:pt modelId="{F5C09A93-70BB-42D8-901A-A7C557718A50}" type="sibTrans" cxnId="{CA994FB1-C6AE-4E4D-BF24-00F3A27EBEAD}">
      <dgm:prSet/>
      <dgm:spPr/>
      <dgm:t>
        <a:bodyPr/>
        <a:lstStyle/>
        <a:p>
          <a:endParaRPr lang="zh-CN" altLang="en-US"/>
        </a:p>
      </dgm:t>
    </dgm:pt>
    <dgm:pt modelId="{16634DEE-F715-4020-9890-13177AEF55E2}">
      <dgm:prSet phldrT="[文本]"/>
      <dgm:spPr/>
      <dgm:t>
        <a:bodyPr/>
        <a:lstStyle/>
        <a:p>
          <a:r>
            <a:rPr lang="zh-CN" altLang="en-US" b="0" i="0" dirty="0"/>
            <a:t>部署难度 ：基础设施要求</a:t>
          </a:r>
          <a:endParaRPr lang="zh-CN" altLang="en-US" dirty="0"/>
        </a:p>
      </dgm:t>
    </dgm:pt>
    <dgm:pt modelId="{FCEAB007-DC52-4F2B-82E0-E574DCEDC874}" type="parTrans" cxnId="{500E21F9-32CC-4282-A0C8-37F03A6D61F4}">
      <dgm:prSet/>
      <dgm:spPr/>
      <dgm:t>
        <a:bodyPr/>
        <a:lstStyle/>
        <a:p>
          <a:endParaRPr lang="zh-CN" altLang="en-US"/>
        </a:p>
      </dgm:t>
    </dgm:pt>
    <dgm:pt modelId="{340D5854-8E29-4661-A7A5-914AC9730062}" type="sibTrans" cxnId="{500E21F9-32CC-4282-A0C8-37F03A6D61F4}">
      <dgm:prSet/>
      <dgm:spPr/>
      <dgm:t>
        <a:bodyPr/>
        <a:lstStyle/>
        <a:p>
          <a:endParaRPr lang="zh-CN" altLang="en-US"/>
        </a:p>
      </dgm:t>
    </dgm:pt>
    <dgm:pt modelId="{0392CF4D-AAFC-4894-9E71-4C2082519CC9}">
      <dgm:prSet phldrT="[文本]"/>
      <dgm:spPr/>
      <dgm:t>
        <a:bodyPr/>
        <a:lstStyle/>
        <a:p>
          <a:r>
            <a:rPr lang="zh-CN" altLang="en-US" b="0" i="0" dirty="0"/>
            <a:t>运维工具：监控告警</a:t>
          </a:r>
          <a:endParaRPr lang="zh-CN" altLang="en-US" dirty="0"/>
        </a:p>
      </dgm:t>
    </dgm:pt>
    <dgm:pt modelId="{155B07A5-2871-4916-8088-51173FDCF761}" type="parTrans" cxnId="{C47B92E0-428D-492A-B51B-0A43D0DEF1B9}">
      <dgm:prSet/>
      <dgm:spPr/>
      <dgm:t>
        <a:bodyPr/>
        <a:lstStyle/>
        <a:p>
          <a:endParaRPr lang="zh-CN" altLang="en-US"/>
        </a:p>
      </dgm:t>
    </dgm:pt>
    <dgm:pt modelId="{5EE89214-9BC0-4664-9747-B9A95C35A1C0}" type="sibTrans" cxnId="{C47B92E0-428D-492A-B51B-0A43D0DEF1B9}">
      <dgm:prSet/>
      <dgm:spPr/>
      <dgm:t>
        <a:bodyPr/>
        <a:lstStyle/>
        <a:p>
          <a:endParaRPr lang="zh-CN" altLang="en-US"/>
        </a:p>
      </dgm:t>
    </dgm:pt>
    <dgm:pt modelId="{45A65814-2CAB-4D2D-AF1C-A153AC8CA36C}">
      <dgm:prSet phldrT="[文本]"/>
      <dgm:spPr/>
      <dgm:t>
        <a:bodyPr/>
        <a:lstStyle/>
        <a:p>
          <a:r>
            <a:rPr lang="zh-CN" altLang="en-US" b="0" i="0" dirty="0"/>
            <a:t>使用门槛：开发效率、文档完善度</a:t>
          </a:r>
          <a:endParaRPr lang="zh-CN" altLang="en-US" dirty="0"/>
        </a:p>
      </dgm:t>
    </dgm:pt>
    <dgm:pt modelId="{C19B259B-5699-43ED-B664-0A8658BC8E4B}" type="parTrans" cxnId="{C696EDC7-3E7F-463C-B649-92FCB3769C66}">
      <dgm:prSet/>
      <dgm:spPr/>
      <dgm:t>
        <a:bodyPr/>
        <a:lstStyle/>
        <a:p>
          <a:endParaRPr lang="zh-CN" altLang="en-US"/>
        </a:p>
      </dgm:t>
    </dgm:pt>
    <dgm:pt modelId="{F81C5DC7-D41E-4CEA-8A48-105F7093259B}" type="sibTrans" cxnId="{C696EDC7-3E7F-463C-B649-92FCB3769C66}">
      <dgm:prSet/>
      <dgm:spPr/>
      <dgm:t>
        <a:bodyPr/>
        <a:lstStyle/>
        <a:p>
          <a:endParaRPr lang="zh-CN" altLang="en-US"/>
        </a:p>
      </dgm:t>
    </dgm:pt>
    <dgm:pt modelId="{92C33549-10F1-45B9-82A8-A8D596A72766}">
      <dgm:prSet phldrT="[文本]"/>
      <dgm:spPr/>
      <dgm:t>
        <a:bodyPr/>
        <a:lstStyle/>
        <a:p>
          <a:r>
            <a:rPr lang="zh-CN" altLang="en-US" b="0" i="0" dirty="0"/>
            <a:t>社区活跃度：</a:t>
          </a:r>
          <a:r>
            <a:rPr lang="zh-CN" altLang="en-US" b="0" i="0"/>
            <a:t>案例参考</a:t>
          </a:r>
          <a:br>
            <a:rPr lang="zh-CN" altLang="en-US"/>
          </a:br>
          <a:endParaRPr lang="zh-CN" altLang="en-US" dirty="0"/>
        </a:p>
      </dgm:t>
    </dgm:pt>
    <dgm:pt modelId="{5BA62E5C-B3EF-41FD-AA15-52978299AC68}" type="parTrans" cxnId="{CF87649D-130C-477F-9066-E65F3DEEE73D}">
      <dgm:prSet/>
      <dgm:spPr/>
      <dgm:t>
        <a:bodyPr/>
        <a:lstStyle/>
        <a:p>
          <a:endParaRPr lang="zh-CN" altLang="en-US"/>
        </a:p>
      </dgm:t>
    </dgm:pt>
    <dgm:pt modelId="{456F0571-EACF-4880-B353-CD84B33B239F}" type="sibTrans" cxnId="{CF87649D-130C-477F-9066-E65F3DEEE73D}">
      <dgm:prSet/>
      <dgm:spPr/>
      <dgm:t>
        <a:bodyPr/>
        <a:lstStyle/>
        <a:p>
          <a:endParaRPr lang="zh-CN" altLang="en-US"/>
        </a:p>
      </dgm:t>
    </dgm:pt>
    <dgm:pt modelId="{65BF7FF0-1D4D-4303-A6AC-BA1D65CA27B9}" type="pres">
      <dgm:prSet presAssocID="{2C93F467-468B-4C94-82D0-32C833259FBE}" presName="theList" presStyleCnt="0">
        <dgm:presLayoutVars>
          <dgm:dir/>
          <dgm:animLvl val="lvl"/>
          <dgm:resizeHandles val="exact"/>
        </dgm:presLayoutVars>
      </dgm:prSet>
      <dgm:spPr/>
    </dgm:pt>
    <dgm:pt modelId="{9845E02C-6B64-4F83-A758-57A72B98F65B}" type="pres">
      <dgm:prSet presAssocID="{4A72A472-DACA-4089-8C2A-2D995E050B34}" presName="compNode" presStyleCnt="0"/>
      <dgm:spPr/>
    </dgm:pt>
    <dgm:pt modelId="{F1C76A2D-77CE-4AFD-AF1F-518DB1B5562F}" type="pres">
      <dgm:prSet presAssocID="{4A72A472-DACA-4089-8C2A-2D995E050B34}" presName="aNode" presStyleLbl="bgShp" presStyleIdx="0" presStyleCnt="2"/>
      <dgm:spPr/>
    </dgm:pt>
    <dgm:pt modelId="{92D9F962-BE24-457C-865E-153CA8BC9F0F}" type="pres">
      <dgm:prSet presAssocID="{4A72A472-DACA-4089-8C2A-2D995E050B34}" presName="textNode" presStyleLbl="bgShp" presStyleIdx="0" presStyleCnt="2"/>
      <dgm:spPr/>
    </dgm:pt>
    <dgm:pt modelId="{F591739F-1B23-4705-9254-CF9AB9611CC6}" type="pres">
      <dgm:prSet presAssocID="{4A72A472-DACA-4089-8C2A-2D995E050B34}" presName="compChildNode" presStyleCnt="0"/>
      <dgm:spPr/>
    </dgm:pt>
    <dgm:pt modelId="{CC61F6C4-8B86-447E-A09E-32AB5927ABB6}" type="pres">
      <dgm:prSet presAssocID="{4A72A472-DACA-4089-8C2A-2D995E050B34}" presName="theInnerList" presStyleCnt="0"/>
      <dgm:spPr/>
    </dgm:pt>
    <dgm:pt modelId="{42F85366-1E27-410F-92A3-154D706283A8}" type="pres">
      <dgm:prSet presAssocID="{C771647A-5005-49CD-A50D-624B23B5E2B8}" presName="childNode" presStyleLbl="node1" presStyleIdx="0" presStyleCnt="6">
        <dgm:presLayoutVars>
          <dgm:bulletEnabled val="1"/>
        </dgm:presLayoutVars>
      </dgm:prSet>
      <dgm:spPr/>
    </dgm:pt>
    <dgm:pt modelId="{12854E1C-E81D-43A0-878F-79225525156B}" type="pres">
      <dgm:prSet presAssocID="{C771647A-5005-49CD-A50D-624B23B5E2B8}" presName="aSpace2" presStyleCnt="0"/>
      <dgm:spPr/>
    </dgm:pt>
    <dgm:pt modelId="{7E65F743-41C5-42B3-AEC9-FDC8601BAEBC}" type="pres">
      <dgm:prSet presAssocID="{93FC2E90-1150-4196-8192-481F9E6C81DB}" presName="childNode" presStyleLbl="node1" presStyleIdx="1" presStyleCnt="6">
        <dgm:presLayoutVars>
          <dgm:bulletEnabled val="1"/>
        </dgm:presLayoutVars>
      </dgm:prSet>
      <dgm:spPr/>
    </dgm:pt>
    <dgm:pt modelId="{6F24DBF1-D642-4F0E-967A-E425C1B8A3F6}" type="pres">
      <dgm:prSet presAssocID="{4A72A472-DACA-4089-8C2A-2D995E050B34}" presName="aSpace" presStyleCnt="0"/>
      <dgm:spPr/>
    </dgm:pt>
    <dgm:pt modelId="{B8F75503-D317-479C-8647-9C73B0FF149F}" type="pres">
      <dgm:prSet presAssocID="{E511529E-064E-4A2D-9801-3816D8869612}" presName="compNode" presStyleCnt="0"/>
      <dgm:spPr/>
    </dgm:pt>
    <dgm:pt modelId="{926BD195-7A2C-4257-9414-30F920FCF70B}" type="pres">
      <dgm:prSet presAssocID="{E511529E-064E-4A2D-9801-3816D8869612}" presName="aNode" presStyleLbl="bgShp" presStyleIdx="1" presStyleCnt="2"/>
      <dgm:spPr/>
    </dgm:pt>
    <dgm:pt modelId="{29DB3BAA-BB6E-48DD-9B30-DC368796C88B}" type="pres">
      <dgm:prSet presAssocID="{E511529E-064E-4A2D-9801-3816D8869612}" presName="textNode" presStyleLbl="bgShp" presStyleIdx="1" presStyleCnt="2"/>
      <dgm:spPr/>
    </dgm:pt>
    <dgm:pt modelId="{BE83B5A2-D147-4618-8EFC-54B066EA7792}" type="pres">
      <dgm:prSet presAssocID="{E511529E-064E-4A2D-9801-3816D8869612}" presName="compChildNode" presStyleCnt="0"/>
      <dgm:spPr/>
    </dgm:pt>
    <dgm:pt modelId="{986B5803-C58B-40E2-ADB5-8AC36274BE14}" type="pres">
      <dgm:prSet presAssocID="{E511529E-064E-4A2D-9801-3816D8869612}" presName="theInnerList" presStyleCnt="0"/>
      <dgm:spPr/>
    </dgm:pt>
    <dgm:pt modelId="{2A4A44F5-005F-4196-9FDC-097E580EC238}" type="pres">
      <dgm:prSet presAssocID="{16634DEE-F715-4020-9890-13177AEF55E2}" presName="childNode" presStyleLbl="node1" presStyleIdx="2" presStyleCnt="6">
        <dgm:presLayoutVars>
          <dgm:bulletEnabled val="1"/>
        </dgm:presLayoutVars>
      </dgm:prSet>
      <dgm:spPr/>
    </dgm:pt>
    <dgm:pt modelId="{95B7A061-C0AF-458C-BAF2-624B2A41744E}" type="pres">
      <dgm:prSet presAssocID="{16634DEE-F715-4020-9890-13177AEF55E2}" presName="aSpace2" presStyleCnt="0"/>
      <dgm:spPr/>
    </dgm:pt>
    <dgm:pt modelId="{46AE4325-F481-4C52-977C-2117814F3214}" type="pres">
      <dgm:prSet presAssocID="{0392CF4D-AAFC-4894-9E71-4C2082519CC9}" presName="childNode" presStyleLbl="node1" presStyleIdx="3" presStyleCnt="6">
        <dgm:presLayoutVars>
          <dgm:bulletEnabled val="1"/>
        </dgm:presLayoutVars>
      </dgm:prSet>
      <dgm:spPr/>
    </dgm:pt>
    <dgm:pt modelId="{7590E3CE-AE88-4D75-967D-02DAFCFE0816}" type="pres">
      <dgm:prSet presAssocID="{0392CF4D-AAFC-4894-9E71-4C2082519CC9}" presName="aSpace2" presStyleCnt="0"/>
      <dgm:spPr/>
    </dgm:pt>
    <dgm:pt modelId="{44A4BA3E-1403-471B-A3A1-6329C977674C}" type="pres">
      <dgm:prSet presAssocID="{45A65814-2CAB-4D2D-AF1C-A153AC8CA36C}" presName="childNode" presStyleLbl="node1" presStyleIdx="4" presStyleCnt="6">
        <dgm:presLayoutVars>
          <dgm:bulletEnabled val="1"/>
        </dgm:presLayoutVars>
      </dgm:prSet>
      <dgm:spPr/>
    </dgm:pt>
    <dgm:pt modelId="{4F4F6079-BBA9-427E-8754-9B84065999DF}" type="pres">
      <dgm:prSet presAssocID="{45A65814-2CAB-4D2D-AF1C-A153AC8CA36C}" presName="aSpace2" presStyleCnt="0"/>
      <dgm:spPr/>
    </dgm:pt>
    <dgm:pt modelId="{56EA13EC-2CBF-4700-8230-4F75848A0146}" type="pres">
      <dgm:prSet presAssocID="{92C33549-10F1-45B9-82A8-A8D596A7276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FA98E01-BEE6-4615-8A10-F5B9BF9D01AE}" srcId="{4A72A472-DACA-4089-8C2A-2D995E050B34}" destId="{C771647A-5005-49CD-A50D-624B23B5E2B8}" srcOrd="0" destOrd="0" parTransId="{3A317BCE-5854-4ACE-AB5F-2305721C2224}" sibTransId="{1BD0D198-7116-4704-9737-BD648846B2F2}"/>
    <dgm:cxn modelId="{9F1A960A-03FB-4B92-8D2D-0DB426CB0A5D}" type="presOf" srcId="{4A72A472-DACA-4089-8C2A-2D995E050B34}" destId="{F1C76A2D-77CE-4AFD-AF1F-518DB1B5562F}" srcOrd="0" destOrd="0" presId="urn:microsoft.com/office/officeart/2005/8/layout/lProcess2"/>
    <dgm:cxn modelId="{8F277D10-690D-4C84-8E3C-C1FD9D9B9C4A}" type="presOf" srcId="{E511529E-064E-4A2D-9801-3816D8869612}" destId="{926BD195-7A2C-4257-9414-30F920FCF70B}" srcOrd="0" destOrd="0" presId="urn:microsoft.com/office/officeart/2005/8/layout/lProcess2"/>
    <dgm:cxn modelId="{E5310542-09E4-4039-9FA4-E96FA716E550}" type="presOf" srcId="{E511529E-064E-4A2D-9801-3816D8869612}" destId="{29DB3BAA-BB6E-48DD-9B30-DC368796C88B}" srcOrd="1" destOrd="0" presId="urn:microsoft.com/office/officeart/2005/8/layout/lProcess2"/>
    <dgm:cxn modelId="{F4CC4242-9E4B-4850-8624-5CC524D32A3E}" type="presOf" srcId="{93FC2E90-1150-4196-8192-481F9E6C81DB}" destId="{7E65F743-41C5-42B3-AEC9-FDC8601BAEBC}" srcOrd="0" destOrd="0" presId="urn:microsoft.com/office/officeart/2005/8/layout/lProcess2"/>
    <dgm:cxn modelId="{47FCAC43-23E9-48A4-AFC5-6A1B84ED0799}" srcId="{2C93F467-468B-4C94-82D0-32C833259FBE}" destId="{E511529E-064E-4A2D-9801-3816D8869612}" srcOrd="1" destOrd="0" parTransId="{8D52DA18-432E-4FFA-9614-999D723F08F5}" sibTransId="{E6BB7B30-568A-4828-AEC8-0D9C3CF7B775}"/>
    <dgm:cxn modelId="{7B21CB7A-6E70-4AD3-9DDC-B3017B7524F0}" type="presOf" srcId="{16634DEE-F715-4020-9890-13177AEF55E2}" destId="{2A4A44F5-005F-4196-9FDC-097E580EC238}" srcOrd="0" destOrd="0" presId="urn:microsoft.com/office/officeart/2005/8/layout/lProcess2"/>
    <dgm:cxn modelId="{773F8F7E-B4EF-4A2D-ABE1-BBE885035F7C}" type="presOf" srcId="{4A72A472-DACA-4089-8C2A-2D995E050B34}" destId="{92D9F962-BE24-457C-865E-153CA8BC9F0F}" srcOrd="1" destOrd="0" presId="urn:microsoft.com/office/officeart/2005/8/layout/lProcess2"/>
    <dgm:cxn modelId="{55441180-27C0-45D4-BC2D-3E0D95D401E7}" type="presOf" srcId="{45A65814-2CAB-4D2D-AF1C-A153AC8CA36C}" destId="{44A4BA3E-1403-471B-A3A1-6329C977674C}" srcOrd="0" destOrd="0" presId="urn:microsoft.com/office/officeart/2005/8/layout/lProcess2"/>
    <dgm:cxn modelId="{7A6EBA8C-E41A-4686-8400-FB5A72DBE469}" type="presOf" srcId="{0392CF4D-AAFC-4894-9E71-4C2082519CC9}" destId="{46AE4325-F481-4C52-977C-2117814F3214}" srcOrd="0" destOrd="0" presId="urn:microsoft.com/office/officeart/2005/8/layout/lProcess2"/>
    <dgm:cxn modelId="{018CDF9A-3D89-427D-AFDA-9D27AE43A5CF}" type="presOf" srcId="{92C33549-10F1-45B9-82A8-A8D596A72766}" destId="{56EA13EC-2CBF-4700-8230-4F75848A0146}" srcOrd="0" destOrd="0" presId="urn:microsoft.com/office/officeart/2005/8/layout/lProcess2"/>
    <dgm:cxn modelId="{CF87649D-130C-477F-9066-E65F3DEEE73D}" srcId="{E511529E-064E-4A2D-9801-3816D8869612}" destId="{92C33549-10F1-45B9-82A8-A8D596A72766}" srcOrd="3" destOrd="0" parTransId="{5BA62E5C-B3EF-41FD-AA15-52978299AC68}" sibTransId="{456F0571-EACF-4880-B353-CD84B33B239F}"/>
    <dgm:cxn modelId="{12E90EA6-B678-4CB9-8AC8-2B60E66679E9}" srcId="{2C93F467-468B-4C94-82D0-32C833259FBE}" destId="{4A72A472-DACA-4089-8C2A-2D995E050B34}" srcOrd="0" destOrd="0" parTransId="{0D0C32D2-27A6-4C1F-9677-830DF049FEE0}" sibTransId="{CC28E09F-1746-4ABB-898A-DD66F6521538}"/>
    <dgm:cxn modelId="{CA994FB1-C6AE-4E4D-BF24-00F3A27EBEAD}" srcId="{4A72A472-DACA-4089-8C2A-2D995E050B34}" destId="{93FC2E90-1150-4196-8192-481F9E6C81DB}" srcOrd="1" destOrd="0" parTransId="{BCD2D8B2-38EC-4897-BBED-156C25008394}" sibTransId="{F5C09A93-70BB-42D8-901A-A7C557718A50}"/>
    <dgm:cxn modelId="{F3CDA5B2-042B-4568-AFA7-3612A81F690E}" type="presOf" srcId="{C771647A-5005-49CD-A50D-624B23B5E2B8}" destId="{42F85366-1E27-410F-92A3-154D706283A8}" srcOrd="0" destOrd="0" presId="urn:microsoft.com/office/officeart/2005/8/layout/lProcess2"/>
    <dgm:cxn modelId="{C696EDC7-3E7F-463C-B649-92FCB3769C66}" srcId="{E511529E-064E-4A2D-9801-3816D8869612}" destId="{45A65814-2CAB-4D2D-AF1C-A153AC8CA36C}" srcOrd="2" destOrd="0" parTransId="{C19B259B-5699-43ED-B664-0A8658BC8E4B}" sibTransId="{F81C5DC7-D41E-4CEA-8A48-105F7093259B}"/>
    <dgm:cxn modelId="{A1CDFFDF-71E5-468B-91CF-0B18501A2E40}" type="presOf" srcId="{2C93F467-468B-4C94-82D0-32C833259FBE}" destId="{65BF7FF0-1D4D-4303-A6AC-BA1D65CA27B9}" srcOrd="0" destOrd="0" presId="urn:microsoft.com/office/officeart/2005/8/layout/lProcess2"/>
    <dgm:cxn modelId="{C47B92E0-428D-492A-B51B-0A43D0DEF1B9}" srcId="{E511529E-064E-4A2D-9801-3816D8869612}" destId="{0392CF4D-AAFC-4894-9E71-4C2082519CC9}" srcOrd="1" destOrd="0" parTransId="{155B07A5-2871-4916-8088-51173FDCF761}" sibTransId="{5EE89214-9BC0-4664-9747-B9A95C35A1C0}"/>
    <dgm:cxn modelId="{500E21F9-32CC-4282-A0C8-37F03A6D61F4}" srcId="{E511529E-064E-4A2D-9801-3816D8869612}" destId="{16634DEE-F715-4020-9890-13177AEF55E2}" srcOrd="0" destOrd="0" parTransId="{FCEAB007-DC52-4F2B-82E0-E574DCEDC874}" sibTransId="{340D5854-8E29-4661-A7A5-914AC9730062}"/>
    <dgm:cxn modelId="{067AD31A-BE49-471C-AB4C-C5881491E5C2}" type="presParOf" srcId="{65BF7FF0-1D4D-4303-A6AC-BA1D65CA27B9}" destId="{9845E02C-6B64-4F83-A758-57A72B98F65B}" srcOrd="0" destOrd="0" presId="urn:microsoft.com/office/officeart/2005/8/layout/lProcess2"/>
    <dgm:cxn modelId="{4FCFFF2F-5E76-41DD-AF35-EF1D454DBC64}" type="presParOf" srcId="{9845E02C-6B64-4F83-A758-57A72B98F65B}" destId="{F1C76A2D-77CE-4AFD-AF1F-518DB1B5562F}" srcOrd="0" destOrd="0" presId="urn:microsoft.com/office/officeart/2005/8/layout/lProcess2"/>
    <dgm:cxn modelId="{A1018310-E3B7-4F51-8DC5-55FC5E01AC68}" type="presParOf" srcId="{9845E02C-6B64-4F83-A758-57A72B98F65B}" destId="{92D9F962-BE24-457C-865E-153CA8BC9F0F}" srcOrd="1" destOrd="0" presId="urn:microsoft.com/office/officeart/2005/8/layout/lProcess2"/>
    <dgm:cxn modelId="{4D20AF9F-0345-4233-9DF4-56006597F9B5}" type="presParOf" srcId="{9845E02C-6B64-4F83-A758-57A72B98F65B}" destId="{F591739F-1B23-4705-9254-CF9AB9611CC6}" srcOrd="2" destOrd="0" presId="urn:microsoft.com/office/officeart/2005/8/layout/lProcess2"/>
    <dgm:cxn modelId="{5885EEBA-E872-42F6-A813-9BC8543C0FCD}" type="presParOf" srcId="{F591739F-1B23-4705-9254-CF9AB9611CC6}" destId="{CC61F6C4-8B86-447E-A09E-32AB5927ABB6}" srcOrd="0" destOrd="0" presId="urn:microsoft.com/office/officeart/2005/8/layout/lProcess2"/>
    <dgm:cxn modelId="{7B1E7F30-8835-426A-AFA7-4DD196AA6849}" type="presParOf" srcId="{CC61F6C4-8B86-447E-A09E-32AB5927ABB6}" destId="{42F85366-1E27-410F-92A3-154D706283A8}" srcOrd="0" destOrd="0" presId="urn:microsoft.com/office/officeart/2005/8/layout/lProcess2"/>
    <dgm:cxn modelId="{C1E09B41-A89C-46A4-822E-37976E294423}" type="presParOf" srcId="{CC61F6C4-8B86-447E-A09E-32AB5927ABB6}" destId="{12854E1C-E81D-43A0-878F-79225525156B}" srcOrd="1" destOrd="0" presId="urn:microsoft.com/office/officeart/2005/8/layout/lProcess2"/>
    <dgm:cxn modelId="{65D82F0E-B699-483F-A81E-23ABF109BA65}" type="presParOf" srcId="{CC61F6C4-8B86-447E-A09E-32AB5927ABB6}" destId="{7E65F743-41C5-42B3-AEC9-FDC8601BAEBC}" srcOrd="2" destOrd="0" presId="urn:microsoft.com/office/officeart/2005/8/layout/lProcess2"/>
    <dgm:cxn modelId="{4AD21784-5FD0-4C36-9C4C-18315E4C5D6D}" type="presParOf" srcId="{65BF7FF0-1D4D-4303-A6AC-BA1D65CA27B9}" destId="{6F24DBF1-D642-4F0E-967A-E425C1B8A3F6}" srcOrd="1" destOrd="0" presId="urn:microsoft.com/office/officeart/2005/8/layout/lProcess2"/>
    <dgm:cxn modelId="{B36ABC0F-F3B2-495D-BC0D-A70FC43142BD}" type="presParOf" srcId="{65BF7FF0-1D4D-4303-A6AC-BA1D65CA27B9}" destId="{B8F75503-D317-479C-8647-9C73B0FF149F}" srcOrd="2" destOrd="0" presId="urn:microsoft.com/office/officeart/2005/8/layout/lProcess2"/>
    <dgm:cxn modelId="{67E3A260-0846-47B2-A858-25D87DA1F2F8}" type="presParOf" srcId="{B8F75503-D317-479C-8647-9C73B0FF149F}" destId="{926BD195-7A2C-4257-9414-30F920FCF70B}" srcOrd="0" destOrd="0" presId="urn:microsoft.com/office/officeart/2005/8/layout/lProcess2"/>
    <dgm:cxn modelId="{6A3F0634-A714-40AE-9BFF-D32FCEF49AF2}" type="presParOf" srcId="{B8F75503-D317-479C-8647-9C73B0FF149F}" destId="{29DB3BAA-BB6E-48DD-9B30-DC368796C88B}" srcOrd="1" destOrd="0" presId="urn:microsoft.com/office/officeart/2005/8/layout/lProcess2"/>
    <dgm:cxn modelId="{F04206BF-4C36-48A3-B762-BA1328DD0DEB}" type="presParOf" srcId="{B8F75503-D317-479C-8647-9C73B0FF149F}" destId="{BE83B5A2-D147-4618-8EFC-54B066EA7792}" srcOrd="2" destOrd="0" presId="urn:microsoft.com/office/officeart/2005/8/layout/lProcess2"/>
    <dgm:cxn modelId="{72C2ACCA-BE27-426B-9495-46CAB1AFB821}" type="presParOf" srcId="{BE83B5A2-D147-4618-8EFC-54B066EA7792}" destId="{986B5803-C58B-40E2-ADB5-8AC36274BE14}" srcOrd="0" destOrd="0" presId="urn:microsoft.com/office/officeart/2005/8/layout/lProcess2"/>
    <dgm:cxn modelId="{F21B77F3-CEB8-41F5-A7EB-2E88B174281A}" type="presParOf" srcId="{986B5803-C58B-40E2-ADB5-8AC36274BE14}" destId="{2A4A44F5-005F-4196-9FDC-097E580EC238}" srcOrd="0" destOrd="0" presId="urn:microsoft.com/office/officeart/2005/8/layout/lProcess2"/>
    <dgm:cxn modelId="{71BE7ACF-0A22-4434-9D30-5CE3B24E0C41}" type="presParOf" srcId="{986B5803-C58B-40E2-ADB5-8AC36274BE14}" destId="{95B7A061-C0AF-458C-BAF2-624B2A41744E}" srcOrd="1" destOrd="0" presId="urn:microsoft.com/office/officeart/2005/8/layout/lProcess2"/>
    <dgm:cxn modelId="{1886BB0D-6B80-4909-A101-CACE28CB29EA}" type="presParOf" srcId="{986B5803-C58B-40E2-ADB5-8AC36274BE14}" destId="{46AE4325-F481-4C52-977C-2117814F3214}" srcOrd="2" destOrd="0" presId="urn:microsoft.com/office/officeart/2005/8/layout/lProcess2"/>
    <dgm:cxn modelId="{5D301FC9-20F6-4F47-84BC-7FDD3666A141}" type="presParOf" srcId="{986B5803-C58B-40E2-ADB5-8AC36274BE14}" destId="{7590E3CE-AE88-4D75-967D-02DAFCFE0816}" srcOrd="3" destOrd="0" presId="urn:microsoft.com/office/officeart/2005/8/layout/lProcess2"/>
    <dgm:cxn modelId="{CCFEFD81-BBAB-4C76-9C7A-042CC7A3C8E3}" type="presParOf" srcId="{986B5803-C58B-40E2-ADB5-8AC36274BE14}" destId="{44A4BA3E-1403-471B-A3A1-6329C977674C}" srcOrd="4" destOrd="0" presId="urn:microsoft.com/office/officeart/2005/8/layout/lProcess2"/>
    <dgm:cxn modelId="{8889199E-81AC-4CE9-A993-175D271D713E}" type="presParOf" srcId="{986B5803-C58B-40E2-ADB5-8AC36274BE14}" destId="{4F4F6079-BBA9-427E-8754-9B84065999DF}" srcOrd="5" destOrd="0" presId="urn:microsoft.com/office/officeart/2005/8/layout/lProcess2"/>
    <dgm:cxn modelId="{B0FA1D0E-A7CC-404D-8853-4738AE051E46}" type="presParOf" srcId="{986B5803-C58B-40E2-ADB5-8AC36274BE14}" destId="{56EA13EC-2CBF-4700-8230-4F75848A01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3F467-468B-4C94-82D0-32C833259FB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72A472-DACA-4089-8C2A-2D995E050B34}">
      <dgm:prSet phldrT="[文本]"/>
      <dgm:spPr/>
      <dgm:t>
        <a:bodyPr/>
        <a:lstStyle/>
        <a:p>
          <a:r>
            <a:rPr lang="en-US" altLang="zh-CN" b="0" i="0" dirty="0"/>
            <a:t>Apache </a:t>
          </a:r>
          <a:r>
            <a:rPr lang="en-US" altLang="zh-CN" b="0" i="0" dirty="0" err="1"/>
            <a:t>DolphinScheduler</a:t>
          </a:r>
          <a:endParaRPr lang="zh-CN" altLang="en-US" dirty="0"/>
        </a:p>
      </dgm:t>
    </dgm:pt>
    <dgm:pt modelId="{0D0C32D2-27A6-4C1F-9677-830DF049FEE0}" type="par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CC28E09F-1746-4ABB-898A-DD66F6521538}" type="sibTrans" cxnId="{12E90EA6-B678-4CB9-8AC8-2B60E66679E9}">
      <dgm:prSet/>
      <dgm:spPr/>
      <dgm:t>
        <a:bodyPr/>
        <a:lstStyle/>
        <a:p>
          <a:endParaRPr lang="zh-CN" altLang="en-US"/>
        </a:p>
      </dgm:t>
    </dgm:pt>
    <dgm:pt modelId="{3909ACF4-4A92-4E0F-8CC7-E4018BC95595}">
      <dgm:prSet phldrT="[文本]"/>
      <dgm:spPr/>
      <dgm:t>
        <a:bodyPr/>
        <a:lstStyle/>
        <a:p>
          <a:r>
            <a:rPr lang="zh-CN" altLang="en-US" b="0" i="0" dirty="0"/>
            <a:t>优势</a:t>
          </a:r>
          <a:endParaRPr lang="zh-CN" altLang="en-US" dirty="0"/>
        </a:p>
      </dgm:t>
    </dgm:pt>
    <dgm:pt modelId="{DCD1BABC-E6B8-47A3-87BE-B12A3ED13CAD}" type="parTrans" cxnId="{D8D4F7DE-0DBF-4D1B-9BEF-EEE69E6A5A7C}">
      <dgm:prSet/>
      <dgm:spPr/>
      <dgm:t>
        <a:bodyPr/>
        <a:lstStyle/>
        <a:p>
          <a:endParaRPr lang="zh-CN" altLang="en-US"/>
        </a:p>
      </dgm:t>
    </dgm:pt>
    <dgm:pt modelId="{509CF5B0-B1BA-4A08-A7F1-965B566C4E4D}" type="sibTrans" cxnId="{D8D4F7DE-0DBF-4D1B-9BEF-EEE69E6A5A7C}">
      <dgm:prSet/>
      <dgm:spPr/>
      <dgm:t>
        <a:bodyPr/>
        <a:lstStyle/>
        <a:p>
          <a:endParaRPr lang="zh-CN" altLang="en-US"/>
        </a:p>
      </dgm:t>
    </dgm:pt>
    <dgm:pt modelId="{FA4319AC-CE7B-48A2-B08D-F66027BE8B28}">
      <dgm:prSet phldrT="[文本]"/>
      <dgm:spPr/>
      <dgm:t>
        <a:bodyPr/>
        <a:lstStyle/>
        <a:p>
          <a:r>
            <a:rPr lang="zh-CN" altLang="en-US" b="0" i="0" dirty="0"/>
            <a:t>开源免费，社区活跃</a:t>
          </a:r>
          <a:endParaRPr lang="zh-CN" altLang="en-US" dirty="0"/>
        </a:p>
      </dgm:t>
    </dgm:pt>
    <dgm:pt modelId="{B73A1658-2924-4762-93EE-EDD08529E551}" type="parTrans" cxnId="{89B4EF67-F4A7-44AC-8271-D5FD88E13FC6}">
      <dgm:prSet/>
      <dgm:spPr/>
      <dgm:t>
        <a:bodyPr/>
        <a:lstStyle/>
        <a:p>
          <a:endParaRPr lang="zh-CN" altLang="en-US"/>
        </a:p>
      </dgm:t>
    </dgm:pt>
    <dgm:pt modelId="{60FB57F7-27B6-435B-A2AD-2E907E0A6CDB}" type="sibTrans" cxnId="{89B4EF67-F4A7-44AC-8271-D5FD88E13FC6}">
      <dgm:prSet/>
      <dgm:spPr/>
      <dgm:t>
        <a:bodyPr/>
        <a:lstStyle/>
        <a:p>
          <a:endParaRPr lang="zh-CN" altLang="en-US"/>
        </a:p>
      </dgm:t>
    </dgm:pt>
    <dgm:pt modelId="{C25447A3-820A-4672-9206-8721F87F520C}">
      <dgm:prSet phldrT="[文本]"/>
      <dgm:spPr/>
      <dgm:t>
        <a:bodyPr/>
        <a:lstStyle/>
        <a:p>
          <a:r>
            <a:rPr lang="en-US" altLang="zh-CN" b="0" i="0" dirty="0"/>
            <a:t>DAG</a:t>
          </a:r>
          <a:r>
            <a:rPr lang="zh-CN" altLang="en-US" b="0" i="0" dirty="0"/>
            <a:t>工作流支持完善</a:t>
          </a:r>
          <a:endParaRPr lang="zh-CN" altLang="en-US" dirty="0"/>
        </a:p>
      </dgm:t>
    </dgm:pt>
    <dgm:pt modelId="{C0755649-33E9-475F-9B10-09A2A7300FEA}" type="parTrans" cxnId="{836951CC-153A-4981-9659-04AFC6EB1B3A}">
      <dgm:prSet/>
      <dgm:spPr/>
      <dgm:t>
        <a:bodyPr/>
        <a:lstStyle/>
        <a:p>
          <a:endParaRPr lang="zh-CN" altLang="en-US"/>
        </a:p>
      </dgm:t>
    </dgm:pt>
    <dgm:pt modelId="{04CED3DC-F34D-454D-A1E8-328AAD497E16}" type="sibTrans" cxnId="{836951CC-153A-4981-9659-04AFC6EB1B3A}">
      <dgm:prSet/>
      <dgm:spPr/>
      <dgm:t>
        <a:bodyPr/>
        <a:lstStyle/>
        <a:p>
          <a:endParaRPr lang="zh-CN" altLang="en-US"/>
        </a:p>
      </dgm:t>
    </dgm:pt>
    <dgm:pt modelId="{7FA89F79-E894-485C-9857-297207854D2B}">
      <dgm:prSet phldrT="[文本]"/>
      <dgm:spPr/>
      <dgm:t>
        <a:bodyPr/>
        <a:lstStyle/>
        <a:p>
          <a:r>
            <a:rPr lang="zh-CN" altLang="en-US" b="0" i="0" dirty="0"/>
            <a:t>多租户资源隔离</a:t>
          </a:r>
          <a:endParaRPr lang="zh-CN" altLang="en-US" dirty="0"/>
        </a:p>
      </dgm:t>
    </dgm:pt>
    <dgm:pt modelId="{E17AA0C6-51EF-404B-86C0-6A13991D9625}" type="parTrans" cxnId="{A7488CD1-A145-463A-AFA2-8211ACCB5B4D}">
      <dgm:prSet/>
      <dgm:spPr/>
      <dgm:t>
        <a:bodyPr/>
        <a:lstStyle/>
        <a:p>
          <a:endParaRPr lang="zh-CN" altLang="en-US"/>
        </a:p>
      </dgm:t>
    </dgm:pt>
    <dgm:pt modelId="{D5E55CC8-E62D-4A21-88E7-DAA91F868089}" type="sibTrans" cxnId="{A7488CD1-A145-463A-AFA2-8211ACCB5B4D}">
      <dgm:prSet/>
      <dgm:spPr/>
      <dgm:t>
        <a:bodyPr/>
        <a:lstStyle/>
        <a:p>
          <a:endParaRPr lang="zh-CN" altLang="en-US"/>
        </a:p>
      </dgm:t>
    </dgm:pt>
    <dgm:pt modelId="{B151C228-9642-4477-B000-E1F56BEF51AE}">
      <dgm:prSet phldrT="[文本]"/>
      <dgm:spPr/>
      <dgm:t>
        <a:bodyPr/>
        <a:lstStyle/>
        <a:p>
          <a:r>
            <a:rPr lang="zh-CN" altLang="en-US" b="0" i="0" dirty="0"/>
            <a:t>告警机制丰富</a:t>
          </a:r>
          <a:endParaRPr lang="zh-CN" altLang="en-US" dirty="0"/>
        </a:p>
      </dgm:t>
    </dgm:pt>
    <dgm:pt modelId="{9F4E07EC-75D6-44C2-92DE-A73978A01E77}" type="parTrans" cxnId="{8FEF8C26-307D-4AB1-9481-A4A636944B1E}">
      <dgm:prSet/>
      <dgm:spPr/>
      <dgm:t>
        <a:bodyPr/>
        <a:lstStyle/>
        <a:p>
          <a:endParaRPr lang="zh-CN" altLang="en-US"/>
        </a:p>
      </dgm:t>
    </dgm:pt>
    <dgm:pt modelId="{874CBE9E-3C54-40BC-BD90-92EFD8F930D9}" type="sibTrans" cxnId="{8FEF8C26-307D-4AB1-9481-A4A636944B1E}">
      <dgm:prSet/>
      <dgm:spPr/>
      <dgm:t>
        <a:bodyPr/>
        <a:lstStyle/>
        <a:p>
          <a:endParaRPr lang="zh-CN" altLang="en-US"/>
        </a:p>
      </dgm:t>
    </dgm:pt>
    <dgm:pt modelId="{00D8265D-1726-47BA-B016-6E64C99EC1E9}">
      <dgm:prSet phldrT="[文本]"/>
      <dgm:spPr/>
      <dgm:t>
        <a:bodyPr/>
        <a:lstStyle/>
        <a:p>
          <a:r>
            <a:rPr lang="zh-CN" altLang="en-US" b="0" i="0" dirty="0"/>
            <a:t>署维护简单</a:t>
          </a:r>
          <a:endParaRPr lang="zh-CN" altLang="en-US" dirty="0"/>
        </a:p>
      </dgm:t>
    </dgm:pt>
    <dgm:pt modelId="{CDDC951A-9C85-4BA3-85ED-9F34F54C47F2}" type="parTrans" cxnId="{BF549F17-9352-4C2F-9008-4200E30D302F}">
      <dgm:prSet/>
      <dgm:spPr/>
      <dgm:t>
        <a:bodyPr/>
        <a:lstStyle/>
        <a:p>
          <a:endParaRPr lang="zh-CN" altLang="en-US"/>
        </a:p>
      </dgm:t>
    </dgm:pt>
    <dgm:pt modelId="{B50F624E-1D5A-4C0C-A850-DCB0961B963E}" type="sibTrans" cxnId="{BF549F17-9352-4C2F-9008-4200E30D302F}">
      <dgm:prSet/>
      <dgm:spPr/>
      <dgm:t>
        <a:bodyPr/>
        <a:lstStyle/>
        <a:p>
          <a:endParaRPr lang="zh-CN" altLang="en-US"/>
        </a:p>
      </dgm:t>
    </dgm:pt>
    <dgm:pt modelId="{432002E8-24D5-42CF-814B-DC309E7AEBBA}">
      <dgm:prSet phldrT="[文本]"/>
      <dgm:spPr/>
      <dgm:t>
        <a:bodyPr/>
        <a:lstStyle/>
        <a:p>
          <a:r>
            <a:rPr lang="zh-CN" altLang="en-US" b="0" i="0" dirty="0"/>
            <a:t>劣势</a:t>
          </a:r>
          <a:endParaRPr lang="zh-CN" altLang="en-US" dirty="0"/>
        </a:p>
      </dgm:t>
    </dgm:pt>
    <dgm:pt modelId="{83F9450B-F0CD-405F-8482-F72FFD1737D2}" type="parTrans" cxnId="{256EB933-0507-41FB-BA50-4AC0F72320E2}">
      <dgm:prSet/>
      <dgm:spPr/>
      <dgm:t>
        <a:bodyPr/>
        <a:lstStyle/>
        <a:p>
          <a:endParaRPr lang="zh-CN" altLang="en-US"/>
        </a:p>
      </dgm:t>
    </dgm:pt>
    <dgm:pt modelId="{B189532F-0695-40D3-A688-6ADF27443710}" type="sibTrans" cxnId="{256EB933-0507-41FB-BA50-4AC0F72320E2}">
      <dgm:prSet/>
      <dgm:spPr/>
      <dgm:t>
        <a:bodyPr/>
        <a:lstStyle/>
        <a:p>
          <a:endParaRPr lang="zh-CN" altLang="en-US"/>
        </a:p>
      </dgm:t>
    </dgm:pt>
    <dgm:pt modelId="{6EAEE009-2E36-422D-BC20-D01BA402E9F3}">
      <dgm:prSet phldrT="[文本]"/>
      <dgm:spPr/>
      <dgm:t>
        <a:bodyPr/>
        <a:lstStyle/>
        <a:p>
          <a:r>
            <a:rPr lang="en-US" altLang="zh-CN" b="0" i="0" dirty="0"/>
            <a:t>UI</a:t>
          </a:r>
          <a:r>
            <a:rPr lang="zh-CN" altLang="en-US" b="0" i="0" dirty="0"/>
            <a:t>交互略显简单</a:t>
          </a:r>
          <a:endParaRPr lang="zh-CN" altLang="en-US" dirty="0"/>
        </a:p>
      </dgm:t>
    </dgm:pt>
    <dgm:pt modelId="{A0C5486C-065C-4DBC-80EF-05413E211AD5}" type="parTrans" cxnId="{9B49DDF0-1521-467B-94DB-A0E1A26D4CF0}">
      <dgm:prSet/>
      <dgm:spPr/>
      <dgm:t>
        <a:bodyPr/>
        <a:lstStyle/>
        <a:p>
          <a:endParaRPr lang="zh-CN" altLang="en-US"/>
        </a:p>
      </dgm:t>
    </dgm:pt>
    <dgm:pt modelId="{602ABE1E-92F1-47D0-B78D-16A4D652014A}" type="sibTrans" cxnId="{9B49DDF0-1521-467B-94DB-A0E1A26D4CF0}">
      <dgm:prSet/>
      <dgm:spPr/>
      <dgm:t>
        <a:bodyPr/>
        <a:lstStyle/>
        <a:p>
          <a:endParaRPr lang="zh-CN" altLang="en-US"/>
        </a:p>
      </dgm:t>
    </dgm:pt>
    <dgm:pt modelId="{FB082506-05D9-450D-8B31-07F6208103E2}">
      <dgm:prSet phldrT="[文本]"/>
      <dgm:spPr/>
      <dgm:t>
        <a:bodyPr/>
        <a:lstStyle/>
        <a:p>
          <a:r>
            <a:rPr lang="zh-CN" altLang="en-US" b="0" i="0" dirty="0"/>
            <a:t>部分插件不够成熟</a:t>
          </a:r>
          <a:endParaRPr lang="zh-CN" altLang="en-US" dirty="0"/>
        </a:p>
      </dgm:t>
    </dgm:pt>
    <dgm:pt modelId="{D814A814-D589-48E1-809B-1A1E41CAD3AD}" type="parTrans" cxnId="{AC4D3F57-EF19-4747-AE34-E0D0BD8E1634}">
      <dgm:prSet/>
      <dgm:spPr/>
      <dgm:t>
        <a:bodyPr/>
        <a:lstStyle/>
        <a:p>
          <a:endParaRPr lang="zh-CN" altLang="en-US"/>
        </a:p>
      </dgm:t>
    </dgm:pt>
    <dgm:pt modelId="{050546D5-EB4E-4B10-A1D6-0D552C4BA130}" type="sibTrans" cxnId="{AC4D3F57-EF19-4747-AE34-E0D0BD8E1634}">
      <dgm:prSet/>
      <dgm:spPr/>
      <dgm:t>
        <a:bodyPr/>
        <a:lstStyle/>
        <a:p>
          <a:endParaRPr lang="zh-CN" altLang="en-US"/>
        </a:p>
      </dgm:t>
    </dgm:pt>
    <dgm:pt modelId="{7EAAC862-907B-4F5A-B6B1-C2FE0EE50681}">
      <dgm:prSet phldrT="[文本]"/>
      <dgm:spPr/>
      <dgm:t>
        <a:bodyPr/>
        <a:lstStyle/>
        <a:p>
          <a:r>
            <a:rPr lang="en-US" altLang="zh-CN" b="0" i="0" dirty="0"/>
            <a:t>Apache Airflow</a:t>
          </a:r>
          <a:endParaRPr lang="zh-CN" altLang="en-US" dirty="0"/>
        </a:p>
      </dgm:t>
    </dgm:pt>
    <dgm:pt modelId="{39451172-E033-42BF-B589-CBB3F4FAD79A}" type="parTrans" cxnId="{C1475073-E4FA-4EEA-AA38-62D898E3387A}">
      <dgm:prSet/>
      <dgm:spPr/>
      <dgm:t>
        <a:bodyPr/>
        <a:lstStyle/>
        <a:p>
          <a:endParaRPr lang="zh-CN" altLang="en-US"/>
        </a:p>
      </dgm:t>
    </dgm:pt>
    <dgm:pt modelId="{FF8E457F-3695-4289-A1EB-8B20D315EDE0}" type="sibTrans" cxnId="{C1475073-E4FA-4EEA-AA38-62D898E3387A}">
      <dgm:prSet/>
      <dgm:spPr/>
      <dgm:t>
        <a:bodyPr/>
        <a:lstStyle/>
        <a:p>
          <a:endParaRPr lang="zh-CN" altLang="en-US"/>
        </a:p>
      </dgm:t>
    </dgm:pt>
    <dgm:pt modelId="{85FD7F28-7F3D-4606-9EE8-71941418FB0A}">
      <dgm:prSet phldrT="[文本]"/>
      <dgm:spPr/>
      <dgm:t>
        <a:bodyPr/>
        <a:lstStyle/>
        <a:p>
          <a:r>
            <a:rPr lang="zh-CN" altLang="en-US" b="0" i="0" dirty="0"/>
            <a:t>优势</a:t>
          </a:r>
          <a:endParaRPr lang="zh-CN" altLang="en-US" dirty="0"/>
        </a:p>
      </dgm:t>
    </dgm:pt>
    <dgm:pt modelId="{061FD3C0-C059-4F55-BD06-DF3205F588D0}" type="parTrans" cxnId="{6CDA1BBA-22F1-49FA-A5ED-DEBD87B59298}">
      <dgm:prSet/>
      <dgm:spPr/>
      <dgm:t>
        <a:bodyPr/>
        <a:lstStyle/>
        <a:p>
          <a:endParaRPr lang="zh-CN" altLang="en-US"/>
        </a:p>
      </dgm:t>
    </dgm:pt>
    <dgm:pt modelId="{72F85824-0C56-4D2A-AB5C-16FFAB40310A}" type="sibTrans" cxnId="{6CDA1BBA-22F1-49FA-A5ED-DEBD87B59298}">
      <dgm:prSet/>
      <dgm:spPr/>
      <dgm:t>
        <a:bodyPr/>
        <a:lstStyle/>
        <a:p>
          <a:endParaRPr lang="zh-CN" altLang="en-US"/>
        </a:p>
      </dgm:t>
    </dgm:pt>
    <dgm:pt modelId="{42DBA670-B19B-416B-A293-5FAEB672FC58}">
      <dgm:prSet phldrT="[文本]"/>
      <dgm:spPr/>
      <dgm:t>
        <a:bodyPr/>
        <a:lstStyle/>
        <a:p>
          <a:r>
            <a:rPr lang="zh-CN" altLang="en-US" b="0" i="0" dirty="0"/>
            <a:t>生态系统成熟</a:t>
          </a:r>
          <a:endParaRPr lang="zh-CN" altLang="en-US" dirty="0"/>
        </a:p>
      </dgm:t>
    </dgm:pt>
    <dgm:pt modelId="{A190288C-139B-4A20-B5A1-9FC52A79BAFB}" type="parTrans" cxnId="{35E4B9C0-C465-47F5-A22A-5EEA759A8C3D}">
      <dgm:prSet/>
      <dgm:spPr/>
      <dgm:t>
        <a:bodyPr/>
        <a:lstStyle/>
        <a:p>
          <a:endParaRPr lang="zh-CN" altLang="en-US"/>
        </a:p>
      </dgm:t>
    </dgm:pt>
    <dgm:pt modelId="{4982A4DD-F9FF-4ECA-9A41-0845ECCAC8C4}" type="sibTrans" cxnId="{35E4B9C0-C465-47F5-A22A-5EEA759A8C3D}">
      <dgm:prSet/>
      <dgm:spPr/>
      <dgm:t>
        <a:bodyPr/>
        <a:lstStyle/>
        <a:p>
          <a:endParaRPr lang="zh-CN" altLang="en-US"/>
        </a:p>
      </dgm:t>
    </dgm:pt>
    <dgm:pt modelId="{CF79673B-C614-4F0A-8F14-5A70CE99ED56}">
      <dgm:prSet phldrT="[文本]"/>
      <dgm:spPr/>
      <dgm:t>
        <a:bodyPr/>
        <a:lstStyle/>
        <a:p>
          <a:r>
            <a:rPr lang="en-US" altLang="zh-CN" b="0" i="0" dirty="0"/>
            <a:t>Python</a:t>
          </a:r>
          <a:r>
            <a:rPr lang="zh-CN" altLang="en-US" b="0" i="0" dirty="0"/>
            <a:t>原生支持</a:t>
          </a:r>
          <a:endParaRPr lang="zh-CN" altLang="en-US" dirty="0"/>
        </a:p>
      </dgm:t>
    </dgm:pt>
    <dgm:pt modelId="{DF5C9CC4-0638-4661-9D66-A930303AB98D}" type="parTrans" cxnId="{5797E237-DE4E-4E9D-8267-35B84C97C02F}">
      <dgm:prSet/>
      <dgm:spPr/>
      <dgm:t>
        <a:bodyPr/>
        <a:lstStyle/>
        <a:p>
          <a:endParaRPr lang="zh-CN" altLang="en-US"/>
        </a:p>
      </dgm:t>
    </dgm:pt>
    <dgm:pt modelId="{17C680AF-8073-47A8-99A7-801A24F7CDF2}" type="sibTrans" cxnId="{5797E237-DE4E-4E9D-8267-35B84C97C02F}">
      <dgm:prSet/>
      <dgm:spPr/>
      <dgm:t>
        <a:bodyPr/>
        <a:lstStyle/>
        <a:p>
          <a:endParaRPr lang="zh-CN" altLang="en-US"/>
        </a:p>
      </dgm:t>
    </dgm:pt>
    <dgm:pt modelId="{1015F5C2-3BD4-4DF5-9DD4-9E50E76EDDD8}">
      <dgm:prSet phldrT="[文本]"/>
      <dgm:spPr/>
      <dgm:t>
        <a:bodyPr/>
        <a:lstStyle/>
        <a:p>
          <a:r>
            <a:rPr lang="zh-CN" altLang="en-US" b="0" i="0" dirty="0"/>
            <a:t>插件丰富</a:t>
          </a:r>
          <a:endParaRPr lang="zh-CN" altLang="en-US" dirty="0"/>
        </a:p>
      </dgm:t>
    </dgm:pt>
    <dgm:pt modelId="{9EBD28BB-71A5-4573-9B1B-3D188A85F36D}" type="parTrans" cxnId="{69FC3314-FAFB-4AE2-AA7C-6849283D0D45}">
      <dgm:prSet/>
      <dgm:spPr/>
      <dgm:t>
        <a:bodyPr/>
        <a:lstStyle/>
        <a:p>
          <a:endParaRPr lang="zh-CN" altLang="en-US"/>
        </a:p>
      </dgm:t>
    </dgm:pt>
    <dgm:pt modelId="{88E5D296-67A2-4662-90C3-50F72655B5DD}" type="sibTrans" cxnId="{69FC3314-FAFB-4AE2-AA7C-6849283D0D45}">
      <dgm:prSet/>
      <dgm:spPr/>
      <dgm:t>
        <a:bodyPr/>
        <a:lstStyle/>
        <a:p>
          <a:endParaRPr lang="zh-CN" altLang="en-US"/>
        </a:p>
      </dgm:t>
    </dgm:pt>
    <dgm:pt modelId="{6817DD3A-95F7-4947-9BCE-740E5D9AFE43}">
      <dgm:prSet phldrT="[文本]"/>
      <dgm:spPr/>
      <dgm:t>
        <a:bodyPr/>
        <a:lstStyle/>
        <a:p>
          <a:r>
            <a:rPr lang="zh-CN" altLang="en-US" b="0" i="0" dirty="0"/>
            <a:t>自定义算子便捷</a:t>
          </a:r>
          <a:endParaRPr lang="zh-CN" altLang="en-US" dirty="0"/>
        </a:p>
      </dgm:t>
    </dgm:pt>
    <dgm:pt modelId="{5A8115F7-4B64-4AD7-8DC2-3AADD55014CB}" type="parTrans" cxnId="{7F8D352C-969A-4F36-A06E-630A307E3EFF}">
      <dgm:prSet/>
      <dgm:spPr/>
      <dgm:t>
        <a:bodyPr/>
        <a:lstStyle/>
        <a:p>
          <a:endParaRPr lang="zh-CN" altLang="en-US"/>
        </a:p>
      </dgm:t>
    </dgm:pt>
    <dgm:pt modelId="{51EB98E1-3147-4034-9772-A5112C009791}" type="sibTrans" cxnId="{7F8D352C-969A-4F36-A06E-630A307E3EFF}">
      <dgm:prSet/>
      <dgm:spPr/>
      <dgm:t>
        <a:bodyPr/>
        <a:lstStyle/>
        <a:p>
          <a:endParaRPr lang="zh-CN" altLang="en-US"/>
        </a:p>
      </dgm:t>
    </dgm:pt>
    <dgm:pt modelId="{07F17C41-3EE3-4834-A2EF-C01605D43342}">
      <dgm:prSet phldrT="[文本]"/>
      <dgm:spPr/>
      <dgm:t>
        <a:bodyPr/>
        <a:lstStyle/>
        <a:p>
          <a:r>
            <a:rPr lang="zh-CN" altLang="en-US" b="0" i="0" dirty="0"/>
            <a:t>劣势</a:t>
          </a:r>
          <a:endParaRPr lang="zh-CN" altLang="en-US" dirty="0"/>
        </a:p>
      </dgm:t>
    </dgm:pt>
    <dgm:pt modelId="{FD80E2C0-E5A8-47E0-A09D-20CE34305E54}" type="parTrans" cxnId="{19446955-819E-4FD9-9E2D-33D8E2AAB50A}">
      <dgm:prSet/>
      <dgm:spPr/>
      <dgm:t>
        <a:bodyPr/>
        <a:lstStyle/>
        <a:p>
          <a:endParaRPr lang="zh-CN" altLang="en-US"/>
        </a:p>
      </dgm:t>
    </dgm:pt>
    <dgm:pt modelId="{43AEFA93-5EF0-4C8B-9CA3-C827258B1FFF}" type="sibTrans" cxnId="{19446955-819E-4FD9-9E2D-33D8E2AAB50A}">
      <dgm:prSet/>
      <dgm:spPr/>
      <dgm:t>
        <a:bodyPr/>
        <a:lstStyle/>
        <a:p>
          <a:endParaRPr lang="zh-CN" altLang="en-US"/>
        </a:p>
      </dgm:t>
    </dgm:pt>
    <dgm:pt modelId="{7643CB73-B5C8-4B1F-9580-786E28764CB4}">
      <dgm:prSet phldrT="[文本]"/>
      <dgm:spPr/>
      <dgm:t>
        <a:bodyPr/>
        <a:lstStyle/>
        <a:p>
          <a:r>
            <a:rPr lang="zh-CN" altLang="en-US" b="0" i="0" dirty="0"/>
            <a:t>学习曲线陡峭</a:t>
          </a:r>
          <a:endParaRPr lang="zh-CN" altLang="en-US" dirty="0"/>
        </a:p>
      </dgm:t>
    </dgm:pt>
    <dgm:pt modelId="{03BF6635-194E-4DA4-8493-02DCB4EBC009}" type="parTrans" cxnId="{514EAA9C-A307-4594-80A3-793CD1ED0BC2}">
      <dgm:prSet/>
      <dgm:spPr/>
      <dgm:t>
        <a:bodyPr/>
        <a:lstStyle/>
        <a:p>
          <a:endParaRPr lang="zh-CN" altLang="en-US"/>
        </a:p>
      </dgm:t>
    </dgm:pt>
    <dgm:pt modelId="{495B551A-D463-42E4-9B06-5B52D117C7DE}" type="sibTrans" cxnId="{514EAA9C-A307-4594-80A3-793CD1ED0BC2}">
      <dgm:prSet/>
      <dgm:spPr/>
      <dgm:t>
        <a:bodyPr/>
        <a:lstStyle/>
        <a:p>
          <a:endParaRPr lang="zh-CN" altLang="en-US"/>
        </a:p>
      </dgm:t>
    </dgm:pt>
    <dgm:pt modelId="{C88B02AD-06C0-4F67-9FCC-8EA7A6207215}">
      <dgm:prSet phldrT="[文本]"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部署配置复杂</a:t>
          </a:r>
          <a:endParaRPr lang="zh-CN" altLang="en-US" dirty="0"/>
        </a:p>
      </dgm:t>
    </dgm:pt>
    <dgm:pt modelId="{90A7844C-6D62-4DCF-9B63-D6285A2C1C5B}" type="parTrans" cxnId="{768EF721-A861-4794-A661-81365669E032}">
      <dgm:prSet/>
      <dgm:spPr/>
      <dgm:t>
        <a:bodyPr/>
        <a:lstStyle/>
        <a:p>
          <a:endParaRPr lang="zh-CN" altLang="en-US"/>
        </a:p>
      </dgm:t>
    </dgm:pt>
    <dgm:pt modelId="{7CBC984D-7F34-4F6B-8D17-6C292D4A4C2E}" type="sibTrans" cxnId="{768EF721-A861-4794-A661-81365669E032}">
      <dgm:prSet/>
      <dgm:spPr/>
      <dgm:t>
        <a:bodyPr/>
        <a:lstStyle/>
        <a:p>
          <a:endParaRPr lang="zh-CN" altLang="en-US"/>
        </a:p>
      </dgm:t>
    </dgm:pt>
    <dgm:pt modelId="{D36D5E5F-72E8-4511-BAAC-A03931FEA164}">
      <dgm:prSet phldrT="[文本]"/>
      <dgm:spPr/>
      <dgm:t>
        <a:bodyPr/>
        <a:lstStyle/>
        <a:p>
          <a:r>
            <a:rPr lang="zh-CN" altLang="en-US" b="0" i="0" dirty="0"/>
            <a:t>调度性能一般</a:t>
          </a:r>
          <a:endParaRPr lang="zh-CN" altLang="en-US" dirty="0"/>
        </a:p>
      </dgm:t>
    </dgm:pt>
    <dgm:pt modelId="{0B2CFCAF-E223-4D5C-9760-C0F9851B374A}" type="parTrans" cxnId="{687D6DA8-D649-4CF0-851E-0DA0C7E9F158}">
      <dgm:prSet/>
      <dgm:spPr/>
      <dgm:t>
        <a:bodyPr/>
        <a:lstStyle/>
        <a:p>
          <a:endParaRPr lang="zh-CN" altLang="en-US"/>
        </a:p>
      </dgm:t>
    </dgm:pt>
    <dgm:pt modelId="{EC42168D-54B5-47EB-A4F9-417324E503EA}" type="sibTrans" cxnId="{687D6DA8-D649-4CF0-851E-0DA0C7E9F158}">
      <dgm:prSet/>
      <dgm:spPr/>
      <dgm:t>
        <a:bodyPr/>
        <a:lstStyle/>
        <a:p>
          <a:endParaRPr lang="zh-CN" altLang="en-US"/>
        </a:p>
      </dgm:t>
    </dgm:pt>
    <dgm:pt modelId="{33774EE2-0C87-4054-A7C8-78D190ADB5AE}">
      <dgm:prSet phldrT="[文本]"/>
      <dgm:spPr/>
      <dgm:t>
        <a:bodyPr/>
        <a:lstStyle/>
        <a:p>
          <a:r>
            <a:rPr lang="zh-CN" altLang="en-US" b="0" i="0"/>
            <a:t>资源</a:t>
          </a:r>
          <a:r>
            <a:rPr lang="zh-CN" altLang="en-US" b="0" i="0" dirty="0"/>
            <a:t>隔离不足 </a:t>
          </a:r>
          <a:endParaRPr lang="zh-CN" altLang="en-US" dirty="0"/>
        </a:p>
      </dgm:t>
    </dgm:pt>
    <dgm:pt modelId="{85ED3594-CAB5-4C93-A425-4AC0A83F1EBF}" type="parTrans" cxnId="{99AFF038-E052-4528-A878-A4743068193C}">
      <dgm:prSet/>
      <dgm:spPr/>
      <dgm:t>
        <a:bodyPr/>
        <a:lstStyle/>
        <a:p>
          <a:endParaRPr lang="zh-CN" altLang="en-US"/>
        </a:p>
      </dgm:t>
    </dgm:pt>
    <dgm:pt modelId="{E6D95595-6C3B-4A00-8D50-EB38C33A5DEB}" type="sibTrans" cxnId="{99AFF038-E052-4528-A878-A4743068193C}">
      <dgm:prSet/>
      <dgm:spPr/>
      <dgm:t>
        <a:bodyPr/>
        <a:lstStyle/>
        <a:p>
          <a:endParaRPr lang="zh-CN" altLang="en-US"/>
        </a:p>
      </dgm:t>
    </dgm:pt>
    <dgm:pt modelId="{79F00801-0EBB-4FD0-BF94-73892DB517E6}" type="pres">
      <dgm:prSet presAssocID="{2C93F467-468B-4C94-82D0-32C833259FBE}" presName="compositeShape" presStyleCnt="0">
        <dgm:presLayoutVars>
          <dgm:chMax val="7"/>
          <dgm:dir/>
          <dgm:resizeHandles val="exact"/>
        </dgm:presLayoutVars>
      </dgm:prSet>
      <dgm:spPr/>
    </dgm:pt>
    <dgm:pt modelId="{9F2B73F1-12CA-4C17-B033-C287FC824AC5}" type="pres">
      <dgm:prSet presAssocID="{2C93F467-468B-4C94-82D0-32C833259FBE}" presName="wedge1" presStyleLbl="node1" presStyleIdx="0" presStyleCnt="2"/>
      <dgm:spPr/>
    </dgm:pt>
    <dgm:pt modelId="{EA14C22A-BE8A-4EBB-86FF-7D274CA34F55}" type="pres">
      <dgm:prSet presAssocID="{2C93F467-468B-4C94-82D0-32C833259FB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8389ED7-0E11-41A3-80FC-A979C9CEB7F8}" type="pres">
      <dgm:prSet presAssocID="{2C93F467-468B-4C94-82D0-32C833259FBE}" presName="wedge2" presStyleLbl="node1" presStyleIdx="1" presStyleCnt="2"/>
      <dgm:spPr/>
    </dgm:pt>
    <dgm:pt modelId="{4A8C297D-F03F-4CB4-8230-7A4D729109D5}" type="pres">
      <dgm:prSet presAssocID="{2C93F467-468B-4C94-82D0-32C833259FB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FC53605-9676-47FC-B5D1-E9531445424A}" type="presOf" srcId="{42DBA670-B19B-416B-A293-5FAEB672FC58}" destId="{58389ED7-0E11-41A3-80FC-A979C9CEB7F8}" srcOrd="0" destOrd="2" presId="urn:microsoft.com/office/officeart/2005/8/layout/chart3"/>
    <dgm:cxn modelId="{2386010B-4F61-4477-A461-53699AD3F979}" type="presOf" srcId="{85FD7F28-7F3D-4606-9EE8-71941418FB0A}" destId="{4A8C297D-F03F-4CB4-8230-7A4D729109D5}" srcOrd="1" destOrd="1" presId="urn:microsoft.com/office/officeart/2005/8/layout/chart3"/>
    <dgm:cxn modelId="{69FC3314-FAFB-4AE2-AA7C-6849283D0D45}" srcId="{85FD7F28-7F3D-4606-9EE8-71941418FB0A}" destId="{1015F5C2-3BD4-4DF5-9DD4-9E50E76EDDD8}" srcOrd="2" destOrd="0" parTransId="{9EBD28BB-71A5-4573-9B1B-3D188A85F36D}" sibTransId="{88E5D296-67A2-4662-90C3-50F72655B5DD}"/>
    <dgm:cxn modelId="{BF549F17-9352-4C2F-9008-4200E30D302F}" srcId="{3909ACF4-4A92-4E0F-8CC7-E4018BC95595}" destId="{00D8265D-1726-47BA-B016-6E64C99EC1E9}" srcOrd="4" destOrd="0" parTransId="{CDDC951A-9C85-4BA3-85ED-9F34F54C47F2}" sibTransId="{B50F624E-1D5A-4C0C-A850-DCB0961B963E}"/>
    <dgm:cxn modelId="{47AD8518-F08B-4F22-BE99-88D9BB7B1714}" type="presOf" srcId="{6EAEE009-2E36-422D-BC20-D01BA402E9F3}" destId="{9F2B73F1-12CA-4C17-B033-C287FC824AC5}" srcOrd="0" destOrd="8" presId="urn:microsoft.com/office/officeart/2005/8/layout/chart3"/>
    <dgm:cxn modelId="{72D9041E-AAD3-4F73-AE86-8546A3E34111}" type="presOf" srcId="{FA4319AC-CE7B-48A2-B08D-F66027BE8B28}" destId="{9F2B73F1-12CA-4C17-B033-C287FC824AC5}" srcOrd="0" destOrd="2" presId="urn:microsoft.com/office/officeart/2005/8/layout/chart3"/>
    <dgm:cxn modelId="{2EE0591E-FD6D-4B72-A66D-9362D180B8BA}" type="presOf" srcId="{1015F5C2-3BD4-4DF5-9DD4-9E50E76EDDD8}" destId="{4A8C297D-F03F-4CB4-8230-7A4D729109D5}" srcOrd="1" destOrd="4" presId="urn:microsoft.com/office/officeart/2005/8/layout/chart3"/>
    <dgm:cxn modelId="{768EF721-A861-4794-A661-81365669E032}" srcId="{07F17C41-3EE3-4834-A2EF-C01605D43342}" destId="{C88B02AD-06C0-4F67-9FCC-8EA7A6207215}" srcOrd="1" destOrd="0" parTransId="{90A7844C-6D62-4DCF-9B63-D6285A2C1C5B}" sibTransId="{7CBC984D-7F34-4F6B-8D17-6C292D4A4C2E}"/>
    <dgm:cxn modelId="{87870524-B862-4E40-B14A-05A033D2B1BB}" type="presOf" srcId="{432002E8-24D5-42CF-814B-DC309E7AEBBA}" destId="{9F2B73F1-12CA-4C17-B033-C287FC824AC5}" srcOrd="0" destOrd="7" presId="urn:microsoft.com/office/officeart/2005/8/layout/chart3"/>
    <dgm:cxn modelId="{70858025-9F15-42AC-83C7-B80F64E0C077}" type="presOf" srcId="{3909ACF4-4A92-4E0F-8CC7-E4018BC95595}" destId="{EA14C22A-BE8A-4EBB-86FF-7D274CA34F55}" srcOrd="1" destOrd="1" presId="urn:microsoft.com/office/officeart/2005/8/layout/chart3"/>
    <dgm:cxn modelId="{8FEF8C26-307D-4AB1-9481-A4A636944B1E}" srcId="{3909ACF4-4A92-4E0F-8CC7-E4018BC95595}" destId="{B151C228-9642-4477-B000-E1F56BEF51AE}" srcOrd="3" destOrd="0" parTransId="{9F4E07EC-75D6-44C2-92DE-A73978A01E77}" sibTransId="{874CBE9E-3C54-40BC-BD90-92EFD8F930D9}"/>
    <dgm:cxn modelId="{344B342A-40D0-4179-A2B8-0D59290EC170}" type="presOf" srcId="{7FA89F79-E894-485C-9857-297207854D2B}" destId="{9F2B73F1-12CA-4C17-B033-C287FC824AC5}" srcOrd="0" destOrd="4" presId="urn:microsoft.com/office/officeart/2005/8/layout/chart3"/>
    <dgm:cxn modelId="{7F8D352C-969A-4F36-A06E-630A307E3EFF}" srcId="{85FD7F28-7F3D-4606-9EE8-71941418FB0A}" destId="{6817DD3A-95F7-4947-9BCE-740E5D9AFE43}" srcOrd="3" destOrd="0" parTransId="{5A8115F7-4B64-4AD7-8DC2-3AADD55014CB}" sibTransId="{51EB98E1-3147-4034-9772-A5112C009791}"/>
    <dgm:cxn modelId="{BFE0562E-6ED4-4DA3-A925-7007E5685060}" type="presOf" srcId="{CF79673B-C614-4F0A-8F14-5A70CE99ED56}" destId="{4A8C297D-F03F-4CB4-8230-7A4D729109D5}" srcOrd="1" destOrd="3" presId="urn:microsoft.com/office/officeart/2005/8/layout/chart3"/>
    <dgm:cxn modelId="{AD262031-8005-4D55-B2A5-5D1A1AF6139F}" type="presOf" srcId="{3909ACF4-4A92-4E0F-8CC7-E4018BC95595}" destId="{9F2B73F1-12CA-4C17-B033-C287FC824AC5}" srcOrd="0" destOrd="1" presId="urn:microsoft.com/office/officeart/2005/8/layout/chart3"/>
    <dgm:cxn modelId="{360B6133-A700-44F1-B737-428AD83DF947}" type="presOf" srcId="{2C93F467-468B-4C94-82D0-32C833259FBE}" destId="{79F00801-0EBB-4FD0-BF94-73892DB517E6}" srcOrd="0" destOrd="0" presId="urn:microsoft.com/office/officeart/2005/8/layout/chart3"/>
    <dgm:cxn modelId="{256EB933-0507-41FB-BA50-4AC0F72320E2}" srcId="{4A72A472-DACA-4089-8C2A-2D995E050B34}" destId="{432002E8-24D5-42CF-814B-DC309E7AEBBA}" srcOrd="1" destOrd="0" parTransId="{83F9450B-F0CD-405F-8482-F72FFD1737D2}" sibTransId="{B189532F-0695-40D3-A688-6ADF27443710}"/>
    <dgm:cxn modelId="{D862AC36-E4AB-42A3-A3F0-F686FD199B08}" type="presOf" srcId="{33774EE2-0C87-4054-A7C8-78D190ADB5AE}" destId="{4A8C297D-F03F-4CB4-8230-7A4D729109D5}" srcOrd="1" destOrd="10" presId="urn:microsoft.com/office/officeart/2005/8/layout/chart3"/>
    <dgm:cxn modelId="{5797E237-DE4E-4E9D-8267-35B84C97C02F}" srcId="{85FD7F28-7F3D-4606-9EE8-71941418FB0A}" destId="{CF79673B-C614-4F0A-8F14-5A70CE99ED56}" srcOrd="1" destOrd="0" parTransId="{DF5C9CC4-0638-4661-9D66-A930303AB98D}" sibTransId="{17C680AF-8073-47A8-99A7-801A24F7CDF2}"/>
    <dgm:cxn modelId="{99AFF038-E052-4528-A878-A4743068193C}" srcId="{07F17C41-3EE3-4834-A2EF-C01605D43342}" destId="{33774EE2-0C87-4054-A7C8-78D190ADB5AE}" srcOrd="3" destOrd="0" parTransId="{85ED3594-CAB5-4C93-A425-4AC0A83F1EBF}" sibTransId="{E6D95595-6C3B-4A00-8D50-EB38C33A5DEB}"/>
    <dgm:cxn modelId="{7C0D1C3E-7EFF-474E-9DEF-8E7C0E388CA4}" type="presOf" srcId="{42DBA670-B19B-416B-A293-5FAEB672FC58}" destId="{4A8C297D-F03F-4CB4-8230-7A4D729109D5}" srcOrd="1" destOrd="2" presId="urn:microsoft.com/office/officeart/2005/8/layout/chart3"/>
    <dgm:cxn modelId="{4CE6CE60-7D57-48DC-8DD2-E80483B184F9}" type="presOf" srcId="{FA4319AC-CE7B-48A2-B08D-F66027BE8B28}" destId="{EA14C22A-BE8A-4EBB-86FF-7D274CA34F55}" srcOrd="1" destOrd="2" presId="urn:microsoft.com/office/officeart/2005/8/layout/chart3"/>
    <dgm:cxn modelId="{64345364-4B67-4F38-85A3-63C1B38AC488}" type="presOf" srcId="{B151C228-9642-4477-B000-E1F56BEF51AE}" destId="{EA14C22A-BE8A-4EBB-86FF-7D274CA34F55}" srcOrd="1" destOrd="5" presId="urn:microsoft.com/office/officeart/2005/8/layout/chart3"/>
    <dgm:cxn modelId="{8CD7CF44-0A34-444D-B93B-1DECD31AB81A}" type="presOf" srcId="{4A72A472-DACA-4089-8C2A-2D995E050B34}" destId="{9F2B73F1-12CA-4C17-B033-C287FC824AC5}" srcOrd="0" destOrd="0" presId="urn:microsoft.com/office/officeart/2005/8/layout/chart3"/>
    <dgm:cxn modelId="{89B4EF67-F4A7-44AC-8271-D5FD88E13FC6}" srcId="{3909ACF4-4A92-4E0F-8CC7-E4018BC95595}" destId="{FA4319AC-CE7B-48A2-B08D-F66027BE8B28}" srcOrd="0" destOrd="0" parTransId="{B73A1658-2924-4762-93EE-EDD08529E551}" sibTransId="{60FB57F7-27B6-435B-A2AD-2E907E0A6CDB}"/>
    <dgm:cxn modelId="{3A4C0E69-02AD-41FA-90EE-814813ADCF8F}" type="presOf" srcId="{C88B02AD-06C0-4F67-9FCC-8EA7A6207215}" destId="{4A8C297D-F03F-4CB4-8230-7A4D729109D5}" srcOrd="1" destOrd="8" presId="urn:microsoft.com/office/officeart/2005/8/layout/chart3"/>
    <dgm:cxn modelId="{BDF44669-93F3-49B4-AB9F-9D6584FB3306}" type="presOf" srcId="{C25447A3-820A-4672-9206-8721F87F520C}" destId="{9F2B73F1-12CA-4C17-B033-C287FC824AC5}" srcOrd="0" destOrd="3" presId="urn:microsoft.com/office/officeart/2005/8/layout/chart3"/>
    <dgm:cxn modelId="{F68CF449-C018-4AF2-9BC9-A097967CCF6B}" type="presOf" srcId="{07F17C41-3EE3-4834-A2EF-C01605D43342}" destId="{58389ED7-0E11-41A3-80FC-A979C9CEB7F8}" srcOrd="0" destOrd="6" presId="urn:microsoft.com/office/officeart/2005/8/layout/chart3"/>
    <dgm:cxn modelId="{EDE7834F-5BA7-4A04-8F59-83234E9E6E5C}" type="presOf" srcId="{85FD7F28-7F3D-4606-9EE8-71941418FB0A}" destId="{58389ED7-0E11-41A3-80FC-A979C9CEB7F8}" srcOrd="0" destOrd="1" presId="urn:microsoft.com/office/officeart/2005/8/layout/chart3"/>
    <dgm:cxn modelId="{9B0BBA71-072C-43CF-8C58-B696CB2C7641}" type="presOf" srcId="{1015F5C2-3BD4-4DF5-9DD4-9E50E76EDDD8}" destId="{58389ED7-0E11-41A3-80FC-A979C9CEB7F8}" srcOrd="0" destOrd="4" presId="urn:microsoft.com/office/officeart/2005/8/layout/chart3"/>
    <dgm:cxn modelId="{C1475073-E4FA-4EEA-AA38-62D898E3387A}" srcId="{2C93F467-468B-4C94-82D0-32C833259FBE}" destId="{7EAAC862-907B-4F5A-B6B1-C2FE0EE50681}" srcOrd="1" destOrd="0" parTransId="{39451172-E033-42BF-B589-CBB3F4FAD79A}" sibTransId="{FF8E457F-3695-4289-A1EB-8B20D315EDE0}"/>
    <dgm:cxn modelId="{99BE7673-4CCD-4074-B2E5-63F0077AA104}" type="presOf" srcId="{6817DD3A-95F7-4947-9BCE-740E5D9AFE43}" destId="{58389ED7-0E11-41A3-80FC-A979C9CEB7F8}" srcOrd="0" destOrd="5" presId="urn:microsoft.com/office/officeart/2005/8/layout/chart3"/>
    <dgm:cxn modelId="{19446955-819E-4FD9-9E2D-33D8E2AAB50A}" srcId="{7EAAC862-907B-4F5A-B6B1-C2FE0EE50681}" destId="{07F17C41-3EE3-4834-A2EF-C01605D43342}" srcOrd="1" destOrd="0" parTransId="{FD80E2C0-E5A8-47E0-A09D-20CE34305E54}" sibTransId="{43AEFA93-5EF0-4C8B-9CA3-C827258B1FFF}"/>
    <dgm:cxn modelId="{80167855-AEFA-486F-84DB-19ED03AE6DC3}" type="presOf" srcId="{7FA89F79-E894-485C-9857-297207854D2B}" destId="{EA14C22A-BE8A-4EBB-86FF-7D274CA34F55}" srcOrd="1" destOrd="4" presId="urn:microsoft.com/office/officeart/2005/8/layout/chart3"/>
    <dgm:cxn modelId="{AC4D3F57-EF19-4747-AE34-E0D0BD8E1634}" srcId="{432002E8-24D5-42CF-814B-DC309E7AEBBA}" destId="{FB082506-05D9-450D-8B31-07F6208103E2}" srcOrd="1" destOrd="0" parTransId="{D814A814-D589-48E1-809B-1A1E41CAD3AD}" sibTransId="{050546D5-EB4E-4B10-A1D6-0D552C4BA130}"/>
    <dgm:cxn modelId="{01679E7A-A0EC-4B21-B161-C500BFCD50D4}" type="presOf" srcId="{4A72A472-DACA-4089-8C2A-2D995E050B34}" destId="{EA14C22A-BE8A-4EBB-86FF-7D274CA34F55}" srcOrd="1" destOrd="0" presId="urn:microsoft.com/office/officeart/2005/8/layout/chart3"/>
    <dgm:cxn modelId="{9B7C2F7B-13EB-44BF-955A-E2999340CADA}" type="presOf" srcId="{07F17C41-3EE3-4834-A2EF-C01605D43342}" destId="{4A8C297D-F03F-4CB4-8230-7A4D729109D5}" srcOrd="1" destOrd="6" presId="urn:microsoft.com/office/officeart/2005/8/layout/chart3"/>
    <dgm:cxn modelId="{08C93A9C-A84C-4C26-B431-47B45F7C50A0}" type="presOf" srcId="{D36D5E5F-72E8-4511-BAAC-A03931FEA164}" destId="{58389ED7-0E11-41A3-80FC-A979C9CEB7F8}" srcOrd="0" destOrd="9" presId="urn:microsoft.com/office/officeart/2005/8/layout/chart3"/>
    <dgm:cxn modelId="{81DA929C-DC48-40C6-8E0A-8072C2B8CB49}" type="presOf" srcId="{7643CB73-B5C8-4B1F-9580-786E28764CB4}" destId="{4A8C297D-F03F-4CB4-8230-7A4D729109D5}" srcOrd="1" destOrd="7" presId="urn:microsoft.com/office/officeart/2005/8/layout/chart3"/>
    <dgm:cxn modelId="{514EAA9C-A307-4594-80A3-793CD1ED0BC2}" srcId="{07F17C41-3EE3-4834-A2EF-C01605D43342}" destId="{7643CB73-B5C8-4B1F-9580-786E28764CB4}" srcOrd="0" destOrd="0" parTransId="{03BF6635-194E-4DA4-8493-02DCB4EBC009}" sibTransId="{495B551A-D463-42E4-9B06-5B52D117C7DE}"/>
    <dgm:cxn modelId="{C26EDEA5-E51A-4670-8286-76540CEF0B63}" type="presOf" srcId="{432002E8-24D5-42CF-814B-DC309E7AEBBA}" destId="{EA14C22A-BE8A-4EBB-86FF-7D274CA34F55}" srcOrd="1" destOrd="7" presId="urn:microsoft.com/office/officeart/2005/8/layout/chart3"/>
    <dgm:cxn modelId="{12E90EA6-B678-4CB9-8AC8-2B60E66679E9}" srcId="{2C93F467-468B-4C94-82D0-32C833259FBE}" destId="{4A72A472-DACA-4089-8C2A-2D995E050B34}" srcOrd="0" destOrd="0" parTransId="{0D0C32D2-27A6-4C1F-9677-830DF049FEE0}" sibTransId="{CC28E09F-1746-4ABB-898A-DD66F6521538}"/>
    <dgm:cxn modelId="{687D6DA8-D649-4CF0-851E-0DA0C7E9F158}" srcId="{07F17C41-3EE3-4834-A2EF-C01605D43342}" destId="{D36D5E5F-72E8-4511-BAAC-A03931FEA164}" srcOrd="2" destOrd="0" parTransId="{0B2CFCAF-E223-4D5C-9760-C0F9851B374A}" sibTransId="{EC42168D-54B5-47EB-A4F9-417324E503EA}"/>
    <dgm:cxn modelId="{CCBD9CA9-665B-4185-B7E9-250E8C1EB5E8}" type="presOf" srcId="{7EAAC862-907B-4F5A-B6B1-C2FE0EE50681}" destId="{58389ED7-0E11-41A3-80FC-A979C9CEB7F8}" srcOrd="0" destOrd="0" presId="urn:microsoft.com/office/officeart/2005/8/layout/chart3"/>
    <dgm:cxn modelId="{1F3C57AD-50BD-448D-8D2A-5D257F9E8C27}" type="presOf" srcId="{D36D5E5F-72E8-4511-BAAC-A03931FEA164}" destId="{4A8C297D-F03F-4CB4-8230-7A4D729109D5}" srcOrd="1" destOrd="9" presId="urn:microsoft.com/office/officeart/2005/8/layout/chart3"/>
    <dgm:cxn modelId="{829C04B2-955D-4326-81C0-1267CCA4E078}" type="presOf" srcId="{B151C228-9642-4477-B000-E1F56BEF51AE}" destId="{9F2B73F1-12CA-4C17-B033-C287FC824AC5}" srcOrd="0" destOrd="5" presId="urn:microsoft.com/office/officeart/2005/8/layout/chart3"/>
    <dgm:cxn modelId="{EB3474B5-329F-43A4-801F-7F2E15B6A14E}" type="presOf" srcId="{00D8265D-1726-47BA-B016-6E64C99EC1E9}" destId="{EA14C22A-BE8A-4EBB-86FF-7D274CA34F55}" srcOrd="1" destOrd="6" presId="urn:microsoft.com/office/officeart/2005/8/layout/chart3"/>
    <dgm:cxn modelId="{02E196B5-C762-4A55-BE84-A5A0628DDC1B}" type="presOf" srcId="{33774EE2-0C87-4054-A7C8-78D190ADB5AE}" destId="{58389ED7-0E11-41A3-80FC-A979C9CEB7F8}" srcOrd="0" destOrd="10" presId="urn:microsoft.com/office/officeart/2005/8/layout/chart3"/>
    <dgm:cxn modelId="{56CDECB6-1361-4187-AF96-88DE15C5B456}" type="presOf" srcId="{6817DD3A-95F7-4947-9BCE-740E5D9AFE43}" destId="{4A8C297D-F03F-4CB4-8230-7A4D729109D5}" srcOrd="1" destOrd="5" presId="urn:microsoft.com/office/officeart/2005/8/layout/chart3"/>
    <dgm:cxn modelId="{1AAF30B7-3313-414C-974F-0CDDCE0FFB2F}" type="presOf" srcId="{C88B02AD-06C0-4F67-9FCC-8EA7A6207215}" destId="{58389ED7-0E11-41A3-80FC-A979C9CEB7F8}" srcOrd="0" destOrd="8" presId="urn:microsoft.com/office/officeart/2005/8/layout/chart3"/>
    <dgm:cxn modelId="{481FD4B9-C3AF-4D51-81E6-099EEC78CEC4}" type="presOf" srcId="{7643CB73-B5C8-4B1F-9580-786E28764CB4}" destId="{58389ED7-0E11-41A3-80FC-A979C9CEB7F8}" srcOrd="0" destOrd="7" presId="urn:microsoft.com/office/officeart/2005/8/layout/chart3"/>
    <dgm:cxn modelId="{6CDA1BBA-22F1-49FA-A5ED-DEBD87B59298}" srcId="{7EAAC862-907B-4F5A-B6B1-C2FE0EE50681}" destId="{85FD7F28-7F3D-4606-9EE8-71941418FB0A}" srcOrd="0" destOrd="0" parTransId="{061FD3C0-C059-4F55-BD06-DF3205F588D0}" sibTransId="{72F85824-0C56-4D2A-AB5C-16FFAB40310A}"/>
    <dgm:cxn modelId="{52F0F3BD-0E26-429A-88EF-07E086F341D7}" type="presOf" srcId="{7EAAC862-907B-4F5A-B6B1-C2FE0EE50681}" destId="{4A8C297D-F03F-4CB4-8230-7A4D729109D5}" srcOrd="1" destOrd="0" presId="urn:microsoft.com/office/officeart/2005/8/layout/chart3"/>
    <dgm:cxn modelId="{35E4B9C0-C465-47F5-A22A-5EEA759A8C3D}" srcId="{85FD7F28-7F3D-4606-9EE8-71941418FB0A}" destId="{42DBA670-B19B-416B-A293-5FAEB672FC58}" srcOrd="0" destOrd="0" parTransId="{A190288C-139B-4A20-B5A1-9FC52A79BAFB}" sibTransId="{4982A4DD-F9FF-4ECA-9A41-0845ECCAC8C4}"/>
    <dgm:cxn modelId="{836951CC-153A-4981-9659-04AFC6EB1B3A}" srcId="{3909ACF4-4A92-4E0F-8CC7-E4018BC95595}" destId="{C25447A3-820A-4672-9206-8721F87F520C}" srcOrd="1" destOrd="0" parTransId="{C0755649-33E9-475F-9B10-09A2A7300FEA}" sibTransId="{04CED3DC-F34D-454D-A1E8-328AAD497E16}"/>
    <dgm:cxn modelId="{A7488CD1-A145-463A-AFA2-8211ACCB5B4D}" srcId="{3909ACF4-4A92-4E0F-8CC7-E4018BC95595}" destId="{7FA89F79-E894-485C-9857-297207854D2B}" srcOrd="2" destOrd="0" parTransId="{E17AA0C6-51EF-404B-86C0-6A13991D9625}" sibTransId="{D5E55CC8-E62D-4A21-88E7-DAA91F868089}"/>
    <dgm:cxn modelId="{CF30ECD5-D63B-422A-A665-4E9DACA31D6A}" type="presOf" srcId="{FB082506-05D9-450D-8B31-07F6208103E2}" destId="{EA14C22A-BE8A-4EBB-86FF-7D274CA34F55}" srcOrd="1" destOrd="9" presId="urn:microsoft.com/office/officeart/2005/8/layout/chart3"/>
    <dgm:cxn modelId="{D8D4F7DE-0DBF-4D1B-9BEF-EEE69E6A5A7C}" srcId="{4A72A472-DACA-4089-8C2A-2D995E050B34}" destId="{3909ACF4-4A92-4E0F-8CC7-E4018BC95595}" srcOrd="0" destOrd="0" parTransId="{DCD1BABC-E6B8-47A3-87BE-B12A3ED13CAD}" sibTransId="{509CF5B0-B1BA-4A08-A7F1-965B566C4E4D}"/>
    <dgm:cxn modelId="{554123DF-79EA-4523-BB70-92749D8E87B8}" type="presOf" srcId="{6EAEE009-2E36-422D-BC20-D01BA402E9F3}" destId="{EA14C22A-BE8A-4EBB-86FF-7D274CA34F55}" srcOrd="1" destOrd="8" presId="urn:microsoft.com/office/officeart/2005/8/layout/chart3"/>
    <dgm:cxn modelId="{DDCC83EB-DE5E-42C8-99F3-CB54B5B208F1}" type="presOf" srcId="{C25447A3-820A-4672-9206-8721F87F520C}" destId="{EA14C22A-BE8A-4EBB-86FF-7D274CA34F55}" srcOrd="1" destOrd="3" presId="urn:microsoft.com/office/officeart/2005/8/layout/chart3"/>
    <dgm:cxn modelId="{9B49DDF0-1521-467B-94DB-A0E1A26D4CF0}" srcId="{432002E8-24D5-42CF-814B-DC309E7AEBBA}" destId="{6EAEE009-2E36-422D-BC20-D01BA402E9F3}" srcOrd="0" destOrd="0" parTransId="{A0C5486C-065C-4DBC-80EF-05413E211AD5}" sibTransId="{602ABE1E-92F1-47D0-B78D-16A4D652014A}"/>
    <dgm:cxn modelId="{801020F7-C26B-4ACC-B975-8B9017A549D0}" type="presOf" srcId="{00D8265D-1726-47BA-B016-6E64C99EC1E9}" destId="{9F2B73F1-12CA-4C17-B033-C287FC824AC5}" srcOrd="0" destOrd="6" presId="urn:microsoft.com/office/officeart/2005/8/layout/chart3"/>
    <dgm:cxn modelId="{721DF9F9-F24E-46C3-87FB-5BEBCA3E2CD3}" type="presOf" srcId="{CF79673B-C614-4F0A-8F14-5A70CE99ED56}" destId="{58389ED7-0E11-41A3-80FC-A979C9CEB7F8}" srcOrd="0" destOrd="3" presId="urn:microsoft.com/office/officeart/2005/8/layout/chart3"/>
    <dgm:cxn modelId="{AFFFE2FB-2CDB-4CB1-B62A-AF53AECF665E}" type="presOf" srcId="{FB082506-05D9-450D-8B31-07F6208103E2}" destId="{9F2B73F1-12CA-4C17-B033-C287FC824AC5}" srcOrd="0" destOrd="9" presId="urn:microsoft.com/office/officeart/2005/8/layout/chart3"/>
    <dgm:cxn modelId="{460950AB-A2F0-4BA6-AAF4-5E33F7CF9607}" type="presParOf" srcId="{79F00801-0EBB-4FD0-BF94-73892DB517E6}" destId="{9F2B73F1-12CA-4C17-B033-C287FC824AC5}" srcOrd="0" destOrd="0" presId="urn:microsoft.com/office/officeart/2005/8/layout/chart3"/>
    <dgm:cxn modelId="{3998EB26-D918-4C62-807A-B3E6C33FD6D8}" type="presParOf" srcId="{79F00801-0EBB-4FD0-BF94-73892DB517E6}" destId="{EA14C22A-BE8A-4EBB-86FF-7D274CA34F55}" srcOrd="1" destOrd="0" presId="urn:microsoft.com/office/officeart/2005/8/layout/chart3"/>
    <dgm:cxn modelId="{99C91A7A-A365-4964-855D-B710771D11E1}" type="presParOf" srcId="{79F00801-0EBB-4FD0-BF94-73892DB517E6}" destId="{58389ED7-0E11-41A3-80FC-A979C9CEB7F8}" srcOrd="2" destOrd="0" presId="urn:microsoft.com/office/officeart/2005/8/layout/chart3"/>
    <dgm:cxn modelId="{C2E8533D-0043-4195-AD7F-F967A5AFE809}" type="presParOf" srcId="{79F00801-0EBB-4FD0-BF94-73892DB517E6}" destId="{4A8C297D-F03F-4CB4-8230-7A4D729109D5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EBB37-A61E-4E60-9885-9FCFE27805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59E510D-E152-47EB-9314-B006B8FB6859}">
      <dgm:prSet phldrT="[文本]"/>
      <dgm:spPr/>
      <dgm:t>
        <a:bodyPr/>
        <a:lstStyle/>
        <a:p>
          <a:r>
            <a:rPr lang="zh-CN" altLang="en-US" b="0" i="0" dirty="0"/>
            <a:t>调度平台：</a:t>
          </a:r>
          <a:r>
            <a:rPr lang="en-US" altLang="zh-CN" b="0" i="0" dirty="0" err="1"/>
            <a:t>DolphinScheduler</a:t>
          </a:r>
          <a:endParaRPr lang="zh-CN" altLang="en-US" dirty="0"/>
        </a:p>
      </dgm:t>
    </dgm:pt>
    <dgm:pt modelId="{3FF5671F-AEBA-46C3-BBEA-1C54446A2BA3}" type="parTrans" cxnId="{55B0B39B-4FAA-49FE-93B0-869CF7000C15}">
      <dgm:prSet/>
      <dgm:spPr/>
      <dgm:t>
        <a:bodyPr/>
        <a:lstStyle/>
        <a:p>
          <a:endParaRPr lang="zh-CN" altLang="en-US"/>
        </a:p>
      </dgm:t>
    </dgm:pt>
    <dgm:pt modelId="{D5693686-00A6-4425-A9B5-D30D2350416A}" type="sibTrans" cxnId="{55B0B39B-4FAA-49FE-93B0-869CF7000C15}">
      <dgm:prSet/>
      <dgm:spPr/>
      <dgm:t>
        <a:bodyPr/>
        <a:lstStyle/>
        <a:p>
          <a:endParaRPr lang="zh-CN" altLang="en-US"/>
        </a:p>
      </dgm:t>
    </dgm:pt>
    <dgm:pt modelId="{23D9B2B4-57D4-495C-AC6A-E234CD88C4ED}">
      <dgm:prSet phldrT="[文本]"/>
      <dgm:spPr/>
      <dgm:t>
        <a:bodyPr/>
        <a:lstStyle/>
        <a:p>
          <a:r>
            <a:rPr lang="zh-CN" altLang="en-US" b="0" i="0" dirty="0"/>
            <a:t>部署简单，易于维护</a:t>
          </a:r>
          <a:endParaRPr lang="zh-CN" altLang="en-US" dirty="0"/>
        </a:p>
      </dgm:t>
    </dgm:pt>
    <dgm:pt modelId="{DB3A8D16-A88F-4F74-BFE7-535B30145A17}" type="parTrans" cxnId="{F547FBDA-B8EA-4E99-97E3-9EBAAB8B4F9F}">
      <dgm:prSet/>
      <dgm:spPr/>
      <dgm:t>
        <a:bodyPr/>
        <a:lstStyle/>
        <a:p>
          <a:endParaRPr lang="zh-CN" altLang="en-US"/>
        </a:p>
      </dgm:t>
    </dgm:pt>
    <dgm:pt modelId="{B280D071-0E42-491D-A543-E41BD4E91B78}" type="sibTrans" cxnId="{F547FBDA-B8EA-4E99-97E3-9EBAAB8B4F9F}">
      <dgm:prSet/>
      <dgm:spPr/>
      <dgm:t>
        <a:bodyPr/>
        <a:lstStyle/>
        <a:p>
          <a:endParaRPr lang="zh-CN" altLang="en-US"/>
        </a:p>
      </dgm:t>
    </dgm:pt>
    <dgm:pt modelId="{E9C4848C-BB00-4AB6-891F-7778710ABAD3}">
      <dgm:prSet phldrT="[文本]"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资源隔离满足多项目需求</a:t>
          </a:r>
          <a:endParaRPr lang="zh-CN" altLang="en-US" dirty="0"/>
        </a:p>
      </dgm:t>
    </dgm:pt>
    <dgm:pt modelId="{7243DBEA-BCD0-4AAB-AA1C-4501049C56A6}" type="parTrans" cxnId="{ADA839A9-A7D5-4BCD-9B93-A67C3905CDEE}">
      <dgm:prSet/>
      <dgm:spPr/>
      <dgm:t>
        <a:bodyPr/>
        <a:lstStyle/>
        <a:p>
          <a:endParaRPr lang="zh-CN" altLang="en-US"/>
        </a:p>
      </dgm:t>
    </dgm:pt>
    <dgm:pt modelId="{B5DA6F76-80AA-4158-852B-8D7B9DCAAC75}" type="sibTrans" cxnId="{ADA839A9-A7D5-4BCD-9B93-A67C3905CDEE}">
      <dgm:prSet/>
      <dgm:spPr/>
      <dgm:t>
        <a:bodyPr/>
        <a:lstStyle/>
        <a:p>
          <a:endParaRPr lang="zh-CN" altLang="en-US"/>
        </a:p>
      </dgm:t>
    </dgm:pt>
    <dgm:pt modelId="{54FFF70A-58ED-4F36-9BBD-9AE2D94B505E}">
      <dgm:prSet phldrT="[文本]"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告警机制适合工程场景</a:t>
          </a:r>
          <a:endParaRPr lang="zh-CN" altLang="en-US" dirty="0"/>
        </a:p>
      </dgm:t>
    </dgm:pt>
    <dgm:pt modelId="{13C4C38B-85FD-4F92-B433-6B52FFA7CE65}" type="parTrans" cxnId="{55879EE1-512C-40C7-8821-5B77F3494912}">
      <dgm:prSet/>
      <dgm:spPr/>
      <dgm:t>
        <a:bodyPr/>
        <a:lstStyle/>
        <a:p>
          <a:endParaRPr lang="zh-CN" altLang="en-US"/>
        </a:p>
      </dgm:t>
    </dgm:pt>
    <dgm:pt modelId="{25E0BEAD-EBDA-49F2-BB1C-E98E9C10B0F0}" type="sibTrans" cxnId="{55879EE1-512C-40C7-8821-5B77F3494912}">
      <dgm:prSet/>
      <dgm:spPr/>
      <dgm:t>
        <a:bodyPr/>
        <a:lstStyle/>
        <a:p>
          <a:endParaRPr lang="zh-CN" altLang="en-US"/>
        </a:p>
      </dgm:t>
    </dgm:pt>
    <dgm:pt modelId="{4D51AD37-8C3E-432F-8CA9-9EE194EA955E}">
      <dgm:prSet phldrT="[文本]"/>
      <dgm:spPr/>
      <dgm:t>
        <a:bodyPr/>
        <a:lstStyle/>
        <a:p>
          <a:r>
            <a:rPr lang="zh-CN" altLang="en-US" b="0" i="0" dirty="0"/>
            <a:t>数据集成：</a:t>
          </a:r>
          <a:r>
            <a:rPr lang="en-US" altLang="zh-CN" b="0" i="0" dirty="0" err="1"/>
            <a:t>SeaTunnel</a:t>
          </a:r>
          <a:endParaRPr lang="zh-CN" altLang="en-US" dirty="0"/>
        </a:p>
      </dgm:t>
    </dgm:pt>
    <dgm:pt modelId="{93C4060E-AB48-45BA-9900-49B31D8EE974}" type="parTrans" cxnId="{140D28A2-DA2A-4727-8DA3-9647D7EF43BC}">
      <dgm:prSet/>
      <dgm:spPr/>
      <dgm:t>
        <a:bodyPr/>
        <a:lstStyle/>
        <a:p>
          <a:endParaRPr lang="zh-CN" altLang="en-US"/>
        </a:p>
      </dgm:t>
    </dgm:pt>
    <dgm:pt modelId="{E784A890-8415-419C-B09F-EF8789CD1F7F}" type="sibTrans" cxnId="{140D28A2-DA2A-4727-8DA3-9647D7EF43BC}">
      <dgm:prSet/>
      <dgm:spPr/>
      <dgm:t>
        <a:bodyPr/>
        <a:lstStyle/>
        <a:p>
          <a:endParaRPr lang="zh-CN" altLang="en-US"/>
        </a:p>
      </dgm:t>
    </dgm:pt>
    <dgm:pt modelId="{9697AFDF-D25D-40EE-8496-032AFE27D21C}">
      <dgm:prSet phldrT="[文本]"/>
      <dgm:spPr/>
      <dgm:t>
        <a:bodyPr/>
        <a:lstStyle/>
        <a:p>
          <a:r>
            <a:rPr lang="zh-CN" altLang="en-US" b="0" i="0" dirty="0"/>
            <a:t>配置简单直观</a:t>
          </a:r>
          <a:endParaRPr lang="zh-CN" altLang="en-US" dirty="0"/>
        </a:p>
      </dgm:t>
    </dgm:pt>
    <dgm:pt modelId="{9975A576-D4AB-445D-A237-F8E953B38DE8}" type="parTrans" cxnId="{F60DACDE-5425-4C3E-B25C-0CA5E882D074}">
      <dgm:prSet/>
      <dgm:spPr/>
      <dgm:t>
        <a:bodyPr/>
        <a:lstStyle/>
        <a:p>
          <a:endParaRPr lang="zh-CN" altLang="en-US"/>
        </a:p>
      </dgm:t>
    </dgm:pt>
    <dgm:pt modelId="{6EEC2E14-97DF-4CB7-8F46-2AE0595F1913}" type="sibTrans" cxnId="{F60DACDE-5425-4C3E-B25C-0CA5E882D074}">
      <dgm:prSet/>
      <dgm:spPr/>
      <dgm:t>
        <a:bodyPr/>
        <a:lstStyle/>
        <a:p>
          <a:endParaRPr lang="zh-CN" altLang="en-US"/>
        </a:p>
      </dgm:t>
    </dgm:pt>
    <dgm:pt modelId="{E6D626A0-E469-4093-9839-524534C81ED6}">
      <dgm:prSet phldrT="[文本]"/>
      <dgm:spPr/>
      <dgm:t>
        <a:bodyPr/>
        <a:lstStyle/>
        <a:p>
          <a:r>
            <a:rPr lang="zh-CN" altLang="en-US" b="0" i="0" dirty="0"/>
            <a:t>批流一体满足各类需求</a:t>
          </a:r>
          <a:endParaRPr lang="zh-CN" altLang="en-US" dirty="0"/>
        </a:p>
      </dgm:t>
    </dgm:pt>
    <dgm:pt modelId="{E11A02E5-9015-4722-9B76-1A878B571A34}" type="parTrans" cxnId="{5ABF2690-8C87-4A09-B08F-292FF892F204}">
      <dgm:prSet/>
      <dgm:spPr/>
      <dgm:t>
        <a:bodyPr/>
        <a:lstStyle/>
        <a:p>
          <a:endParaRPr lang="zh-CN" altLang="en-US"/>
        </a:p>
      </dgm:t>
    </dgm:pt>
    <dgm:pt modelId="{CD3A8130-F90A-4729-94F9-B2CDECC05E42}" type="sibTrans" cxnId="{5ABF2690-8C87-4A09-B08F-292FF892F204}">
      <dgm:prSet/>
      <dgm:spPr/>
      <dgm:t>
        <a:bodyPr/>
        <a:lstStyle/>
        <a:p>
          <a:endParaRPr lang="zh-CN" altLang="en-US"/>
        </a:p>
      </dgm:t>
    </dgm:pt>
    <dgm:pt modelId="{FD11BB51-4C66-4292-A218-7F3DD6380C99}">
      <dgm:prSet phldrT="[文本]"/>
      <dgm:spPr/>
      <dgm:t>
        <a:bodyPr/>
        <a:lstStyle/>
        <a:p>
          <a:r>
            <a:rPr lang="zh-CN" altLang="en-US" b="0" i="0" dirty="0"/>
            <a:t>性能满足工程数据量级</a:t>
          </a:r>
          <a:endParaRPr lang="zh-CN" altLang="en-US" dirty="0"/>
        </a:p>
      </dgm:t>
    </dgm:pt>
    <dgm:pt modelId="{A0AB2C0B-AD03-4F05-A231-1A5937988A39}" type="parTrans" cxnId="{0C5292E9-287E-4489-BEFB-FCA9222DBE48}">
      <dgm:prSet/>
      <dgm:spPr/>
      <dgm:t>
        <a:bodyPr/>
        <a:lstStyle/>
        <a:p>
          <a:endParaRPr lang="zh-CN" altLang="en-US"/>
        </a:p>
      </dgm:t>
    </dgm:pt>
    <dgm:pt modelId="{059AD2E7-53E3-43BC-9290-0B093021C05F}" type="sibTrans" cxnId="{0C5292E9-287E-4489-BEFB-FCA9222DBE48}">
      <dgm:prSet/>
      <dgm:spPr/>
      <dgm:t>
        <a:bodyPr/>
        <a:lstStyle/>
        <a:p>
          <a:endParaRPr lang="zh-CN" altLang="en-US"/>
        </a:p>
      </dgm:t>
    </dgm:pt>
    <dgm:pt modelId="{33ED9B5C-EC7B-4E98-81D7-F7FEA5E2FF9F}">
      <dgm:prSet phldrT="[文本]"/>
      <dgm:spPr/>
      <dgm:t>
        <a:bodyPr/>
        <a:lstStyle/>
        <a:p>
          <a:r>
            <a:rPr lang="zh-CN" altLang="en-US" b="0" i="0" dirty="0"/>
            <a:t>数据仓库：</a:t>
          </a:r>
          <a:endParaRPr lang="en-US" altLang="zh-CN" b="0" i="0" dirty="0"/>
        </a:p>
        <a:p>
          <a:r>
            <a:rPr lang="en-US" altLang="zh-CN" b="0" i="0" dirty="0"/>
            <a:t>Doris</a:t>
          </a:r>
          <a:endParaRPr lang="zh-CN" altLang="en-US" dirty="0"/>
        </a:p>
      </dgm:t>
    </dgm:pt>
    <dgm:pt modelId="{733E8DDB-645E-44D2-B574-261AB2271D6C}" type="parTrans" cxnId="{728ED84D-AA35-4827-8CF6-C9842F0EEF00}">
      <dgm:prSet/>
      <dgm:spPr/>
      <dgm:t>
        <a:bodyPr/>
        <a:lstStyle/>
        <a:p>
          <a:endParaRPr lang="zh-CN" altLang="en-US"/>
        </a:p>
      </dgm:t>
    </dgm:pt>
    <dgm:pt modelId="{33E46695-3F73-49DD-B691-9DBFA01E7616}" type="sibTrans" cxnId="{728ED84D-AA35-4827-8CF6-C9842F0EEF00}">
      <dgm:prSet/>
      <dgm:spPr/>
      <dgm:t>
        <a:bodyPr/>
        <a:lstStyle/>
        <a:p>
          <a:endParaRPr lang="zh-CN" altLang="en-US"/>
        </a:p>
      </dgm:t>
    </dgm:pt>
    <dgm:pt modelId="{1B306318-A48E-4B9A-AC2E-E8BFFEFFA886}">
      <dgm:prSet phldrT="[文本]"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查询性能满足分析需求</a:t>
          </a:r>
          <a:endParaRPr lang="zh-CN" altLang="en-US" dirty="0"/>
        </a:p>
      </dgm:t>
    </dgm:pt>
    <dgm:pt modelId="{1B9AEC7E-0864-40C8-9DB9-0BD3FDCBC855}" type="parTrans" cxnId="{E1C13125-4ED2-440D-A03B-396353BBFE83}">
      <dgm:prSet/>
      <dgm:spPr/>
      <dgm:t>
        <a:bodyPr/>
        <a:lstStyle/>
        <a:p>
          <a:endParaRPr lang="zh-CN" altLang="en-US"/>
        </a:p>
      </dgm:t>
    </dgm:pt>
    <dgm:pt modelId="{9151F56C-C688-47BE-B7B4-9B351C2EF077}" type="sibTrans" cxnId="{E1C13125-4ED2-440D-A03B-396353BBFE83}">
      <dgm:prSet/>
      <dgm:spPr/>
      <dgm:t>
        <a:bodyPr/>
        <a:lstStyle/>
        <a:p>
          <a:endParaRPr lang="zh-CN" altLang="en-US"/>
        </a:p>
      </dgm:t>
    </dgm:pt>
    <dgm:pt modelId="{4A146B56-F5D0-4D7D-AC05-470696A9CF95}">
      <dgm:prSet phldrT="[文本]"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运维成本可控</a:t>
          </a:r>
          <a:endParaRPr lang="zh-CN" altLang="en-US" dirty="0"/>
        </a:p>
      </dgm:t>
    </dgm:pt>
    <dgm:pt modelId="{890B674C-FF2F-477C-AEB6-69614811CBF9}" type="parTrans" cxnId="{5E3649FF-0D16-46AE-AF4F-2D2FE0A0AFC7}">
      <dgm:prSet/>
      <dgm:spPr/>
      <dgm:t>
        <a:bodyPr/>
        <a:lstStyle/>
        <a:p>
          <a:endParaRPr lang="zh-CN" altLang="en-US"/>
        </a:p>
      </dgm:t>
    </dgm:pt>
    <dgm:pt modelId="{8D810AB4-A899-45ED-99ED-50235CE40A3D}" type="sibTrans" cxnId="{5E3649FF-0D16-46AE-AF4F-2D2FE0A0AFC7}">
      <dgm:prSet/>
      <dgm:spPr/>
      <dgm:t>
        <a:bodyPr/>
        <a:lstStyle/>
        <a:p>
          <a:endParaRPr lang="zh-CN" altLang="en-US"/>
        </a:p>
      </dgm:t>
    </dgm:pt>
    <dgm:pt modelId="{09EF9C6E-5B7F-4B06-9A3B-25483395407D}">
      <dgm:prSet phldrT="[文本]"/>
      <dgm:spPr/>
      <dgm:t>
        <a:bodyPr/>
        <a:lstStyle/>
        <a:p>
          <a:r>
            <a:rPr lang="en-US" altLang="zh-CN" b="0" i="0"/>
            <a:t> </a:t>
          </a:r>
          <a:r>
            <a:rPr lang="en-US" altLang="zh-CN" b="0" i="0" dirty="0"/>
            <a:t>MySQL</a:t>
          </a:r>
          <a:r>
            <a:rPr lang="zh-CN" altLang="en-US" b="0" i="0" dirty="0"/>
            <a:t>生态降低学习成本 </a:t>
          </a:r>
          <a:endParaRPr lang="zh-CN" altLang="en-US" dirty="0"/>
        </a:p>
      </dgm:t>
    </dgm:pt>
    <dgm:pt modelId="{35F261A0-91F8-4BD0-BC7A-278AD2D352B5}" type="parTrans" cxnId="{9E7A2E45-5271-4027-8ACD-9B299559C91C}">
      <dgm:prSet/>
      <dgm:spPr/>
      <dgm:t>
        <a:bodyPr/>
        <a:lstStyle/>
        <a:p>
          <a:endParaRPr lang="zh-CN" altLang="en-US"/>
        </a:p>
      </dgm:t>
    </dgm:pt>
    <dgm:pt modelId="{A5111B85-165F-4D58-9F9D-2DD134850912}" type="sibTrans" cxnId="{9E7A2E45-5271-4027-8ACD-9B299559C91C}">
      <dgm:prSet/>
      <dgm:spPr/>
      <dgm:t>
        <a:bodyPr/>
        <a:lstStyle/>
        <a:p>
          <a:endParaRPr lang="zh-CN" altLang="en-US"/>
        </a:p>
      </dgm:t>
    </dgm:pt>
    <dgm:pt modelId="{F9513FCF-FA8E-4C8B-8B90-D40EF174A971}" type="pres">
      <dgm:prSet presAssocID="{2B6EBB37-A61E-4E60-9885-9FCFE27805FF}" presName="vert0" presStyleCnt="0">
        <dgm:presLayoutVars>
          <dgm:dir/>
          <dgm:animOne val="branch"/>
          <dgm:animLvl val="lvl"/>
        </dgm:presLayoutVars>
      </dgm:prSet>
      <dgm:spPr/>
    </dgm:pt>
    <dgm:pt modelId="{CF0F71B0-B3EE-4D7F-842C-386CC7E3A724}" type="pres">
      <dgm:prSet presAssocID="{959E510D-E152-47EB-9314-B006B8FB6859}" presName="thickLine" presStyleLbl="alignNode1" presStyleIdx="0" presStyleCnt="3"/>
      <dgm:spPr/>
    </dgm:pt>
    <dgm:pt modelId="{4EA977C0-6BD1-4CF1-822A-E5C0351E1CED}" type="pres">
      <dgm:prSet presAssocID="{959E510D-E152-47EB-9314-B006B8FB6859}" presName="horz1" presStyleCnt="0"/>
      <dgm:spPr/>
    </dgm:pt>
    <dgm:pt modelId="{BA6B4839-2AD5-4642-8D5C-59B21BF611F1}" type="pres">
      <dgm:prSet presAssocID="{959E510D-E152-47EB-9314-B006B8FB6859}" presName="tx1" presStyleLbl="revTx" presStyleIdx="0" presStyleCnt="12"/>
      <dgm:spPr/>
    </dgm:pt>
    <dgm:pt modelId="{1D5C653F-ED34-47A3-8374-EC74EC035CAE}" type="pres">
      <dgm:prSet presAssocID="{959E510D-E152-47EB-9314-B006B8FB6859}" presName="vert1" presStyleCnt="0"/>
      <dgm:spPr/>
    </dgm:pt>
    <dgm:pt modelId="{56CB6436-A734-459A-A6CD-F417289F6C78}" type="pres">
      <dgm:prSet presAssocID="{23D9B2B4-57D4-495C-AC6A-E234CD88C4ED}" presName="vertSpace2a" presStyleCnt="0"/>
      <dgm:spPr/>
    </dgm:pt>
    <dgm:pt modelId="{8F3E5BF6-2923-4C14-9324-4EB969498E9F}" type="pres">
      <dgm:prSet presAssocID="{23D9B2B4-57D4-495C-AC6A-E234CD88C4ED}" presName="horz2" presStyleCnt="0"/>
      <dgm:spPr/>
    </dgm:pt>
    <dgm:pt modelId="{1030F6D8-B945-42C7-B29B-A97D0FEBF5C3}" type="pres">
      <dgm:prSet presAssocID="{23D9B2B4-57D4-495C-AC6A-E234CD88C4ED}" presName="horzSpace2" presStyleCnt="0"/>
      <dgm:spPr/>
    </dgm:pt>
    <dgm:pt modelId="{9CC86863-D684-4738-9440-953B3C03D1E8}" type="pres">
      <dgm:prSet presAssocID="{23D9B2B4-57D4-495C-AC6A-E234CD88C4ED}" presName="tx2" presStyleLbl="revTx" presStyleIdx="1" presStyleCnt="12"/>
      <dgm:spPr/>
    </dgm:pt>
    <dgm:pt modelId="{BD1552E6-775E-4A83-94DE-5B04424FE368}" type="pres">
      <dgm:prSet presAssocID="{23D9B2B4-57D4-495C-AC6A-E234CD88C4ED}" presName="vert2" presStyleCnt="0"/>
      <dgm:spPr/>
    </dgm:pt>
    <dgm:pt modelId="{CE74E5E1-8F6D-42A7-87A3-8D733F14F1CA}" type="pres">
      <dgm:prSet presAssocID="{23D9B2B4-57D4-495C-AC6A-E234CD88C4ED}" presName="thinLine2b" presStyleLbl="callout" presStyleIdx="0" presStyleCnt="9"/>
      <dgm:spPr/>
    </dgm:pt>
    <dgm:pt modelId="{659D59D8-3C2E-4F43-875E-C4B13E0AE99B}" type="pres">
      <dgm:prSet presAssocID="{23D9B2B4-57D4-495C-AC6A-E234CD88C4ED}" presName="vertSpace2b" presStyleCnt="0"/>
      <dgm:spPr/>
    </dgm:pt>
    <dgm:pt modelId="{5FA037BC-7214-42E9-9A92-4C81EDC42B93}" type="pres">
      <dgm:prSet presAssocID="{E9C4848C-BB00-4AB6-891F-7778710ABAD3}" presName="horz2" presStyleCnt="0"/>
      <dgm:spPr/>
    </dgm:pt>
    <dgm:pt modelId="{FB3337E3-1062-4961-BBF0-D0D40DBD3463}" type="pres">
      <dgm:prSet presAssocID="{E9C4848C-BB00-4AB6-891F-7778710ABAD3}" presName="horzSpace2" presStyleCnt="0"/>
      <dgm:spPr/>
    </dgm:pt>
    <dgm:pt modelId="{E8C5110A-5D42-478A-9133-473BFA3E0FE8}" type="pres">
      <dgm:prSet presAssocID="{E9C4848C-BB00-4AB6-891F-7778710ABAD3}" presName="tx2" presStyleLbl="revTx" presStyleIdx="2" presStyleCnt="12"/>
      <dgm:spPr/>
    </dgm:pt>
    <dgm:pt modelId="{944BB969-238C-4873-9E0B-5ABCBA50D756}" type="pres">
      <dgm:prSet presAssocID="{E9C4848C-BB00-4AB6-891F-7778710ABAD3}" presName="vert2" presStyleCnt="0"/>
      <dgm:spPr/>
    </dgm:pt>
    <dgm:pt modelId="{9F128F72-70D3-4F68-A11A-E5BF1C05B43E}" type="pres">
      <dgm:prSet presAssocID="{E9C4848C-BB00-4AB6-891F-7778710ABAD3}" presName="thinLine2b" presStyleLbl="callout" presStyleIdx="1" presStyleCnt="9"/>
      <dgm:spPr/>
    </dgm:pt>
    <dgm:pt modelId="{61D7BAD2-277A-48B2-91AE-FFC66A62FB2C}" type="pres">
      <dgm:prSet presAssocID="{E9C4848C-BB00-4AB6-891F-7778710ABAD3}" presName="vertSpace2b" presStyleCnt="0"/>
      <dgm:spPr/>
    </dgm:pt>
    <dgm:pt modelId="{3E16E301-FE68-4906-97C7-6D840859D0E5}" type="pres">
      <dgm:prSet presAssocID="{54FFF70A-58ED-4F36-9BBD-9AE2D94B505E}" presName="horz2" presStyleCnt="0"/>
      <dgm:spPr/>
    </dgm:pt>
    <dgm:pt modelId="{CA6D5BA3-2A1D-48DD-A141-C62E95EB76BE}" type="pres">
      <dgm:prSet presAssocID="{54FFF70A-58ED-4F36-9BBD-9AE2D94B505E}" presName="horzSpace2" presStyleCnt="0"/>
      <dgm:spPr/>
    </dgm:pt>
    <dgm:pt modelId="{38C38175-EE71-42EA-BFD6-EB85F52598AB}" type="pres">
      <dgm:prSet presAssocID="{54FFF70A-58ED-4F36-9BBD-9AE2D94B505E}" presName="tx2" presStyleLbl="revTx" presStyleIdx="3" presStyleCnt="12"/>
      <dgm:spPr/>
    </dgm:pt>
    <dgm:pt modelId="{080C846A-679D-4BB6-BD3E-9202F413F9EB}" type="pres">
      <dgm:prSet presAssocID="{54FFF70A-58ED-4F36-9BBD-9AE2D94B505E}" presName="vert2" presStyleCnt="0"/>
      <dgm:spPr/>
    </dgm:pt>
    <dgm:pt modelId="{10AC15B5-3100-428D-8EF4-2D2E0E05AE9C}" type="pres">
      <dgm:prSet presAssocID="{54FFF70A-58ED-4F36-9BBD-9AE2D94B505E}" presName="thinLine2b" presStyleLbl="callout" presStyleIdx="2" presStyleCnt="9"/>
      <dgm:spPr/>
    </dgm:pt>
    <dgm:pt modelId="{4B97AD5C-1107-435C-B9B0-CAFE1F7696D9}" type="pres">
      <dgm:prSet presAssocID="{54FFF70A-58ED-4F36-9BBD-9AE2D94B505E}" presName="vertSpace2b" presStyleCnt="0"/>
      <dgm:spPr/>
    </dgm:pt>
    <dgm:pt modelId="{59038759-EBB8-4F68-96C6-951158D5578E}" type="pres">
      <dgm:prSet presAssocID="{4D51AD37-8C3E-432F-8CA9-9EE194EA955E}" presName="thickLine" presStyleLbl="alignNode1" presStyleIdx="1" presStyleCnt="3"/>
      <dgm:spPr/>
    </dgm:pt>
    <dgm:pt modelId="{A7E3F46F-B5BF-4C1A-AE1D-1EA458937BAF}" type="pres">
      <dgm:prSet presAssocID="{4D51AD37-8C3E-432F-8CA9-9EE194EA955E}" presName="horz1" presStyleCnt="0"/>
      <dgm:spPr/>
    </dgm:pt>
    <dgm:pt modelId="{7CB17182-3F33-4D13-BCB0-53B87AAC7099}" type="pres">
      <dgm:prSet presAssocID="{4D51AD37-8C3E-432F-8CA9-9EE194EA955E}" presName="tx1" presStyleLbl="revTx" presStyleIdx="4" presStyleCnt="12"/>
      <dgm:spPr/>
    </dgm:pt>
    <dgm:pt modelId="{A82C3A61-A059-4BE1-86B1-845D2EE72923}" type="pres">
      <dgm:prSet presAssocID="{4D51AD37-8C3E-432F-8CA9-9EE194EA955E}" presName="vert1" presStyleCnt="0"/>
      <dgm:spPr/>
    </dgm:pt>
    <dgm:pt modelId="{A7C1D949-5F10-4EBB-973C-E0E0543F12FD}" type="pres">
      <dgm:prSet presAssocID="{9697AFDF-D25D-40EE-8496-032AFE27D21C}" presName="vertSpace2a" presStyleCnt="0"/>
      <dgm:spPr/>
    </dgm:pt>
    <dgm:pt modelId="{43C1F076-DF8E-4428-B812-8E272295BD6B}" type="pres">
      <dgm:prSet presAssocID="{9697AFDF-D25D-40EE-8496-032AFE27D21C}" presName="horz2" presStyleCnt="0"/>
      <dgm:spPr/>
    </dgm:pt>
    <dgm:pt modelId="{44CB2BDB-A18A-4265-8327-D1C66A6DC883}" type="pres">
      <dgm:prSet presAssocID="{9697AFDF-D25D-40EE-8496-032AFE27D21C}" presName="horzSpace2" presStyleCnt="0"/>
      <dgm:spPr/>
    </dgm:pt>
    <dgm:pt modelId="{D6C5094B-AE79-47FB-8E30-28BDAB18F5C9}" type="pres">
      <dgm:prSet presAssocID="{9697AFDF-D25D-40EE-8496-032AFE27D21C}" presName="tx2" presStyleLbl="revTx" presStyleIdx="5" presStyleCnt="12"/>
      <dgm:spPr/>
    </dgm:pt>
    <dgm:pt modelId="{9342727A-A64E-4C2B-B0C5-484F0FB93A74}" type="pres">
      <dgm:prSet presAssocID="{9697AFDF-D25D-40EE-8496-032AFE27D21C}" presName="vert2" presStyleCnt="0"/>
      <dgm:spPr/>
    </dgm:pt>
    <dgm:pt modelId="{2D19F4CB-3629-4502-8EAA-41FDD0047D84}" type="pres">
      <dgm:prSet presAssocID="{9697AFDF-D25D-40EE-8496-032AFE27D21C}" presName="thinLine2b" presStyleLbl="callout" presStyleIdx="3" presStyleCnt="9"/>
      <dgm:spPr/>
    </dgm:pt>
    <dgm:pt modelId="{6CCEBE9A-00E2-4D0A-B06C-37FF5D014927}" type="pres">
      <dgm:prSet presAssocID="{9697AFDF-D25D-40EE-8496-032AFE27D21C}" presName="vertSpace2b" presStyleCnt="0"/>
      <dgm:spPr/>
    </dgm:pt>
    <dgm:pt modelId="{D313696D-DDC3-4E75-9386-CE1D069F929D}" type="pres">
      <dgm:prSet presAssocID="{E6D626A0-E469-4093-9839-524534C81ED6}" presName="horz2" presStyleCnt="0"/>
      <dgm:spPr/>
    </dgm:pt>
    <dgm:pt modelId="{8A90E6D1-9D1D-4ADA-9D73-D31AE7CB815A}" type="pres">
      <dgm:prSet presAssocID="{E6D626A0-E469-4093-9839-524534C81ED6}" presName="horzSpace2" presStyleCnt="0"/>
      <dgm:spPr/>
    </dgm:pt>
    <dgm:pt modelId="{AF4E2FBE-4C24-41CB-9BAC-719550106259}" type="pres">
      <dgm:prSet presAssocID="{E6D626A0-E469-4093-9839-524534C81ED6}" presName="tx2" presStyleLbl="revTx" presStyleIdx="6" presStyleCnt="12"/>
      <dgm:spPr/>
    </dgm:pt>
    <dgm:pt modelId="{E51C6A24-93C9-4759-83DA-7886AFEDF39B}" type="pres">
      <dgm:prSet presAssocID="{E6D626A0-E469-4093-9839-524534C81ED6}" presName="vert2" presStyleCnt="0"/>
      <dgm:spPr/>
    </dgm:pt>
    <dgm:pt modelId="{9FB77CB6-A7AF-40FF-8C84-145C9505ABA0}" type="pres">
      <dgm:prSet presAssocID="{E6D626A0-E469-4093-9839-524534C81ED6}" presName="thinLine2b" presStyleLbl="callout" presStyleIdx="4" presStyleCnt="9"/>
      <dgm:spPr/>
    </dgm:pt>
    <dgm:pt modelId="{2974473A-A5EF-4950-82B2-E574EB4AE5FD}" type="pres">
      <dgm:prSet presAssocID="{E6D626A0-E469-4093-9839-524534C81ED6}" presName="vertSpace2b" presStyleCnt="0"/>
      <dgm:spPr/>
    </dgm:pt>
    <dgm:pt modelId="{7DEE49F5-42BC-4A0A-9738-9C028C1630E9}" type="pres">
      <dgm:prSet presAssocID="{FD11BB51-4C66-4292-A218-7F3DD6380C99}" presName="horz2" presStyleCnt="0"/>
      <dgm:spPr/>
    </dgm:pt>
    <dgm:pt modelId="{1D5CCC05-1AE7-44C4-827D-4CD56912F26F}" type="pres">
      <dgm:prSet presAssocID="{FD11BB51-4C66-4292-A218-7F3DD6380C99}" presName="horzSpace2" presStyleCnt="0"/>
      <dgm:spPr/>
    </dgm:pt>
    <dgm:pt modelId="{367B7FEA-EC8F-4B85-932D-DC3E38D7762E}" type="pres">
      <dgm:prSet presAssocID="{FD11BB51-4C66-4292-A218-7F3DD6380C99}" presName="tx2" presStyleLbl="revTx" presStyleIdx="7" presStyleCnt="12"/>
      <dgm:spPr/>
    </dgm:pt>
    <dgm:pt modelId="{67F70EFD-C764-4248-8D7A-9B13C83D9300}" type="pres">
      <dgm:prSet presAssocID="{FD11BB51-4C66-4292-A218-7F3DD6380C99}" presName="vert2" presStyleCnt="0"/>
      <dgm:spPr/>
    </dgm:pt>
    <dgm:pt modelId="{D38E35CF-0E7E-4472-88C6-8B2BE3CD2E8D}" type="pres">
      <dgm:prSet presAssocID="{FD11BB51-4C66-4292-A218-7F3DD6380C99}" presName="thinLine2b" presStyleLbl="callout" presStyleIdx="5" presStyleCnt="9"/>
      <dgm:spPr/>
    </dgm:pt>
    <dgm:pt modelId="{03531318-6596-42EC-84C6-B0D61046C18F}" type="pres">
      <dgm:prSet presAssocID="{FD11BB51-4C66-4292-A218-7F3DD6380C99}" presName="vertSpace2b" presStyleCnt="0"/>
      <dgm:spPr/>
    </dgm:pt>
    <dgm:pt modelId="{13D87CE6-C765-4CEA-8E9A-9E3167B25670}" type="pres">
      <dgm:prSet presAssocID="{33ED9B5C-EC7B-4E98-81D7-F7FEA5E2FF9F}" presName="thickLine" presStyleLbl="alignNode1" presStyleIdx="2" presStyleCnt="3"/>
      <dgm:spPr/>
    </dgm:pt>
    <dgm:pt modelId="{4F8376B4-599B-4A1A-A46C-771E39340552}" type="pres">
      <dgm:prSet presAssocID="{33ED9B5C-EC7B-4E98-81D7-F7FEA5E2FF9F}" presName="horz1" presStyleCnt="0"/>
      <dgm:spPr/>
    </dgm:pt>
    <dgm:pt modelId="{53745BA3-25CA-4251-B921-550EB5CECD6B}" type="pres">
      <dgm:prSet presAssocID="{33ED9B5C-EC7B-4E98-81D7-F7FEA5E2FF9F}" presName="tx1" presStyleLbl="revTx" presStyleIdx="8" presStyleCnt="12"/>
      <dgm:spPr/>
    </dgm:pt>
    <dgm:pt modelId="{15455285-5C6B-4A21-931A-01951A1F8D97}" type="pres">
      <dgm:prSet presAssocID="{33ED9B5C-EC7B-4E98-81D7-F7FEA5E2FF9F}" presName="vert1" presStyleCnt="0"/>
      <dgm:spPr/>
    </dgm:pt>
    <dgm:pt modelId="{549BD061-79E9-4DD1-A191-3FF8C84C66E7}" type="pres">
      <dgm:prSet presAssocID="{1B306318-A48E-4B9A-AC2E-E8BFFEFFA886}" presName="vertSpace2a" presStyleCnt="0"/>
      <dgm:spPr/>
    </dgm:pt>
    <dgm:pt modelId="{A0DA8F3D-B764-47E8-BCF5-B3E13CFEF20E}" type="pres">
      <dgm:prSet presAssocID="{1B306318-A48E-4B9A-AC2E-E8BFFEFFA886}" presName="horz2" presStyleCnt="0"/>
      <dgm:spPr/>
    </dgm:pt>
    <dgm:pt modelId="{A986405B-FCA5-4BBC-A202-6E3650817391}" type="pres">
      <dgm:prSet presAssocID="{1B306318-A48E-4B9A-AC2E-E8BFFEFFA886}" presName="horzSpace2" presStyleCnt="0"/>
      <dgm:spPr/>
    </dgm:pt>
    <dgm:pt modelId="{2B067DC0-C1A8-421F-A041-E138C02C23C4}" type="pres">
      <dgm:prSet presAssocID="{1B306318-A48E-4B9A-AC2E-E8BFFEFFA886}" presName="tx2" presStyleLbl="revTx" presStyleIdx="9" presStyleCnt="12"/>
      <dgm:spPr/>
    </dgm:pt>
    <dgm:pt modelId="{0D79F933-7EBF-4259-BB17-C0907155CDC6}" type="pres">
      <dgm:prSet presAssocID="{1B306318-A48E-4B9A-AC2E-E8BFFEFFA886}" presName="vert2" presStyleCnt="0"/>
      <dgm:spPr/>
    </dgm:pt>
    <dgm:pt modelId="{85F909E1-C626-4EAB-9263-C3DFC0D51990}" type="pres">
      <dgm:prSet presAssocID="{1B306318-A48E-4B9A-AC2E-E8BFFEFFA886}" presName="thinLine2b" presStyleLbl="callout" presStyleIdx="6" presStyleCnt="9"/>
      <dgm:spPr/>
    </dgm:pt>
    <dgm:pt modelId="{C847DD3E-7199-4EE0-B766-AD93A2161381}" type="pres">
      <dgm:prSet presAssocID="{1B306318-A48E-4B9A-AC2E-E8BFFEFFA886}" presName="vertSpace2b" presStyleCnt="0"/>
      <dgm:spPr/>
    </dgm:pt>
    <dgm:pt modelId="{77374D74-AF61-4DE3-9923-A576918FDE83}" type="pres">
      <dgm:prSet presAssocID="{4A146B56-F5D0-4D7D-AC05-470696A9CF95}" presName="horz2" presStyleCnt="0"/>
      <dgm:spPr/>
    </dgm:pt>
    <dgm:pt modelId="{F71E0D2B-944C-468B-BA8C-D5A1B51A0219}" type="pres">
      <dgm:prSet presAssocID="{4A146B56-F5D0-4D7D-AC05-470696A9CF95}" presName="horzSpace2" presStyleCnt="0"/>
      <dgm:spPr/>
    </dgm:pt>
    <dgm:pt modelId="{AE952F83-2C40-4F4C-B2FF-A5D163F23F5B}" type="pres">
      <dgm:prSet presAssocID="{4A146B56-F5D0-4D7D-AC05-470696A9CF95}" presName="tx2" presStyleLbl="revTx" presStyleIdx="10" presStyleCnt="12"/>
      <dgm:spPr/>
    </dgm:pt>
    <dgm:pt modelId="{2CD0130B-5926-4105-8DE6-DE813E91DBDC}" type="pres">
      <dgm:prSet presAssocID="{4A146B56-F5D0-4D7D-AC05-470696A9CF95}" presName="vert2" presStyleCnt="0"/>
      <dgm:spPr/>
    </dgm:pt>
    <dgm:pt modelId="{91382B68-9378-412C-AEAC-0D9FAA200540}" type="pres">
      <dgm:prSet presAssocID="{4A146B56-F5D0-4D7D-AC05-470696A9CF95}" presName="thinLine2b" presStyleLbl="callout" presStyleIdx="7" presStyleCnt="9"/>
      <dgm:spPr/>
    </dgm:pt>
    <dgm:pt modelId="{21A913BB-E1E5-4DB6-B30F-55D2421C92B8}" type="pres">
      <dgm:prSet presAssocID="{4A146B56-F5D0-4D7D-AC05-470696A9CF95}" presName="vertSpace2b" presStyleCnt="0"/>
      <dgm:spPr/>
    </dgm:pt>
    <dgm:pt modelId="{D5BD80CA-6042-4184-9611-700420B52859}" type="pres">
      <dgm:prSet presAssocID="{09EF9C6E-5B7F-4B06-9A3B-25483395407D}" presName="horz2" presStyleCnt="0"/>
      <dgm:spPr/>
    </dgm:pt>
    <dgm:pt modelId="{D76787B6-89DD-4650-815F-B87E3063232B}" type="pres">
      <dgm:prSet presAssocID="{09EF9C6E-5B7F-4B06-9A3B-25483395407D}" presName="horzSpace2" presStyleCnt="0"/>
      <dgm:spPr/>
    </dgm:pt>
    <dgm:pt modelId="{1AF654B5-96E9-4CE0-8B66-2EC3C710737A}" type="pres">
      <dgm:prSet presAssocID="{09EF9C6E-5B7F-4B06-9A3B-25483395407D}" presName="tx2" presStyleLbl="revTx" presStyleIdx="11" presStyleCnt="12"/>
      <dgm:spPr/>
    </dgm:pt>
    <dgm:pt modelId="{DE2001D7-FE06-403C-A3EF-72A563A67CEC}" type="pres">
      <dgm:prSet presAssocID="{09EF9C6E-5B7F-4B06-9A3B-25483395407D}" presName="vert2" presStyleCnt="0"/>
      <dgm:spPr/>
    </dgm:pt>
    <dgm:pt modelId="{D3AEF3F3-F01E-4795-852E-5973E6B36B33}" type="pres">
      <dgm:prSet presAssocID="{09EF9C6E-5B7F-4B06-9A3B-25483395407D}" presName="thinLine2b" presStyleLbl="callout" presStyleIdx="8" presStyleCnt="9"/>
      <dgm:spPr/>
    </dgm:pt>
    <dgm:pt modelId="{9DF30D19-8F61-41B2-8F08-F0103685D47C}" type="pres">
      <dgm:prSet presAssocID="{09EF9C6E-5B7F-4B06-9A3B-25483395407D}" presName="vertSpace2b" presStyleCnt="0"/>
      <dgm:spPr/>
    </dgm:pt>
  </dgm:ptLst>
  <dgm:cxnLst>
    <dgm:cxn modelId="{E1C13125-4ED2-440D-A03B-396353BBFE83}" srcId="{33ED9B5C-EC7B-4E98-81D7-F7FEA5E2FF9F}" destId="{1B306318-A48E-4B9A-AC2E-E8BFFEFFA886}" srcOrd="0" destOrd="0" parTransId="{1B9AEC7E-0864-40C8-9DB9-0BD3FDCBC855}" sibTransId="{9151F56C-C688-47BE-B7B4-9B351C2EF077}"/>
    <dgm:cxn modelId="{9E7A2E45-5271-4027-8ACD-9B299559C91C}" srcId="{33ED9B5C-EC7B-4E98-81D7-F7FEA5E2FF9F}" destId="{09EF9C6E-5B7F-4B06-9A3B-25483395407D}" srcOrd="2" destOrd="0" parTransId="{35F261A0-91F8-4BD0-BC7A-278AD2D352B5}" sibTransId="{A5111B85-165F-4D58-9F9D-2DD134850912}"/>
    <dgm:cxn modelId="{1AD8FF6B-A053-44DE-920E-CD69CE89FFB6}" type="presOf" srcId="{1B306318-A48E-4B9A-AC2E-E8BFFEFFA886}" destId="{2B067DC0-C1A8-421F-A041-E138C02C23C4}" srcOrd="0" destOrd="0" presId="urn:microsoft.com/office/officeart/2008/layout/LinedList"/>
    <dgm:cxn modelId="{97D1B66D-3240-4B1E-A6E7-D87258D27DB9}" type="presOf" srcId="{4D51AD37-8C3E-432F-8CA9-9EE194EA955E}" destId="{7CB17182-3F33-4D13-BCB0-53B87AAC7099}" srcOrd="0" destOrd="0" presId="urn:microsoft.com/office/officeart/2008/layout/LinedList"/>
    <dgm:cxn modelId="{728ED84D-AA35-4827-8CF6-C9842F0EEF00}" srcId="{2B6EBB37-A61E-4E60-9885-9FCFE27805FF}" destId="{33ED9B5C-EC7B-4E98-81D7-F7FEA5E2FF9F}" srcOrd="2" destOrd="0" parTransId="{733E8DDB-645E-44D2-B574-261AB2271D6C}" sibTransId="{33E46695-3F73-49DD-B691-9DBFA01E7616}"/>
    <dgm:cxn modelId="{8A38C653-41B9-4AC7-BA88-B21836E83D65}" type="presOf" srcId="{09EF9C6E-5B7F-4B06-9A3B-25483395407D}" destId="{1AF654B5-96E9-4CE0-8B66-2EC3C710737A}" srcOrd="0" destOrd="0" presId="urn:microsoft.com/office/officeart/2008/layout/LinedList"/>
    <dgm:cxn modelId="{74AC8A76-41AF-4099-9F70-DF53F16F4F65}" type="presOf" srcId="{33ED9B5C-EC7B-4E98-81D7-F7FEA5E2FF9F}" destId="{53745BA3-25CA-4251-B921-550EB5CECD6B}" srcOrd="0" destOrd="0" presId="urn:microsoft.com/office/officeart/2008/layout/LinedList"/>
    <dgm:cxn modelId="{1EEA097A-3CE2-4A03-897B-FECFC6043083}" type="presOf" srcId="{4A146B56-F5D0-4D7D-AC05-470696A9CF95}" destId="{AE952F83-2C40-4F4C-B2FF-A5D163F23F5B}" srcOrd="0" destOrd="0" presId="urn:microsoft.com/office/officeart/2008/layout/LinedList"/>
    <dgm:cxn modelId="{345CE988-877C-48C7-A28A-65C1920E5210}" type="presOf" srcId="{23D9B2B4-57D4-495C-AC6A-E234CD88C4ED}" destId="{9CC86863-D684-4738-9440-953B3C03D1E8}" srcOrd="0" destOrd="0" presId="urn:microsoft.com/office/officeart/2008/layout/LinedList"/>
    <dgm:cxn modelId="{DA92EA8D-7AD4-462A-9A94-30C83DF36344}" type="presOf" srcId="{54FFF70A-58ED-4F36-9BBD-9AE2D94B505E}" destId="{38C38175-EE71-42EA-BFD6-EB85F52598AB}" srcOrd="0" destOrd="0" presId="urn:microsoft.com/office/officeart/2008/layout/LinedList"/>
    <dgm:cxn modelId="{CC51678E-8275-44A2-BE53-D6273269A300}" type="presOf" srcId="{959E510D-E152-47EB-9314-B006B8FB6859}" destId="{BA6B4839-2AD5-4642-8D5C-59B21BF611F1}" srcOrd="0" destOrd="0" presId="urn:microsoft.com/office/officeart/2008/layout/LinedList"/>
    <dgm:cxn modelId="{5ABF2690-8C87-4A09-B08F-292FF892F204}" srcId="{4D51AD37-8C3E-432F-8CA9-9EE194EA955E}" destId="{E6D626A0-E469-4093-9839-524534C81ED6}" srcOrd="1" destOrd="0" parTransId="{E11A02E5-9015-4722-9B76-1A878B571A34}" sibTransId="{CD3A8130-F90A-4729-94F9-B2CDECC05E42}"/>
    <dgm:cxn modelId="{55B0B39B-4FAA-49FE-93B0-869CF7000C15}" srcId="{2B6EBB37-A61E-4E60-9885-9FCFE27805FF}" destId="{959E510D-E152-47EB-9314-B006B8FB6859}" srcOrd="0" destOrd="0" parTransId="{3FF5671F-AEBA-46C3-BBEA-1C54446A2BA3}" sibTransId="{D5693686-00A6-4425-A9B5-D30D2350416A}"/>
    <dgm:cxn modelId="{140D28A2-DA2A-4727-8DA3-9647D7EF43BC}" srcId="{2B6EBB37-A61E-4E60-9885-9FCFE27805FF}" destId="{4D51AD37-8C3E-432F-8CA9-9EE194EA955E}" srcOrd="1" destOrd="0" parTransId="{93C4060E-AB48-45BA-9900-49B31D8EE974}" sibTransId="{E784A890-8415-419C-B09F-EF8789CD1F7F}"/>
    <dgm:cxn modelId="{ADA839A9-A7D5-4BCD-9B93-A67C3905CDEE}" srcId="{959E510D-E152-47EB-9314-B006B8FB6859}" destId="{E9C4848C-BB00-4AB6-891F-7778710ABAD3}" srcOrd="1" destOrd="0" parTransId="{7243DBEA-BCD0-4AAB-AA1C-4501049C56A6}" sibTransId="{B5DA6F76-80AA-4158-852B-8D7B9DCAAC75}"/>
    <dgm:cxn modelId="{C82D7BB7-2D75-40C3-A819-EB98192FDAC0}" type="presOf" srcId="{E6D626A0-E469-4093-9839-524534C81ED6}" destId="{AF4E2FBE-4C24-41CB-9BAC-719550106259}" srcOrd="0" destOrd="0" presId="urn:microsoft.com/office/officeart/2008/layout/LinedList"/>
    <dgm:cxn modelId="{F729D7BC-12B4-4048-A6F9-34B47494FE6D}" type="presOf" srcId="{FD11BB51-4C66-4292-A218-7F3DD6380C99}" destId="{367B7FEA-EC8F-4B85-932D-DC3E38D7762E}" srcOrd="0" destOrd="0" presId="urn:microsoft.com/office/officeart/2008/layout/LinedList"/>
    <dgm:cxn modelId="{0E3450C3-2C25-43DF-A022-F31940C3436F}" type="presOf" srcId="{9697AFDF-D25D-40EE-8496-032AFE27D21C}" destId="{D6C5094B-AE79-47FB-8E30-28BDAB18F5C9}" srcOrd="0" destOrd="0" presId="urn:microsoft.com/office/officeart/2008/layout/LinedList"/>
    <dgm:cxn modelId="{D96FE2CD-CF65-4CDC-ACC3-5787971A0BFC}" type="presOf" srcId="{2B6EBB37-A61E-4E60-9885-9FCFE27805FF}" destId="{F9513FCF-FA8E-4C8B-8B90-D40EF174A971}" srcOrd="0" destOrd="0" presId="urn:microsoft.com/office/officeart/2008/layout/LinedList"/>
    <dgm:cxn modelId="{F547FBDA-B8EA-4E99-97E3-9EBAAB8B4F9F}" srcId="{959E510D-E152-47EB-9314-B006B8FB6859}" destId="{23D9B2B4-57D4-495C-AC6A-E234CD88C4ED}" srcOrd="0" destOrd="0" parTransId="{DB3A8D16-A88F-4F74-BFE7-535B30145A17}" sibTransId="{B280D071-0E42-491D-A543-E41BD4E91B78}"/>
    <dgm:cxn modelId="{F60DACDE-5425-4C3E-B25C-0CA5E882D074}" srcId="{4D51AD37-8C3E-432F-8CA9-9EE194EA955E}" destId="{9697AFDF-D25D-40EE-8496-032AFE27D21C}" srcOrd="0" destOrd="0" parTransId="{9975A576-D4AB-445D-A237-F8E953B38DE8}" sibTransId="{6EEC2E14-97DF-4CB7-8F46-2AE0595F1913}"/>
    <dgm:cxn modelId="{55879EE1-512C-40C7-8821-5B77F3494912}" srcId="{959E510D-E152-47EB-9314-B006B8FB6859}" destId="{54FFF70A-58ED-4F36-9BBD-9AE2D94B505E}" srcOrd="2" destOrd="0" parTransId="{13C4C38B-85FD-4F92-B433-6B52FFA7CE65}" sibTransId="{25E0BEAD-EBDA-49F2-BB1C-E98E9C10B0F0}"/>
    <dgm:cxn modelId="{0C5292E9-287E-4489-BEFB-FCA9222DBE48}" srcId="{4D51AD37-8C3E-432F-8CA9-9EE194EA955E}" destId="{FD11BB51-4C66-4292-A218-7F3DD6380C99}" srcOrd="2" destOrd="0" parTransId="{A0AB2C0B-AD03-4F05-A231-1A5937988A39}" sibTransId="{059AD2E7-53E3-43BC-9290-0B093021C05F}"/>
    <dgm:cxn modelId="{6B7720FB-6AC9-4829-9623-9ED085C0B088}" type="presOf" srcId="{E9C4848C-BB00-4AB6-891F-7778710ABAD3}" destId="{E8C5110A-5D42-478A-9133-473BFA3E0FE8}" srcOrd="0" destOrd="0" presId="urn:microsoft.com/office/officeart/2008/layout/LinedList"/>
    <dgm:cxn modelId="{5E3649FF-0D16-46AE-AF4F-2D2FE0A0AFC7}" srcId="{33ED9B5C-EC7B-4E98-81D7-F7FEA5E2FF9F}" destId="{4A146B56-F5D0-4D7D-AC05-470696A9CF95}" srcOrd="1" destOrd="0" parTransId="{890B674C-FF2F-477C-AEB6-69614811CBF9}" sibTransId="{8D810AB4-A899-45ED-99ED-50235CE40A3D}"/>
    <dgm:cxn modelId="{5597E7AC-A67D-4DF9-91BC-27C09E3CAB03}" type="presParOf" srcId="{F9513FCF-FA8E-4C8B-8B90-D40EF174A971}" destId="{CF0F71B0-B3EE-4D7F-842C-386CC7E3A724}" srcOrd="0" destOrd="0" presId="urn:microsoft.com/office/officeart/2008/layout/LinedList"/>
    <dgm:cxn modelId="{CEAD117B-F88A-4CE9-9FEA-88C14A9122BC}" type="presParOf" srcId="{F9513FCF-FA8E-4C8B-8B90-D40EF174A971}" destId="{4EA977C0-6BD1-4CF1-822A-E5C0351E1CED}" srcOrd="1" destOrd="0" presId="urn:microsoft.com/office/officeart/2008/layout/LinedList"/>
    <dgm:cxn modelId="{6278F11E-957C-400E-AA94-F7ACDFFDE63E}" type="presParOf" srcId="{4EA977C0-6BD1-4CF1-822A-E5C0351E1CED}" destId="{BA6B4839-2AD5-4642-8D5C-59B21BF611F1}" srcOrd="0" destOrd="0" presId="urn:microsoft.com/office/officeart/2008/layout/LinedList"/>
    <dgm:cxn modelId="{E501E9F1-D78B-42C6-876A-62BF67395248}" type="presParOf" srcId="{4EA977C0-6BD1-4CF1-822A-E5C0351E1CED}" destId="{1D5C653F-ED34-47A3-8374-EC74EC035CAE}" srcOrd="1" destOrd="0" presId="urn:microsoft.com/office/officeart/2008/layout/LinedList"/>
    <dgm:cxn modelId="{92B12CF8-45EA-4AB4-9FC1-4D3612A1B20D}" type="presParOf" srcId="{1D5C653F-ED34-47A3-8374-EC74EC035CAE}" destId="{56CB6436-A734-459A-A6CD-F417289F6C78}" srcOrd="0" destOrd="0" presId="urn:microsoft.com/office/officeart/2008/layout/LinedList"/>
    <dgm:cxn modelId="{EA745852-9CFD-40D1-81F1-619482879BEF}" type="presParOf" srcId="{1D5C653F-ED34-47A3-8374-EC74EC035CAE}" destId="{8F3E5BF6-2923-4C14-9324-4EB969498E9F}" srcOrd="1" destOrd="0" presId="urn:microsoft.com/office/officeart/2008/layout/LinedList"/>
    <dgm:cxn modelId="{15B2EBC9-D637-4BE3-8861-D5695535AA17}" type="presParOf" srcId="{8F3E5BF6-2923-4C14-9324-4EB969498E9F}" destId="{1030F6D8-B945-42C7-B29B-A97D0FEBF5C3}" srcOrd="0" destOrd="0" presId="urn:microsoft.com/office/officeart/2008/layout/LinedList"/>
    <dgm:cxn modelId="{BBC89CE8-F510-46CB-804C-EF54B8880AB4}" type="presParOf" srcId="{8F3E5BF6-2923-4C14-9324-4EB969498E9F}" destId="{9CC86863-D684-4738-9440-953B3C03D1E8}" srcOrd="1" destOrd="0" presId="urn:microsoft.com/office/officeart/2008/layout/LinedList"/>
    <dgm:cxn modelId="{BCB7A493-DCCD-4AA5-A496-66E989B10047}" type="presParOf" srcId="{8F3E5BF6-2923-4C14-9324-4EB969498E9F}" destId="{BD1552E6-775E-4A83-94DE-5B04424FE368}" srcOrd="2" destOrd="0" presId="urn:microsoft.com/office/officeart/2008/layout/LinedList"/>
    <dgm:cxn modelId="{909A06B8-860F-472A-8C6C-10FAE9551DA0}" type="presParOf" srcId="{1D5C653F-ED34-47A3-8374-EC74EC035CAE}" destId="{CE74E5E1-8F6D-42A7-87A3-8D733F14F1CA}" srcOrd="2" destOrd="0" presId="urn:microsoft.com/office/officeart/2008/layout/LinedList"/>
    <dgm:cxn modelId="{6546CCB0-032B-4E16-8FC5-E2FCE0CD96E2}" type="presParOf" srcId="{1D5C653F-ED34-47A3-8374-EC74EC035CAE}" destId="{659D59D8-3C2E-4F43-875E-C4B13E0AE99B}" srcOrd="3" destOrd="0" presId="urn:microsoft.com/office/officeart/2008/layout/LinedList"/>
    <dgm:cxn modelId="{2CA1BFFE-8FFE-4847-BB91-1AA89C0F8BA8}" type="presParOf" srcId="{1D5C653F-ED34-47A3-8374-EC74EC035CAE}" destId="{5FA037BC-7214-42E9-9A92-4C81EDC42B93}" srcOrd="4" destOrd="0" presId="urn:microsoft.com/office/officeart/2008/layout/LinedList"/>
    <dgm:cxn modelId="{9FAD51FC-6B26-45E6-804F-3B1AD79C2C45}" type="presParOf" srcId="{5FA037BC-7214-42E9-9A92-4C81EDC42B93}" destId="{FB3337E3-1062-4961-BBF0-D0D40DBD3463}" srcOrd="0" destOrd="0" presId="urn:microsoft.com/office/officeart/2008/layout/LinedList"/>
    <dgm:cxn modelId="{013C726C-E2F1-4A93-A2C6-80340075DDBB}" type="presParOf" srcId="{5FA037BC-7214-42E9-9A92-4C81EDC42B93}" destId="{E8C5110A-5D42-478A-9133-473BFA3E0FE8}" srcOrd="1" destOrd="0" presId="urn:microsoft.com/office/officeart/2008/layout/LinedList"/>
    <dgm:cxn modelId="{A23A886D-82BE-49B3-A5C6-CB16D2D23BF0}" type="presParOf" srcId="{5FA037BC-7214-42E9-9A92-4C81EDC42B93}" destId="{944BB969-238C-4873-9E0B-5ABCBA50D756}" srcOrd="2" destOrd="0" presId="urn:microsoft.com/office/officeart/2008/layout/LinedList"/>
    <dgm:cxn modelId="{1F0FCE94-B59F-4A52-B4F1-182E7368EE38}" type="presParOf" srcId="{1D5C653F-ED34-47A3-8374-EC74EC035CAE}" destId="{9F128F72-70D3-4F68-A11A-E5BF1C05B43E}" srcOrd="5" destOrd="0" presId="urn:microsoft.com/office/officeart/2008/layout/LinedList"/>
    <dgm:cxn modelId="{26B87861-6BF4-4F28-A941-BF5D044B530E}" type="presParOf" srcId="{1D5C653F-ED34-47A3-8374-EC74EC035CAE}" destId="{61D7BAD2-277A-48B2-91AE-FFC66A62FB2C}" srcOrd="6" destOrd="0" presId="urn:microsoft.com/office/officeart/2008/layout/LinedList"/>
    <dgm:cxn modelId="{9287D57F-FC43-45B2-80B1-4F98A3D2BD28}" type="presParOf" srcId="{1D5C653F-ED34-47A3-8374-EC74EC035CAE}" destId="{3E16E301-FE68-4906-97C7-6D840859D0E5}" srcOrd="7" destOrd="0" presId="urn:microsoft.com/office/officeart/2008/layout/LinedList"/>
    <dgm:cxn modelId="{0EBE730D-726E-41AD-A5B2-7DA112B943A6}" type="presParOf" srcId="{3E16E301-FE68-4906-97C7-6D840859D0E5}" destId="{CA6D5BA3-2A1D-48DD-A141-C62E95EB76BE}" srcOrd="0" destOrd="0" presId="urn:microsoft.com/office/officeart/2008/layout/LinedList"/>
    <dgm:cxn modelId="{55D374D3-6450-4BA7-ADD6-2AF9B7BBA569}" type="presParOf" srcId="{3E16E301-FE68-4906-97C7-6D840859D0E5}" destId="{38C38175-EE71-42EA-BFD6-EB85F52598AB}" srcOrd="1" destOrd="0" presId="urn:microsoft.com/office/officeart/2008/layout/LinedList"/>
    <dgm:cxn modelId="{572EB53E-A9FB-4840-95B5-D82D526A4BD1}" type="presParOf" srcId="{3E16E301-FE68-4906-97C7-6D840859D0E5}" destId="{080C846A-679D-4BB6-BD3E-9202F413F9EB}" srcOrd="2" destOrd="0" presId="urn:microsoft.com/office/officeart/2008/layout/LinedList"/>
    <dgm:cxn modelId="{71AF86AA-FD43-4A91-A48D-53B1E24030AC}" type="presParOf" srcId="{1D5C653F-ED34-47A3-8374-EC74EC035CAE}" destId="{10AC15B5-3100-428D-8EF4-2D2E0E05AE9C}" srcOrd="8" destOrd="0" presId="urn:microsoft.com/office/officeart/2008/layout/LinedList"/>
    <dgm:cxn modelId="{4BE7DFD6-DCD2-4413-BD8D-15F6B9BE341C}" type="presParOf" srcId="{1D5C653F-ED34-47A3-8374-EC74EC035CAE}" destId="{4B97AD5C-1107-435C-B9B0-CAFE1F7696D9}" srcOrd="9" destOrd="0" presId="urn:microsoft.com/office/officeart/2008/layout/LinedList"/>
    <dgm:cxn modelId="{FA91E68A-1138-4244-9046-0161E3F33631}" type="presParOf" srcId="{F9513FCF-FA8E-4C8B-8B90-D40EF174A971}" destId="{59038759-EBB8-4F68-96C6-951158D5578E}" srcOrd="2" destOrd="0" presId="urn:microsoft.com/office/officeart/2008/layout/LinedList"/>
    <dgm:cxn modelId="{5AF6AF34-140B-463D-8E05-1ECC91A9CCE5}" type="presParOf" srcId="{F9513FCF-FA8E-4C8B-8B90-D40EF174A971}" destId="{A7E3F46F-B5BF-4C1A-AE1D-1EA458937BAF}" srcOrd="3" destOrd="0" presId="urn:microsoft.com/office/officeart/2008/layout/LinedList"/>
    <dgm:cxn modelId="{03FFC8DD-FD28-40ED-B646-CD65713A47AC}" type="presParOf" srcId="{A7E3F46F-B5BF-4C1A-AE1D-1EA458937BAF}" destId="{7CB17182-3F33-4D13-BCB0-53B87AAC7099}" srcOrd="0" destOrd="0" presId="urn:microsoft.com/office/officeart/2008/layout/LinedList"/>
    <dgm:cxn modelId="{8AD02C88-1C84-43A4-BF9A-5AF17E3BE541}" type="presParOf" srcId="{A7E3F46F-B5BF-4C1A-AE1D-1EA458937BAF}" destId="{A82C3A61-A059-4BE1-86B1-845D2EE72923}" srcOrd="1" destOrd="0" presId="urn:microsoft.com/office/officeart/2008/layout/LinedList"/>
    <dgm:cxn modelId="{7B9CF66E-5B51-4FBD-8F35-3A8FA89A66A2}" type="presParOf" srcId="{A82C3A61-A059-4BE1-86B1-845D2EE72923}" destId="{A7C1D949-5F10-4EBB-973C-E0E0543F12FD}" srcOrd="0" destOrd="0" presId="urn:microsoft.com/office/officeart/2008/layout/LinedList"/>
    <dgm:cxn modelId="{EF67B7A6-50EB-416E-8742-04C7B91B42CA}" type="presParOf" srcId="{A82C3A61-A059-4BE1-86B1-845D2EE72923}" destId="{43C1F076-DF8E-4428-B812-8E272295BD6B}" srcOrd="1" destOrd="0" presId="urn:microsoft.com/office/officeart/2008/layout/LinedList"/>
    <dgm:cxn modelId="{4DF37CB9-E007-4CF1-B1DF-D5FC1A191C72}" type="presParOf" srcId="{43C1F076-DF8E-4428-B812-8E272295BD6B}" destId="{44CB2BDB-A18A-4265-8327-D1C66A6DC883}" srcOrd="0" destOrd="0" presId="urn:microsoft.com/office/officeart/2008/layout/LinedList"/>
    <dgm:cxn modelId="{31EFC0FB-DA63-4B9C-97DE-9519714598AA}" type="presParOf" srcId="{43C1F076-DF8E-4428-B812-8E272295BD6B}" destId="{D6C5094B-AE79-47FB-8E30-28BDAB18F5C9}" srcOrd="1" destOrd="0" presId="urn:microsoft.com/office/officeart/2008/layout/LinedList"/>
    <dgm:cxn modelId="{FCAFF40D-8401-4EC4-A090-34CEAD4A946D}" type="presParOf" srcId="{43C1F076-DF8E-4428-B812-8E272295BD6B}" destId="{9342727A-A64E-4C2B-B0C5-484F0FB93A74}" srcOrd="2" destOrd="0" presId="urn:microsoft.com/office/officeart/2008/layout/LinedList"/>
    <dgm:cxn modelId="{DC198087-058D-460D-9C0C-B52BFE14AEF8}" type="presParOf" srcId="{A82C3A61-A059-4BE1-86B1-845D2EE72923}" destId="{2D19F4CB-3629-4502-8EAA-41FDD0047D84}" srcOrd="2" destOrd="0" presId="urn:microsoft.com/office/officeart/2008/layout/LinedList"/>
    <dgm:cxn modelId="{CCEAF978-247E-4AE3-AFA6-1D7A1A236F22}" type="presParOf" srcId="{A82C3A61-A059-4BE1-86B1-845D2EE72923}" destId="{6CCEBE9A-00E2-4D0A-B06C-37FF5D014927}" srcOrd="3" destOrd="0" presId="urn:microsoft.com/office/officeart/2008/layout/LinedList"/>
    <dgm:cxn modelId="{C518E935-3437-4292-9AF0-B1611314384C}" type="presParOf" srcId="{A82C3A61-A059-4BE1-86B1-845D2EE72923}" destId="{D313696D-DDC3-4E75-9386-CE1D069F929D}" srcOrd="4" destOrd="0" presId="urn:microsoft.com/office/officeart/2008/layout/LinedList"/>
    <dgm:cxn modelId="{2BD9F901-5EFF-4292-BAE6-360F22A840C4}" type="presParOf" srcId="{D313696D-DDC3-4E75-9386-CE1D069F929D}" destId="{8A90E6D1-9D1D-4ADA-9D73-D31AE7CB815A}" srcOrd="0" destOrd="0" presId="urn:microsoft.com/office/officeart/2008/layout/LinedList"/>
    <dgm:cxn modelId="{4575FD48-5B46-40FF-A689-A49041BB64DD}" type="presParOf" srcId="{D313696D-DDC3-4E75-9386-CE1D069F929D}" destId="{AF4E2FBE-4C24-41CB-9BAC-719550106259}" srcOrd="1" destOrd="0" presId="urn:microsoft.com/office/officeart/2008/layout/LinedList"/>
    <dgm:cxn modelId="{828F733E-F5C7-4709-B12B-39262C2FE50A}" type="presParOf" srcId="{D313696D-DDC3-4E75-9386-CE1D069F929D}" destId="{E51C6A24-93C9-4759-83DA-7886AFEDF39B}" srcOrd="2" destOrd="0" presId="urn:microsoft.com/office/officeart/2008/layout/LinedList"/>
    <dgm:cxn modelId="{6AA5C519-E02F-4F0A-8880-47ACD120E920}" type="presParOf" srcId="{A82C3A61-A059-4BE1-86B1-845D2EE72923}" destId="{9FB77CB6-A7AF-40FF-8C84-145C9505ABA0}" srcOrd="5" destOrd="0" presId="urn:microsoft.com/office/officeart/2008/layout/LinedList"/>
    <dgm:cxn modelId="{647008BE-689D-4CB0-8647-120C59919C4F}" type="presParOf" srcId="{A82C3A61-A059-4BE1-86B1-845D2EE72923}" destId="{2974473A-A5EF-4950-82B2-E574EB4AE5FD}" srcOrd="6" destOrd="0" presId="urn:microsoft.com/office/officeart/2008/layout/LinedList"/>
    <dgm:cxn modelId="{583E8776-42B8-4380-88F5-18019F01D785}" type="presParOf" srcId="{A82C3A61-A059-4BE1-86B1-845D2EE72923}" destId="{7DEE49F5-42BC-4A0A-9738-9C028C1630E9}" srcOrd="7" destOrd="0" presId="urn:microsoft.com/office/officeart/2008/layout/LinedList"/>
    <dgm:cxn modelId="{5531C8A3-10E7-4D71-A0A0-5BE7C7409277}" type="presParOf" srcId="{7DEE49F5-42BC-4A0A-9738-9C028C1630E9}" destId="{1D5CCC05-1AE7-44C4-827D-4CD56912F26F}" srcOrd="0" destOrd="0" presId="urn:microsoft.com/office/officeart/2008/layout/LinedList"/>
    <dgm:cxn modelId="{8D80C58D-D262-4758-8EF8-94E476B92E7D}" type="presParOf" srcId="{7DEE49F5-42BC-4A0A-9738-9C028C1630E9}" destId="{367B7FEA-EC8F-4B85-932D-DC3E38D7762E}" srcOrd="1" destOrd="0" presId="urn:microsoft.com/office/officeart/2008/layout/LinedList"/>
    <dgm:cxn modelId="{16988963-A614-4DAF-8516-DAEEE0724517}" type="presParOf" srcId="{7DEE49F5-42BC-4A0A-9738-9C028C1630E9}" destId="{67F70EFD-C764-4248-8D7A-9B13C83D9300}" srcOrd="2" destOrd="0" presId="urn:microsoft.com/office/officeart/2008/layout/LinedList"/>
    <dgm:cxn modelId="{2F698916-C8CC-4F46-AA2D-8786EB904099}" type="presParOf" srcId="{A82C3A61-A059-4BE1-86B1-845D2EE72923}" destId="{D38E35CF-0E7E-4472-88C6-8B2BE3CD2E8D}" srcOrd="8" destOrd="0" presId="urn:microsoft.com/office/officeart/2008/layout/LinedList"/>
    <dgm:cxn modelId="{EB4365AA-D5D8-496A-BE17-70CB0F995952}" type="presParOf" srcId="{A82C3A61-A059-4BE1-86B1-845D2EE72923}" destId="{03531318-6596-42EC-84C6-B0D61046C18F}" srcOrd="9" destOrd="0" presId="urn:microsoft.com/office/officeart/2008/layout/LinedList"/>
    <dgm:cxn modelId="{9553C00B-0F19-4F02-89E0-A85C47C32694}" type="presParOf" srcId="{F9513FCF-FA8E-4C8B-8B90-D40EF174A971}" destId="{13D87CE6-C765-4CEA-8E9A-9E3167B25670}" srcOrd="4" destOrd="0" presId="urn:microsoft.com/office/officeart/2008/layout/LinedList"/>
    <dgm:cxn modelId="{A4FA4FC7-7848-443C-A539-30A1F341742A}" type="presParOf" srcId="{F9513FCF-FA8E-4C8B-8B90-D40EF174A971}" destId="{4F8376B4-599B-4A1A-A46C-771E39340552}" srcOrd="5" destOrd="0" presId="urn:microsoft.com/office/officeart/2008/layout/LinedList"/>
    <dgm:cxn modelId="{896560FD-5630-40C6-9807-8F8EDAAC5571}" type="presParOf" srcId="{4F8376B4-599B-4A1A-A46C-771E39340552}" destId="{53745BA3-25CA-4251-B921-550EB5CECD6B}" srcOrd="0" destOrd="0" presId="urn:microsoft.com/office/officeart/2008/layout/LinedList"/>
    <dgm:cxn modelId="{5885B50B-21C9-4E7E-AF72-832875CF0F7B}" type="presParOf" srcId="{4F8376B4-599B-4A1A-A46C-771E39340552}" destId="{15455285-5C6B-4A21-931A-01951A1F8D97}" srcOrd="1" destOrd="0" presId="urn:microsoft.com/office/officeart/2008/layout/LinedList"/>
    <dgm:cxn modelId="{A61266FF-4B11-40DB-8537-4463C17D6D18}" type="presParOf" srcId="{15455285-5C6B-4A21-931A-01951A1F8D97}" destId="{549BD061-79E9-4DD1-A191-3FF8C84C66E7}" srcOrd="0" destOrd="0" presId="urn:microsoft.com/office/officeart/2008/layout/LinedList"/>
    <dgm:cxn modelId="{CBA37A29-6476-40BB-B380-56A54FB1E7C1}" type="presParOf" srcId="{15455285-5C6B-4A21-931A-01951A1F8D97}" destId="{A0DA8F3D-B764-47E8-BCF5-B3E13CFEF20E}" srcOrd="1" destOrd="0" presId="urn:microsoft.com/office/officeart/2008/layout/LinedList"/>
    <dgm:cxn modelId="{E8E96BD3-9B28-4994-A3AB-57E2AF2390D3}" type="presParOf" srcId="{A0DA8F3D-B764-47E8-BCF5-B3E13CFEF20E}" destId="{A986405B-FCA5-4BBC-A202-6E3650817391}" srcOrd="0" destOrd="0" presId="urn:microsoft.com/office/officeart/2008/layout/LinedList"/>
    <dgm:cxn modelId="{4B000982-5151-4479-9F7C-9537A6691391}" type="presParOf" srcId="{A0DA8F3D-B764-47E8-BCF5-B3E13CFEF20E}" destId="{2B067DC0-C1A8-421F-A041-E138C02C23C4}" srcOrd="1" destOrd="0" presId="urn:microsoft.com/office/officeart/2008/layout/LinedList"/>
    <dgm:cxn modelId="{FA23CCF6-9739-4F8A-B3F8-1E2113F49A85}" type="presParOf" srcId="{A0DA8F3D-B764-47E8-BCF5-B3E13CFEF20E}" destId="{0D79F933-7EBF-4259-BB17-C0907155CDC6}" srcOrd="2" destOrd="0" presId="urn:microsoft.com/office/officeart/2008/layout/LinedList"/>
    <dgm:cxn modelId="{A5AEC500-AD1C-4EA2-819C-D29D5C9EC71F}" type="presParOf" srcId="{15455285-5C6B-4A21-931A-01951A1F8D97}" destId="{85F909E1-C626-4EAB-9263-C3DFC0D51990}" srcOrd="2" destOrd="0" presId="urn:microsoft.com/office/officeart/2008/layout/LinedList"/>
    <dgm:cxn modelId="{19CCE36B-702E-4814-83F3-C248166F1555}" type="presParOf" srcId="{15455285-5C6B-4A21-931A-01951A1F8D97}" destId="{C847DD3E-7199-4EE0-B766-AD93A2161381}" srcOrd="3" destOrd="0" presId="urn:microsoft.com/office/officeart/2008/layout/LinedList"/>
    <dgm:cxn modelId="{0E4B1210-A96D-434B-B3B9-AF5BF5A7135B}" type="presParOf" srcId="{15455285-5C6B-4A21-931A-01951A1F8D97}" destId="{77374D74-AF61-4DE3-9923-A576918FDE83}" srcOrd="4" destOrd="0" presId="urn:microsoft.com/office/officeart/2008/layout/LinedList"/>
    <dgm:cxn modelId="{53246AEB-01BD-4700-AE4D-551D43B51DF4}" type="presParOf" srcId="{77374D74-AF61-4DE3-9923-A576918FDE83}" destId="{F71E0D2B-944C-468B-BA8C-D5A1B51A0219}" srcOrd="0" destOrd="0" presId="urn:microsoft.com/office/officeart/2008/layout/LinedList"/>
    <dgm:cxn modelId="{DC98AC86-3F58-4B19-B595-405D0A14BE25}" type="presParOf" srcId="{77374D74-AF61-4DE3-9923-A576918FDE83}" destId="{AE952F83-2C40-4F4C-B2FF-A5D163F23F5B}" srcOrd="1" destOrd="0" presId="urn:microsoft.com/office/officeart/2008/layout/LinedList"/>
    <dgm:cxn modelId="{FB442707-A01D-41FA-8EE0-CA5CCCEF5B16}" type="presParOf" srcId="{77374D74-AF61-4DE3-9923-A576918FDE83}" destId="{2CD0130B-5926-4105-8DE6-DE813E91DBDC}" srcOrd="2" destOrd="0" presId="urn:microsoft.com/office/officeart/2008/layout/LinedList"/>
    <dgm:cxn modelId="{49DB21E2-FDD5-406B-92B3-319FD6BCDE40}" type="presParOf" srcId="{15455285-5C6B-4A21-931A-01951A1F8D97}" destId="{91382B68-9378-412C-AEAC-0D9FAA200540}" srcOrd="5" destOrd="0" presId="urn:microsoft.com/office/officeart/2008/layout/LinedList"/>
    <dgm:cxn modelId="{B7692460-4E38-47B2-94DC-9E5C943F1457}" type="presParOf" srcId="{15455285-5C6B-4A21-931A-01951A1F8D97}" destId="{21A913BB-E1E5-4DB6-B30F-55D2421C92B8}" srcOrd="6" destOrd="0" presId="urn:microsoft.com/office/officeart/2008/layout/LinedList"/>
    <dgm:cxn modelId="{785C989F-070A-4883-B813-3206090E9CDE}" type="presParOf" srcId="{15455285-5C6B-4A21-931A-01951A1F8D97}" destId="{D5BD80CA-6042-4184-9611-700420B52859}" srcOrd="7" destOrd="0" presId="urn:microsoft.com/office/officeart/2008/layout/LinedList"/>
    <dgm:cxn modelId="{AC798DB5-475A-4D5A-80C4-C109DF3414B5}" type="presParOf" srcId="{D5BD80CA-6042-4184-9611-700420B52859}" destId="{D76787B6-89DD-4650-815F-B87E3063232B}" srcOrd="0" destOrd="0" presId="urn:microsoft.com/office/officeart/2008/layout/LinedList"/>
    <dgm:cxn modelId="{91A88987-38A7-4F91-98EA-E26031BDA7D2}" type="presParOf" srcId="{D5BD80CA-6042-4184-9611-700420B52859}" destId="{1AF654B5-96E9-4CE0-8B66-2EC3C710737A}" srcOrd="1" destOrd="0" presId="urn:microsoft.com/office/officeart/2008/layout/LinedList"/>
    <dgm:cxn modelId="{66C80011-22D3-4BFD-9952-D93EF5080921}" type="presParOf" srcId="{D5BD80CA-6042-4184-9611-700420B52859}" destId="{DE2001D7-FE06-403C-A3EF-72A563A67CEC}" srcOrd="2" destOrd="0" presId="urn:microsoft.com/office/officeart/2008/layout/LinedList"/>
    <dgm:cxn modelId="{492590D3-72D7-465D-B3F1-4A451852EBD4}" type="presParOf" srcId="{15455285-5C6B-4A21-931A-01951A1F8D97}" destId="{D3AEF3F3-F01E-4795-852E-5973E6B36B33}" srcOrd="8" destOrd="0" presId="urn:microsoft.com/office/officeart/2008/layout/LinedList"/>
    <dgm:cxn modelId="{E1391711-B5EF-47F1-8167-B6CD95E34B1C}" type="presParOf" srcId="{15455285-5C6B-4A21-931A-01951A1F8D97}" destId="{9DF30D19-8F61-41B2-8F08-F0103685D47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5/8/layout/h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43A3FB43-63C3-49A1-8C64-B4C682D6DCF7}">
      <dgm:prSet phldrT="[文本]"/>
      <dgm:spPr/>
      <dgm:t>
        <a:bodyPr/>
        <a:lstStyle/>
        <a:p>
          <a:r>
            <a:rPr lang="zh-CN" altLang="en-US" dirty="0"/>
            <a:t>工程项目生命周期</a:t>
          </a:r>
        </a:p>
      </dgm:t>
    </dgm:pt>
    <dgm:pt modelId="{E261436B-47A5-4C23-AF17-56D46DC72597}" type="parTrans" cxnId="{1F4FE9BC-4785-42B0-A570-901A0717B660}">
      <dgm:prSet/>
      <dgm:spPr/>
      <dgm:t>
        <a:bodyPr/>
        <a:lstStyle/>
        <a:p>
          <a:endParaRPr lang="zh-CN" altLang="en-US"/>
        </a:p>
      </dgm:t>
    </dgm:pt>
    <dgm:pt modelId="{53340D9F-0D55-47C8-8491-9FD8646C9ACB}" type="sibTrans" cxnId="{1F4FE9BC-4785-42B0-A570-901A0717B660}">
      <dgm:prSet/>
      <dgm:spPr/>
      <dgm:t>
        <a:bodyPr/>
        <a:lstStyle/>
        <a:p>
          <a:endParaRPr lang="zh-CN" altLang="en-US"/>
        </a:p>
      </dgm:t>
    </dgm:pt>
    <dgm:pt modelId="{E7209D8B-F19C-4702-AF88-9F7A573264D8}">
      <dgm:prSet/>
      <dgm:spPr/>
      <dgm:t>
        <a:bodyPr/>
        <a:lstStyle/>
        <a:p>
          <a:r>
            <a:rPr lang="zh-CN" altLang="en-US" dirty="0"/>
            <a:t>采购阶段 </a:t>
          </a:r>
        </a:p>
      </dgm:t>
    </dgm:pt>
    <dgm:pt modelId="{9C1315F3-9C4A-457F-9272-6522B0F8DFA7}" type="parTrans" cxnId="{4246789E-CFCF-4F63-B3DE-C49145CA1566}">
      <dgm:prSet/>
      <dgm:spPr/>
      <dgm:t>
        <a:bodyPr/>
        <a:lstStyle/>
        <a:p>
          <a:endParaRPr lang="zh-CN" altLang="en-US"/>
        </a:p>
      </dgm:t>
    </dgm:pt>
    <dgm:pt modelId="{C09D7208-27DE-4158-AB08-94B9F93A4842}" type="sibTrans" cxnId="{4246789E-CFCF-4F63-B3DE-C49145CA1566}">
      <dgm:prSet/>
      <dgm:spPr/>
      <dgm:t>
        <a:bodyPr/>
        <a:lstStyle/>
        <a:p>
          <a:endParaRPr lang="zh-CN" altLang="en-US"/>
        </a:p>
      </dgm:t>
    </dgm:pt>
    <dgm:pt modelId="{8F260411-8821-49DA-8774-B5C56D1F314B}">
      <dgm:prSet/>
      <dgm:spPr/>
      <dgm:t>
        <a:bodyPr/>
        <a:lstStyle/>
        <a:p>
          <a:r>
            <a:rPr lang="zh-CN" altLang="en-US" dirty="0"/>
            <a:t>施工阶段 </a:t>
          </a:r>
        </a:p>
      </dgm:t>
    </dgm:pt>
    <dgm:pt modelId="{EC77CA04-A9AE-41BE-888F-203AECAF09F3}" type="parTrans" cxnId="{CEA21326-48AA-4B30-8A0E-FF8A8D7D1F7E}">
      <dgm:prSet/>
      <dgm:spPr/>
      <dgm:t>
        <a:bodyPr/>
        <a:lstStyle/>
        <a:p>
          <a:endParaRPr lang="zh-CN" altLang="en-US"/>
        </a:p>
      </dgm:t>
    </dgm:pt>
    <dgm:pt modelId="{002EA030-A383-4903-9AF4-6E6A9B429A2B}" type="sibTrans" cxnId="{CEA21326-48AA-4B30-8A0E-FF8A8D7D1F7E}">
      <dgm:prSet/>
      <dgm:spPr/>
      <dgm:t>
        <a:bodyPr/>
        <a:lstStyle/>
        <a:p>
          <a:endParaRPr lang="zh-CN" altLang="en-US"/>
        </a:p>
      </dgm:t>
    </dgm:pt>
    <dgm:pt modelId="{11709C0F-3D6B-4A07-B2AC-45434047A4A6}">
      <dgm:prSet/>
      <dgm:spPr/>
      <dgm:t>
        <a:bodyPr/>
        <a:lstStyle/>
        <a:p>
          <a:r>
            <a:rPr lang="zh-CN" altLang="en-US" dirty="0"/>
            <a:t> 调试开车阶段 </a:t>
          </a:r>
        </a:p>
      </dgm:t>
    </dgm:pt>
    <dgm:pt modelId="{687A5ADA-C6DA-4E89-86B8-391273396A6E}" type="parTrans" cxnId="{BC33B628-C4AC-4BA7-89BB-5F96BEEC5F77}">
      <dgm:prSet/>
      <dgm:spPr/>
      <dgm:t>
        <a:bodyPr/>
        <a:lstStyle/>
        <a:p>
          <a:endParaRPr lang="zh-CN" altLang="en-US"/>
        </a:p>
      </dgm:t>
    </dgm:pt>
    <dgm:pt modelId="{A04F307C-7433-4E0F-A1E1-ABE4475A8E75}" type="sibTrans" cxnId="{BC33B628-C4AC-4BA7-89BB-5F96BEEC5F77}">
      <dgm:prSet/>
      <dgm:spPr/>
      <dgm:t>
        <a:bodyPr/>
        <a:lstStyle/>
        <a:p>
          <a:endParaRPr lang="zh-CN" altLang="en-US"/>
        </a:p>
      </dgm:t>
    </dgm:pt>
    <dgm:pt modelId="{09B5D6C9-60CC-4F63-B123-96AE081B254E}">
      <dgm:prSet/>
      <dgm:spPr/>
      <dgm:t>
        <a:bodyPr/>
        <a:lstStyle/>
        <a:p>
          <a:r>
            <a:rPr lang="zh-CN" altLang="en-US" dirty="0"/>
            <a:t>核心业务流程 </a:t>
          </a:r>
        </a:p>
      </dgm:t>
    </dgm:pt>
    <dgm:pt modelId="{F4EA63C6-6DAD-407C-BBDE-A5082ADBEEC9}" type="parTrans" cxnId="{98CDE4B4-A75C-4889-B108-C50DF7CB9AE2}">
      <dgm:prSet/>
      <dgm:spPr/>
      <dgm:t>
        <a:bodyPr/>
        <a:lstStyle/>
        <a:p>
          <a:endParaRPr lang="zh-CN" altLang="en-US"/>
        </a:p>
      </dgm:t>
    </dgm:pt>
    <dgm:pt modelId="{575811A2-A601-4764-8603-8CFAE3517B7C}" type="sibTrans" cxnId="{98CDE4B4-A75C-4889-B108-C50DF7CB9AE2}">
      <dgm:prSet/>
      <dgm:spPr/>
      <dgm:t>
        <a:bodyPr/>
        <a:lstStyle/>
        <a:p>
          <a:endParaRPr lang="zh-CN" altLang="en-US"/>
        </a:p>
      </dgm:t>
    </dgm:pt>
    <dgm:pt modelId="{FD3A396D-C806-4CF5-8362-AA8226BEE4A7}">
      <dgm:prSet/>
      <dgm:spPr/>
      <dgm:t>
        <a:bodyPr/>
        <a:lstStyle/>
        <a:p>
          <a:r>
            <a:rPr lang="zh-CN" altLang="en-US" dirty="0"/>
            <a:t> 项目管理流程 </a:t>
          </a:r>
        </a:p>
      </dgm:t>
    </dgm:pt>
    <dgm:pt modelId="{B3B31D98-3B84-49DD-90A4-F1005D5600B0}" type="parTrans" cxnId="{361DC328-7222-4725-9622-7A173B23705F}">
      <dgm:prSet/>
      <dgm:spPr/>
      <dgm:t>
        <a:bodyPr/>
        <a:lstStyle/>
        <a:p>
          <a:endParaRPr lang="zh-CN" altLang="en-US"/>
        </a:p>
      </dgm:t>
    </dgm:pt>
    <dgm:pt modelId="{E18AEB3A-2E16-415D-9938-3BD9CF3670A5}" type="sibTrans" cxnId="{361DC328-7222-4725-9622-7A173B23705F}">
      <dgm:prSet/>
      <dgm:spPr/>
      <dgm:t>
        <a:bodyPr/>
        <a:lstStyle/>
        <a:p>
          <a:endParaRPr lang="zh-CN" altLang="en-US"/>
        </a:p>
      </dgm:t>
    </dgm:pt>
    <dgm:pt modelId="{F87B0B6F-B135-4C0B-9189-90FCD9931A3B}">
      <dgm:prSet/>
      <dgm:spPr/>
      <dgm:t>
        <a:bodyPr/>
        <a:lstStyle/>
        <a:p>
          <a:r>
            <a:rPr lang="zh-CN" altLang="en-US" dirty="0"/>
            <a:t> 成本控制流程 </a:t>
          </a:r>
        </a:p>
      </dgm:t>
    </dgm:pt>
    <dgm:pt modelId="{D6385866-AA79-49CD-9D17-97F25897952F}" type="parTrans" cxnId="{06743281-905F-40E8-8E3B-E8D5C5F94E5A}">
      <dgm:prSet/>
      <dgm:spPr/>
      <dgm:t>
        <a:bodyPr/>
        <a:lstStyle/>
        <a:p>
          <a:endParaRPr lang="zh-CN" altLang="en-US"/>
        </a:p>
      </dgm:t>
    </dgm:pt>
    <dgm:pt modelId="{53A4BD17-1190-44AA-A233-B50FDC65ABB1}" type="sibTrans" cxnId="{06743281-905F-40E8-8E3B-E8D5C5F94E5A}">
      <dgm:prSet/>
      <dgm:spPr/>
      <dgm:t>
        <a:bodyPr/>
        <a:lstStyle/>
        <a:p>
          <a:endParaRPr lang="zh-CN" altLang="en-US"/>
        </a:p>
      </dgm:t>
    </dgm:pt>
    <dgm:pt modelId="{9A4EDDCE-C27B-4216-B6E0-05BAA9529F9D}">
      <dgm:prSet/>
      <dgm:spPr/>
      <dgm:t>
        <a:bodyPr/>
        <a:lstStyle/>
        <a:p>
          <a:r>
            <a:rPr lang="zh-CN" altLang="en-US" dirty="0"/>
            <a:t> 采购管理流程 </a:t>
          </a:r>
        </a:p>
      </dgm:t>
    </dgm:pt>
    <dgm:pt modelId="{96DBA86C-D12C-4E66-ABEB-644DCA799A63}" type="parTrans" cxnId="{A935BFE8-291D-44B6-8E49-DA6E639C2466}">
      <dgm:prSet/>
      <dgm:spPr/>
      <dgm:t>
        <a:bodyPr/>
        <a:lstStyle/>
        <a:p>
          <a:endParaRPr lang="zh-CN" altLang="en-US"/>
        </a:p>
      </dgm:t>
    </dgm:pt>
    <dgm:pt modelId="{014A54FE-5E72-4C34-B865-0A0297CD0C75}" type="sibTrans" cxnId="{A935BFE8-291D-44B6-8E49-DA6E639C2466}">
      <dgm:prSet/>
      <dgm:spPr/>
      <dgm:t>
        <a:bodyPr/>
        <a:lstStyle/>
        <a:p>
          <a:endParaRPr lang="zh-CN" altLang="en-US"/>
        </a:p>
      </dgm:t>
    </dgm:pt>
    <dgm:pt modelId="{2105BF9F-AEEA-42D0-B28D-0DDCCCF02F13}">
      <dgm:prSet/>
      <dgm:spPr/>
      <dgm:t>
        <a:bodyPr/>
        <a:lstStyle/>
        <a:p>
          <a:r>
            <a:rPr lang="zh-CN" altLang="en-US" dirty="0"/>
            <a:t>人力资源管理流程 </a:t>
          </a:r>
        </a:p>
      </dgm:t>
    </dgm:pt>
    <dgm:pt modelId="{CE9BE57D-9BA8-4B91-AC8E-D95CC283A909}" type="parTrans" cxnId="{AD9934F6-5F18-44CD-BB8D-C9A496ACAE8A}">
      <dgm:prSet/>
      <dgm:spPr/>
      <dgm:t>
        <a:bodyPr/>
        <a:lstStyle/>
        <a:p>
          <a:endParaRPr lang="zh-CN" altLang="en-US"/>
        </a:p>
      </dgm:t>
    </dgm:pt>
    <dgm:pt modelId="{5057BF98-75C4-4AAD-8DBF-7956B33F5926}" type="sibTrans" cxnId="{AD9934F6-5F18-44CD-BB8D-C9A496ACAE8A}">
      <dgm:prSet/>
      <dgm:spPr/>
      <dgm:t>
        <a:bodyPr/>
        <a:lstStyle/>
        <a:p>
          <a:endParaRPr lang="zh-CN" altLang="en-US"/>
        </a:p>
      </dgm:t>
    </dgm:pt>
    <dgm:pt modelId="{566E8283-D833-41FF-A842-9A62FC1EDB17}">
      <dgm:prSet/>
      <dgm:spPr/>
      <dgm:t>
        <a:bodyPr/>
        <a:lstStyle/>
        <a:p>
          <a:r>
            <a:rPr lang="zh-CN" altLang="en-US" dirty="0"/>
            <a:t> 质量安全管理流程 </a:t>
          </a:r>
        </a:p>
      </dgm:t>
    </dgm:pt>
    <dgm:pt modelId="{F082C692-B7D6-42E4-B4A7-C9FD5005061A}" type="parTrans" cxnId="{60D11191-07C2-43BA-AFA9-3614E928CEEB}">
      <dgm:prSet/>
      <dgm:spPr/>
      <dgm:t>
        <a:bodyPr/>
        <a:lstStyle/>
        <a:p>
          <a:endParaRPr lang="zh-CN" altLang="en-US"/>
        </a:p>
      </dgm:t>
    </dgm:pt>
    <dgm:pt modelId="{D4B75AC8-1BD7-492E-B010-B567C118ED86}" type="sibTrans" cxnId="{60D11191-07C2-43BA-AFA9-3614E928CEEB}">
      <dgm:prSet/>
      <dgm:spPr/>
      <dgm:t>
        <a:bodyPr/>
        <a:lstStyle/>
        <a:p>
          <a:endParaRPr lang="zh-CN" altLang="en-US"/>
        </a:p>
      </dgm:t>
    </dgm:pt>
    <dgm:pt modelId="{105F448F-5D38-4ADF-9C0E-F8CE589D25DC}">
      <dgm:prSet/>
      <dgm:spPr/>
      <dgm:t>
        <a:bodyPr/>
        <a:lstStyle/>
        <a:p>
          <a:r>
            <a:rPr lang="en-US" altLang="en-US" dirty="0"/>
            <a:t> </a:t>
          </a:r>
          <a:r>
            <a:rPr lang="zh-CN" altLang="en-US" dirty="0"/>
            <a:t>数据流转 </a:t>
          </a:r>
        </a:p>
      </dgm:t>
    </dgm:pt>
    <dgm:pt modelId="{F5EB7804-6F86-4847-84D5-598FEF52A605}" type="parTrans" cxnId="{71638E44-637D-40C5-A5C4-C0ACC1F85497}">
      <dgm:prSet/>
      <dgm:spPr/>
      <dgm:t>
        <a:bodyPr/>
        <a:lstStyle/>
        <a:p>
          <a:endParaRPr lang="zh-CN" altLang="en-US"/>
        </a:p>
      </dgm:t>
    </dgm:pt>
    <dgm:pt modelId="{7D144383-2B93-4884-9C52-699A95BA5381}" type="sibTrans" cxnId="{71638E44-637D-40C5-A5C4-C0ACC1F85497}">
      <dgm:prSet/>
      <dgm:spPr/>
      <dgm:t>
        <a:bodyPr/>
        <a:lstStyle/>
        <a:p>
          <a:endParaRPr lang="zh-CN" altLang="en-US"/>
        </a:p>
      </dgm:t>
    </dgm:pt>
    <dgm:pt modelId="{6C664531-2E01-433C-BF96-5B713265271A}">
      <dgm:prSet/>
      <dgm:spPr/>
      <dgm:t>
        <a:bodyPr/>
        <a:lstStyle/>
        <a:p>
          <a:r>
            <a:rPr lang="zh-CN" altLang="en-US" dirty="0"/>
            <a:t> </a:t>
          </a:r>
          <a:r>
            <a:rPr lang="en-US" altLang="en-US" dirty="0"/>
            <a:t> </a:t>
          </a:r>
          <a:r>
            <a:rPr lang="zh-CN" altLang="en-US" dirty="0"/>
            <a:t>跨部门数据协同 </a:t>
          </a:r>
        </a:p>
      </dgm:t>
    </dgm:pt>
    <dgm:pt modelId="{B7D49685-E4EF-4F71-A25A-27861E3F2291}" type="parTrans" cxnId="{41BA9C84-423E-40F5-8838-F9AF251D5963}">
      <dgm:prSet/>
      <dgm:spPr/>
      <dgm:t>
        <a:bodyPr/>
        <a:lstStyle/>
        <a:p>
          <a:endParaRPr lang="zh-CN" altLang="en-US"/>
        </a:p>
      </dgm:t>
    </dgm:pt>
    <dgm:pt modelId="{994F7069-9FE1-4402-AB5E-05CD8D367408}" type="sibTrans" cxnId="{41BA9C84-423E-40F5-8838-F9AF251D5963}">
      <dgm:prSet/>
      <dgm:spPr/>
      <dgm:t>
        <a:bodyPr/>
        <a:lstStyle/>
        <a:p>
          <a:endParaRPr lang="zh-CN" altLang="en-US"/>
        </a:p>
      </dgm:t>
    </dgm:pt>
    <dgm:pt modelId="{2B044655-3A28-479D-AA69-93CA054A4D05}">
      <dgm:prSet/>
      <dgm:spPr/>
      <dgm:t>
        <a:bodyPr/>
        <a:lstStyle/>
        <a:p>
          <a:r>
            <a:rPr lang="zh-CN" altLang="en-US" dirty="0"/>
            <a:t> 多系统数据集成 </a:t>
          </a:r>
        </a:p>
      </dgm:t>
    </dgm:pt>
    <dgm:pt modelId="{5F645110-D2DA-4F7C-9FF6-C6E65F47E8A2}" type="parTrans" cxnId="{CC2A4306-085F-4B9A-B475-6056BF13875C}">
      <dgm:prSet/>
      <dgm:spPr/>
      <dgm:t>
        <a:bodyPr/>
        <a:lstStyle/>
        <a:p>
          <a:endParaRPr lang="zh-CN" altLang="en-US"/>
        </a:p>
      </dgm:t>
    </dgm:pt>
    <dgm:pt modelId="{83327ED6-F3A6-4ED3-AB0C-FACDDE77C2D8}" type="sibTrans" cxnId="{CC2A4306-085F-4B9A-B475-6056BF13875C}">
      <dgm:prSet/>
      <dgm:spPr/>
      <dgm:t>
        <a:bodyPr/>
        <a:lstStyle/>
        <a:p>
          <a:endParaRPr lang="zh-CN" altLang="en-US"/>
        </a:p>
      </dgm:t>
    </dgm:pt>
    <dgm:pt modelId="{9BB82641-D0CC-45CB-8F0C-39AD17BED988}">
      <dgm:prSet/>
      <dgm:spPr/>
      <dgm:t>
        <a:bodyPr/>
        <a:lstStyle/>
        <a:p>
          <a:r>
            <a:rPr lang="zh-CN" altLang="en-US" dirty="0"/>
            <a:t> 实时性要求差异</a:t>
          </a:r>
        </a:p>
      </dgm:t>
    </dgm:pt>
    <dgm:pt modelId="{8F18FF00-2AF5-4D2E-BE01-C4493C889D0A}" type="parTrans" cxnId="{DBDF4413-8F0A-4ED0-A1E8-7CF22B6C4E0E}">
      <dgm:prSet/>
      <dgm:spPr/>
      <dgm:t>
        <a:bodyPr/>
        <a:lstStyle/>
        <a:p>
          <a:endParaRPr lang="zh-CN" altLang="en-US"/>
        </a:p>
      </dgm:t>
    </dgm:pt>
    <dgm:pt modelId="{8FF6C0A1-0450-44DC-8DC7-09E9DB2624F3}" type="sibTrans" cxnId="{DBDF4413-8F0A-4ED0-A1E8-7CF22B6C4E0E}">
      <dgm:prSet/>
      <dgm:spPr/>
      <dgm:t>
        <a:bodyPr/>
        <a:lstStyle/>
        <a:p>
          <a:endParaRPr lang="zh-CN" altLang="en-US"/>
        </a:p>
      </dgm:t>
    </dgm:pt>
    <dgm:pt modelId="{9AD10859-65ED-4796-91F2-988041256D46}">
      <dgm:prSet phldrT="[文本]"/>
      <dgm:spPr/>
      <dgm:t>
        <a:bodyPr/>
        <a:lstStyle/>
        <a:p>
          <a:r>
            <a:rPr lang="en-US" altLang="en-US" dirty="0"/>
            <a:t> </a:t>
          </a:r>
          <a:r>
            <a:rPr lang="zh-CN" altLang="en-US" dirty="0"/>
            <a:t>前期策划阶段</a:t>
          </a:r>
        </a:p>
      </dgm:t>
    </dgm:pt>
    <dgm:pt modelId="{9E76CF2D-43FC-4363-9AAA-48EB0B8E8322}" type="parTrans" cxnId="{81D90E57-F9CF-44C5-9833-6B516D7B5E26}">
      <dgm:prSet/>
      <dgm:spPr/>
      <dgm:t>
        <a:bodyPr/>
        <a:lstStyle/>
        <a:p>
          <a:endParaRPr lang="zh-CN" altLang="en-US"/>
        </a:p>
      </dgm:t>
    </dgm:pt>
    <dgm:pt modelId="{7D81CF12-C47D-41D8-9D89-4CEA71BFBF6A}" type="sibTrans" cxnId="{81D90E57-F9CF-44C5-9833-6B516D7B5E26}">
      <dgm:prSet/>
      <dgm:spPr/>
      <dgm:t>
        <a:bodyPr/>
        <a:lstStyle/>
        <a:p>
          <a:endParaRPr lang="zh-CN" altLang="en-US"/>
        </a:p>
      </dgm:t>
    </dgm:pt>
    <dgm:pt modelId="{ED50032E-C1A6-45D4-8139-5337819B6635}">
      <dgm:prSet phldrT="[文本]"/>
      <dgm:spPr/>
      <dgm:t>
        <a:bodyPr/>
        <a:lstStyle/>
        <a:p>
          <a:r>
            <a:rPr lang="zh-CN" altLang="en-US"/>
            <a:t>设计阶段 </a:t>
          </a:r>
          <a:endParaRPr lang="zh-CN" altLang="en-US" dirty="0"/>
        </a:p>
      </dgm:t>
    </dgm:pt>
    <dgm:pt modelId="{5D085B84-A6DF-40D0-B7FD-597774986AD2}" type="parTrans" cxnId="{F9C5DD57-5263-449E-899D-5B69FC35EDC0}">
      <dgm:prSet/>
      <dgm:spPr/>
      <dgm:t>
        <a:bodyPr/>
        <a:lstStyle/>
        <a:p>
          <a:endParaRPr lang="zh-CN" altLang="en-US"/>
        </a:p>
      </dgm:t>
    </dgm:pt>
    <dgm:pt modelId="{978075DD-3EC9-4C46-8541-54D74A0B4311}" type="sibTrans" cxnId="{F9C5DD57-5263-449E-899D-5B69FC35EDC0}">
      <dgm:prSet/>
      <dgm:spPr/>
      <dgm:t>
        <a:bodyPr/>
        <a:lstStyle/>
        <a:p>
          <a:endParaRPr lang="zh-CN" altLang="en-US"/>
        </a:p>
      </dgm:t>
    </dgm:pt>
    <dgm:pt modelId="{42674D7F-2F1A-4894-A275-EBE086ED91AF}" type="pres">
      <dgm:prSet presAssocID="{A99A2059-B5E2-4456-9BA9-7453EF609C39}" presName="Name0" presStyleCnt="0">
        <dgm:presLayoutVars>
          <dgm:dir/>
          <dgm:resizeHandles val="exact"/>
        </dgm:presLayoutVars>
      </dgm:prSet>
      <dgm:spPr/>
    </dgm:pt>
    <dgm:pt modelId="{A05BCE62-D997-4E16-A39F-5D6FBA748B28}" type="pres">
      <dgm:prSet presAssocID="{43A3FB43-63C3-49A1-8C64-B4C682D6DCF7}" presName="node" presStyleLbl="node1" presStyleIdx="0" presStyleCnt="3">
        <dgm:presLayoutVars>
          <dgm:bulletEnabled val="1"/>
        </dgm:presLayoutVars>
      </dgm:prSet>
      <dgm:spPr/>
    </dgm:pt>
    <dgm:pt modelId="{D0D43F61-F8DA-4537-8914-33E35375D5B3}" type="pres">
      <dgm:prSet presAssocID="{53340D9F-0D55-47C8-8491-9FD8646C9ACB}" presName="sibTrans" presStyleCnt="0"/>
      <dgm:spPr/>
    </dgm:pt>
    <dgm:pt modelId="{9B6610DA-0ACF-452A-B440-B157B9D7884F}" type="pres">
      <dgm:prSet presAssocID="{09B5D6C9-60CC-4F63-B123-96AE081B254E}" presName="node" presStyleLbl="node1" presStyleIdx="1" presStyleCnt="3">
        <dgm:presLayoutVars>
          <dgm:bulletEnabled val="1"/>
        </dgm:presLayoutVars>
      </dgm:prSet>
      <dgm:spPr/>
    </dgm:pt>
    <dgm:pt modelId="{81A73602-8025-4F31-A222-DAF23B56B146}" type="pres">
      <dgm:prSet presAssocID="{575811A2-A601-4764-8603-8CFAE3517B7C}" presName="sibTrans" presStyleCnt="0"/>
      <dgm:spPr/>
    </dgm:pt>
    <dgm:pt modelId="{11AA1D7D-42D3-4EC6-BB46-5A5D6B7A2B15}" type="pres">
      <dgm:prSet presAssocID="{105F448F-5D38-4ADF-9C0E-F8CE589D25DC}" presName="node" presStyleLbl="node1" presStyleIdx="2" presStyleCnt="3" custLinFactNeighborX="-3101" custLinFactNeighborY="0">
        <dgm:presLayoutVars>
          <dgm:bulletEnabled val="1"/>
        </dgm:presLayoutVars>
      </dgm:prSet>
      <dgm:spPr/>
    </dgm:pt>
  </dgm:ptLst>
  <dgm:cxnLst>
    <dgm:cxn modelId="{CC2A4306-085F-4B9A-B475-6056BF13875C}" srcId="{105F448F-5D38-4ADF-9C0E-F8CE589D25DC}" destId="{2B044655-3A28-479D-AA69-93CA054A4D05}" srcOrd="1" destOrd="0" parTransId="{5F645110-D2DA-4F7C-9FF6-C6E65F47E8A2}" sibTransId="{83327ED6-F3A6-4ED3-AB0C-FACDDE77C2D8}"/>
    <dgm:cxn modelId="{49177710-D7D4-4099-8B51-9F9746E5AF46}" type="presOf" srcId="{9AD10859-65ED-4796-91F2-988041256D46}" destId="{A05BCE62-D997-4E16-A39F-5D6FBA748B28}" srcOrd="0" destOrd="1" presId="urn:microsoft.com/office/officeart/2005/8/layout/hList6"/>
    <dgm:cxn modelId="{30DB6512-29EB-46A2-BBE8-2B03D98A0EC7}" type="presOf" srcId="{F87B0B6F-B135-4C0B-9189-90FCD9931A3B}" destId="{9B6610DA-0ACF-452A-B440-B157B9D7884F}" srcOrd="0" destOrd="2" presId="urn:microsoft.com/office/officeart/2005/8/layout/hList6"/>
    <dgm:cxn modelId="{DBDF4413-8F0A-4ED0-A1E8-7CF22B6C4E0E}" srcId="{105F448F-5D38-4ADF-9C0E-F8CE589D25DC}" destId="{9BB82641-D0CC-45CB-8F0C-39AD17BED988}" srcOrd="2" destOrd="0" parTransId="{8F18FF00-2AF5-4D2E-BE01-C4493C889D0A}" sibTransId="{8FF6C0A1-0450-44DC-8DC7-09E9DB2624F3}"/>
    <dgm:cxn modelId="{5582C324-86EB-4A2E-B184-1B765FD593E8}" type="presOf" srcId="{105F448F-5D38-4ADF-9C0E-F8CE589D25DC}" destId="{11AA1D7D-42D3-4EC6-BB46-5A5D6B7A2B15}" srcOrd="0" destOrd="0" presId="urn:microsoft.com/office/officeart/2005/8/layout/hList6"/>
    <dgm:cxn modelId="{CEA21326-48AA-4B30-8A0E-FF8A8D7D1F7E}" srcId="{43A3FB43-63C3-49A1-8C64-B4C682D6DCF7}" destId="{8F260411-8821-49DA-8774-B5C56D1F314B}" srcOrd="3" destOrd="0" parTransId="{EC77CA04-A9AE-41BE-888F-203AECAF09F3}" sibTransId="{002EA030-A383-4903-9AF4-6E6A9B429A2B}"/>
    <dgm:cxn modelId="{BC33B628-C4AC-4BA7-89BB-5F96BEEC5F77}" srcId="{43A3FB43-63C3-49A1-8C64-B4C682D6DCF7}" destId="{11709C0F-3D6B-4A07-B2AC-45434047A4A6}" srcOrd="4" destOrd="0" parTransId="{687A5ADA-C6DA-4E89-86B8-391273396A6E}" sibTransId="{A04F307C-7433-4E0F-A1E1-ABE4475A8E75}"/>
    <dgm:cxn modelId="{361DC328-7222-4725-9622-7A173B23705F}" srcId="{09B5D6C9-60CC-4F63-B123-96AE081B254E}" destId="{FD3A396D-C806-4CF5-8362-AA8226BEE4A7}" srcOrd="0" destOrd="0" parTransId="{B3B31D98-3B84-49DD-90A4-F1005D5600B0}" sibTransId="{E18AEB3A-2E16-415D-9938-3BD9CF3670A5}"/>
    <dgm:cxn modelId="{7ADB282E-9165-411A-8C9A-7B9C7134BF52}" type="presOf" srcId="{FD3A396D-C806-4CF5-8362-AA8226BEE4A7}" destId="{9B6610DA-0ACF-452A-B440-B157B9D7884F}" srcOrd="0" destOrd="1" presId="urn:microsoft.com/office/officeart/2005/8/layout/hList6"/>
    <dgm:cxn modelId="{62A9D25D-8429-45D2-80C0-BF9ED9BD6C60}" type="presOf" srcId="{2B044655-3A28-479D-AA69-93CA054A4D05}" destId="{11AA1D7D-42D3-4EC6-BB46-5A5D6B7A2B15}" srcOrd="0" destOrd="2" presId="urn:microsoft.com/office/officeart/2005/8/layout/hList6"/>
    <dgm:cxn modelId="{71638E44-637D-40C5-A5C4-C0ACC1F85497}" srcId="{A99A2059-B5E2-4456-9BA9-7453EF609C39}" destId="{105F448F-5D38-4ADF-9C0E-F8CE589D25DC}" srcOrd="2" destOrd="0" parTransId="{F5EB7804-6F86-4847-84D5-598FEF52A605}" sibTransId="{7D144383-2B93-4884-9C52-699A95BA5381}"/>
    <dgm:cxn modelId="{CCA97467-1268-432C-A03A-6E7CBF0B73E7}" type="presOf" srcId="{9A4EDDCE-C27B-4216-B6E0-05BAA9529F9D}" destId="{9B6610DA-0ACF-452A-B440-B157B9D7884F}" srcOrd="0" destOrd="3" presId="urn:microsoft.com/office/officeart/2005/8/layout/hList6"/>
    <dgm:cxn modelId="{C3300B6A-073C-4243-855D-D56FA4EBD2FF}" type="presOf" srcId="{09B5D6C9-60CC-4F63-B123-96AE081B254E}" destId="{9B6610DA-0ACF-452A-B440-B157B9D7884F}" srcOrd="0" destOrd="0" presId="urn:microsoft.com/office/officeart/2005/8/layout/hList6"/>
    <dgm:cxn modelId="{3FA74A4D-CD98-4C71-BA64-02CFFA6E92E4}" type="presOf" srcId="{9BB82641-D0CC-45CB-8F0C-39AD17BED988}" destId="{11AA1D7D-42D3-4EC6-BB46-5A5D6B7A2B15}" srcOrd="0" destOrd="3" presId="urn:microsoft.com/office/officeart/2005/8/layout/hList6"/>
    <dgm:cxn modelId="{57F90C57-1D58-46DA-BD2B-7D91AE8B2BF4}" type="presOf" srcId="{E7209D8B-F19C-4702-AF88-9F7A573264D8}" destId="{A05BCE62-D997-4E16-A39F-5D6FBA748B28}" srcOrd="0" destOrd="3" presId="urn:microsoft.com/office/officeart/2005/8/layout/hList6"/>
    <dgm:cxn modelId="{81D90E57-F9CF-44C5-9833-6B516D7B5E26}" srcId="{43A3FB43-63C3-49A1-8C64-B4C682D6DCF7}" destId="{9AD10859-65ED-4796-91F2-988041256D46}" srcOrd="0" destOrd="0" parTransId="{9E76CF2D-43FC-4363-9AAA-48EB0B8E8322}" sibTransId="{7D81CF12-C47D-41D8-9D89-4CEA71BFBF6A}"/>
    <dgm:cxn modelId="{F9C5DD57-5263-449E-899D-5B69FC35EDC0}" srcId="{43A3FB43-63C3-49A1-8C64-B4C682D6DCF7}" destId="{ED50032E-C1A6-45D4-8139-5337819B6635}" srcOrd="1" destOrd="0" parTransId="{5D085B84-A6DF-40D0-B7FD-597774986AD2}" sibTransId="{978075DD-3EC9-4C46-8541-54D74A0B4311}"/>
    <dgm:cxn modelId="{B8CF1F5A-C285-4FD0-A788-1AD943D7823C}" type="presOf" srcId="{2105BF9F-AEEA-42D0-B28D-0DDCCCF02F13}" destId="{9B6610DA-0ACF-452A-B440-B157B9D7884F}" srcOrd="0" destOrd="4" presId="urn:microsoft.com/office/officeart/2005/8/layout/hList6"/>
    <dgm:cxn modelId="{06743281-905F-40E8-8E3B-E8D5C5F94E5A}" srcId="{09B5D6C9-60CC-4F63-B123-96AE081B254E}" destId="{F87B0B6F-B135-4C0B-9189-90FCD9931A3B}" srcOrd="1" destOrd="0" parTransId="{D6385866-AA79-49CD-9D17-97F25897952F}" sibTransId="{53A4BD17-1190-44AA-A233-B50FDC65ABB1}"/>
    <dgm:cxn modelId="{41BA9C84-423E-40F5-8838-F9AF251D5963}" srcId="{105F448F-5D38-4ADF-9C0E-F8CE589D25DC}" destId="{6C664531-2E01-433C-BF96-5B713265271A}" srcOrd="0" destOrd="0" parTransId="{B7D49685-E4EF-4F71-A25A-27861E3F2291}" sibTransId="{994F7069-9FE1-4402-AB5E-05CD8D367408}"/>
    <dgm:cxn modelId="{A35FDC8D-BC79-45BA-8B49-F793982BB8AE}" type="presOf" srcId="{A99A2059-B5E2-4456-9BA9-7453EF609C39}" destId="{42674D7F-2F1A-4894-A275-EBE086ED91AF}" srcOrd="0" destOrd="0" presId="urn:microsoft.com/office/officeart/2005/8/layout/hList6"/>
    <dgm:cxn modelId="{60D11191-07C2-43BA-AFA9-3614E928CEEB}" srcId="{09B5D6C9-60CC-4F63-B123-96AE081B254E}" destId="{566E8283-D833-41FF-A842-9A62FC1EDB17}" srcOrd="4" destOrd="0" parTransId="{F082C692-B7D6-42E4-B4A7-C9FD5005061A}" sibTransId="{D4B75AC8-1BD7-492E-B010-B567C118ED86}"/>
    <dgm:cxn modelId="{4246789E-CFCF-4F63-B3DE-C49145CA1566}" srcId="{43A3FB43-63C3-49A1-8C64-B4C682D6DCF7}" destId="{E7209D8B-F19C-4702-AF88-9F7A573264D8}" srcOrd="2" destOrd="0" parTransId="{9C1315F3-9C4A-457F-9272-6522B0F8DFA7}" sibTransId="{C09D7208-27DE-4158-AB08-94B9F93A4842}"/>
    <dgm:cxn modelId="{BCEFBDA7-B6DE-426F-9EC5-3B38D1D909C8}" type="presOf" srcId="{ED50032E-C1A6-45D4-8139-5337819B6635}" destId="{A05BCE62-D997-4E16-A39F-5D6FBA748B28}" srcOrd="0" destOrd="2" presId="urn:microsoft.com/office/officeart/2005/8/layout/hList6"/>
    <dgm:cxn modelId="{98CDE4B4-A75C-4889-B108-C50DF7CB9AE2}" srcId="{A99A2059-B5E2-4456-9BA9-7453EF609C39}" destId="{09B5D6C9-60CC-4F63-B123-96AE081B254E}" srcOrd="1" destOrd="0" parTransId="{F4EA63C6-6DAD-407C-BBDE-A5082ADBEEC9}" sibTransId="{575811A2-A601-4764-8603-8CFAE3517B7C}"/>
    <dgm:cxn modelId="{DD96F5B5-8A9F-40FF-9B59-EFA7D9AABF74}" type="presOf" srcId="{11709C0F-3D6B-4A07-B2AC-45434047A4A6}" destId="{A05BCE62-D997-4E16-A39F-5D6FBA748B28}" srcOrd="0" destOrd="5" presId="urn:microsoft.com/office/officeart/2005/8/layout/hList6"/>
    <dgm:cxn modelId="{1F4FE9BC-4785-42B0-A570-901A0717B660}" srcId="{A99A2059-B5E2-4456-9BA9-7453EF609C39}" destId="{43A3FB43-63C3-49A1-8C64-B4C682D6DCF7}" srcOrd="0" destOrd="0" parTransId="{E261436B-47A5-4C23-AF17-56D46DC72597}" sibTransId="{53340D9F-0D55-47C8-8491-9FD8646C9ACB}"/>
    <dgm:cxn modelId="{19526BD2-D28C-47F2-907D-C94FA5DB7ACE}" type="presOf" srcId="{43A3FB43-63C3-49A1-8C64-B4C682D6DCF7}" destId="{A05BCE62-D997-4E16-A39F-5D6FBA748B28}" srcOrd="0" destOrd="0" presId="urn:microsoft.com/office/officeart/2005/8/layout/hList6"/>
    <dgm:cxn modelId="{6CE72AD3-23E0-46BA-9C7E-B6A628142998}" type="presOf" srcId="{566E8283-D833-41FF-A842-9A62FC1EDB17}" destId="{9B6610DA-0ACF-452A-B440-B157B9D7884F}" srcOrd="0" destOrd="5" presId="urn:microsoft.com/office/officeart/2005/8/layout/hList6"/>
    <dgm:cxn modelId="{2D7FD5E5-065B-4608-A00D-036B673993DE}" type="presOf" srcId="{6C664531-2E01-433C-BF96-5B713265271A}" destId="{11AA1D7D-42D3-4EC6-BB46-5A5D6B7A2B15}" srcOrd="0" destOrd="1" presId="urn:microsoft.com/office/officeart/2005/8/layout/hList6"/>
    <dgm:cxn modelId="{A935BFE8-291D-44B6-8E49-DA6E639C2466}" srcId="{09B5D6C9-60CC-4F63-B123-96AE081B254E}" destId="{9A4EDDCE-C27B-4216-B6E0-05BAA9529F9D}" srcOrd="2" destOrd="0" parTransId="{96DBA86C-D12C-4E66-ABEB-644DCA799A63}" sibTransId="{014A54FE-5E72-4C34-B865-0A0297CD0C75}"/>
    <dgm:cxn modelId="{5B6777F0-3758-44BE-94BF-1CA16BF5F2B8}" type="presOf" srcId="{8F260411-8821-49DA-8774-B5C56D1F314B}" destId="{A05BCE62-D997-4E16-A39F-5D6FBA748B28}" srcOrd="0" destOrd="4" presId="urn:microsoft.com/office/officeart/2005/8/layout/hList6"/>
    <dgm:cxn modelId="{AD9934F6-5F18-44CD-BB8D-C9A496ACAE8A}" srcId="{09B5D6C9-60CC-4F63-B123-96AE081B254E}" destId="{2105BF9F-AEEA-42D0-B28D-0DDCCCF02F13}" srcOrd="3" destOrd="0" parTransId="{CE9BE57D-9BA8-4B91-AC8E-D95CC283A909}" sibTransId="{5057BF98-75C4-4AAD-8DBF-7956B33F5926}"/>
    <dgm:cxn modelId="{95ED8F38-C332-4542-BB7E-206EFC08D2AC}" type="presParOf" srcId="{42674D7F-2F1A-4894-A275-EBE086ED91AF}" destId="{A05BCE62-D997-4E16-A39F-5D6FBA748B28}" srcOrd="0" destOrd="0" presId="urn:microsoft.com/office/officeart/2005/8/layout/hList6"/>
    <dgm:cxn modelId="{683AB5BF-3E79-48E4-8D2D-3E12B62587F0}" type="presParOf" srcId="{42674D7F-2F1A-4894-A275-EBE086ED91AF}" destId="{D0D43F61-F8DA-4537-8914-33E35375D5B3}" srcOrd="1" destOrd="0" presId="urn:microsoft.com/office/officeart/2005/8/layout/hList6"/>
    <dgm:cxn modelId="{B421D7CC-919E-4E94-81E8-4704543A8936}" type="presParOf" srcId="{42674D7F-2F1A-4894-A275-EBE086ED91AF}" destId="{9B6610DA-0ACF-452A-B440-B157B9D7884F}" srcOrd="2" destOrd="0" presId="urn:microsoft.com/office/officeart/2005/8/layout/hList6"/>
    <dgm:cxn modelId="{B15145D8-3EE6-4352-9584-1941575C25D8}" type="presParOf" srcId="{42674D7F-2F1A-4894-A275-EBE086ED91AF}" destId="{81A73602-8025-4F31-A222-DAF23B56B146}" srcOrd="3" destOrd="0" presId="urn:microsoft.com/office/officeart/2005/8/layout/hList6"/>
    <dgm:cxn modelId="{D71F51FF-E816-4A23-B08F-C23F6AF4BCA5}" type="presParOf" srcId="{42674D7F-2F1A-4894-A275-EBE086ED91AF}" destId="{11AA1D7D-42D3-4EC6-BB46-5A5D6B7A2B1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70C80F67-3A0E-4056-AB8E-15002D879BE2}">
      <dgm:prSet/>
      <dgm:spPr/>
      <dgm:t>
        <a:bodyPr/>
        <a:lstStyle/>
        <a:p>
          <a:r>
            <a:rPr lang="zh-CN" altLang="en-US" b="0" i="0" dirty="0"/>
            <a:t>按时效性分类</a:t>
          </a:r>
          <a:endParaRPr lang="zh-CN" altLang="en-US" dirty="0"/>
        </a:p>
      </dgm:t>
    </dgm:pt>
    <dgm:pt modelId="{7AF5DC0C-8800-495D-9739-A14A45F4D03C}" type="parTrans" cxnId="{8C7F5A93-D360-4D9E-AAF9-D45C72EA7D5C}">
      <dgm:prSet/>
      <dgm:spPr/>
      <dgm:t>
        <a:bodyPr/>
        <a:lstStyle/>
        <a:p>
          <a:endParaRPr lang="zh-CN" altLang="en-US"/>
        </a:p>
      </dgm:t>
    </dgm:pt>
    <dgm:pt modelId="{053E0C26-8F1F-46F7-A1AD-A1C68B1C2935}" type="sibTrans" cxnId="{8C7F5A93-D360-4D9E-AAF9-D45C72EA7D5C}">
      <dgm:prSet/>
      <dgm:spPr/>
      <dgm:t>
        <a:bodyPr/>
        <a:lstStyle/>
        <a:p>
          <a:endParaRPr lang="zh-CN" altLang="en-US"/>
        </a:p>
      </dgm:t>
    </dgm:pt>
    <dgm:pt modelId="{FAA6BC0F-80F0-4056-B43D-879D36C28ECF}">
      <dgm:prSet/>
      <dgm:spPr/>
      <dgm:t>
        <a:bodyPr/>
        <a:lstStyle/>
        <a:p>
          <a:r>
            <a:rPr lang="zh-CN" altLang="en-US" b="0" i="0" dirty="0"/>
            <a:t>实时数据</a:t>
          </a:r>
          <a:endParaRPr lang="zh-CN" altLang="en-US" dirty="0"/>
        </a:p>
      </dgm:t>
    </dgm:pt>
    <dgm:pt modelId="{50E6F712-BACA-4A88-A000-B8EC9F8F183F}" type="parTrans" cxnId="{0407F8EF-1B18-4B14-B252-9D8A65C7F345}">
      <dgm:prSet/>
      <dgm:spPr/>
      <dgm:t>
        <a:bodyPr/>
        <a:lstStyle/>
        <a:p>
          <a:endParaRPr lang="zh-CN" altLang="en-US"/>
        </a:p>
      </dgm:t>
    </dgm:pt>
    <dgm:pt modelId="{599E0A65-A590-436C-BCAE-8692358E76EB}" type="sibTrans" cxnId="{0407F8EF-1B18-4B14-B252-9D8A65C7F345}">
      <dgm:prSet/>
      <dgm:spPr/>
      <dgm:t>
        <a:bodyPr/>
        <a:lstStyle/>
        <a:p>
          <a:endParaRPr lang="zh-CN" altLang="en-US"/>
        </a:p>
      </dgm:t>
    </dgm:pt>
    <dgm:pt modelId="{B880F69F-C902-49AB-84E9-DF533F715621}">
      <dgm:prSet/>
      <dgm:spPr/>
      <dgm:t>
        <a:bodyPr/>
        <a:lstStyle/>
        <a:p>
          <a:r>
            <a:rPr lang="zh-CN" altLang="en-US" b="0" i="0" dirty="0"/>
            <a:t>人工时</a:t>
          </a:r>
          <a:endParaRPr lang="zh-CN" altLang="en-US" dirty="0"/>
        </a:p>
      </dgm:t>
    </dgm:pt>
    <dgm:pt modelId="{4849DE0D-F69B-4FBA-9944-9E9C2A741D70}" type="parTrans" cxnId="{46797A53-0539-4D7B-9D0F-ED3C67834D49}">
      <dgm:prSet/>
      <dgm:spPr/>
      <dgm:t>
        <a:bodyPr/>
        <a:lstStyle/>
        <a:p>
          <a:endParaRPr lang="zh-CN" altLang="en-US"/>
        </a:p>
      </dgm:t>
    </dgm:pt>
    <dgm:pt modelId="{6A647490-26AA-4C42-B419-B9642FF28A01}" type="sibTrans" cxnId="{46797A53-0539-4D7B-9D0F-ED3C67834D49}">
      <dgm:prSet/>
      <dgm:spPr/>
      <dgm:t>
        <a:bodyPr/>
        <a:lstStyle/>
        <a:p>
          <a:endParaRPr lang="zh-CN" altLang="en-US"/>
        </a:p>
      </dgm:t>
    </dgm:pt>
    <dgm:pt modelId="{EC4E5BD4-2AC1-4A41-892D-0113FA67E31E}">
      <dgm:prSet/>
      <dgm:spPr/>
      <dgm:t>
        <a:bodyPr/>
        <a:lstStyle/>
        <a:p>
          <a:r>
            <a:rPr lang="zh-CN" altLang="en-US" b="0" i="0" dirty="0"/>
            <a:t>物资入库</a:t>
          </a:r>
          <a:endParaRPr lang="zh-CN" altLang="en-US" dirty="0"/>
        </a:p>
      </dgm:t>
    </dgm:pt>
    <dgm:pt modelId="{E971DEAA-A8A2-44C4-9DCF-6F695BCA3151}" type="parTrans" cxnId="{D7CA8DA4-F1BF-44DD-B1F8-92028854FC47}">
      <dgm:prSet/>
      <dgm:spPr/>
      <dgm:t>
        <a:bodyPr/>
        <a:lstStyle/>
        <a:p>
          <a:endParaRPr lang="zh-CN" altLang="en-US"/>
        </a:p>
      </dgm:t>
    </dgm:pt>
    <dgm:pt modelId="{F0247C25-37C9-47D3-B888-E7EF826CDCBA}" type="sibTrans" cxnId="{D7CA8DA4-F1BF-44DD-B1F8-92028854FC47}">
      <dgm:prSet/>
      <dgm:spPr/>
      <dgm:t>
        <a:bodyPr/>
        <a:lstStyle/>
        <a:p>
          <a:endParaRPr lang="zh-CN" altLang="en-US"/>
        </a:p>
      </dgm:t>
    </dgm:pt>
    <dgm:pt modelId="{F2EE9FEA-6517-40A6-9EE1-91876C8CCA49}">
      <dgm:prSet/>
      <dgm:spPr/>
      <dgm:t>
        <a:bodyPr/>
        <a:lstStyle/>
        <a:p>
          <a:r>
            <a:rPr lang="zh-CN" altLang="en-US" b="0" i="0" dirty="0"/>
            <a:t>进度更新</a:t>
          </a:r>
          <a:endParaRPr lang="zh-CN" altLang="en-US" dirty="0"/>
        </a:p>
      </dgm:t>
    </dgm:pt>
    <dgm:pt modelId="{FF3831CA-9772-4311-BAC1-D8AD662B8AA8}" type="parTrans" cxnId="{3946B210-B0D3-42BF-AE37-2A41FC79A85B}">
      <dgm:prSet/>
      <dgm:spPr/>
      <dgm:t>
        <a:bodyPr/>
        <a:lstStyle/>
        <a:p>
          <a:endParaRPr lang="zh-CN" altLang="en-US"/>
        </a:p>
      </dgm:t>
    </dgm:pt>
    <dgm:pt modelId="{87B8834B-E5A6-4FC6-9E97-611849153C49}" type="sibTrans" cxnId="{3946B210-B0D3-42BF-AE37-2A41FC79A85B}">
      <dgm:prSet/>
      <dgm:spPr/>
      <dgm:t>
        <a:bodyPr/>
        <a:lstStyle/>
        <a:p>
          <a:endParaRPr lang="zh-CN" altLang="en-US"/>
        </a:p>
      </dgm:t>
    </dgm:pt>
    <dgm:pt modelId="{8AF1458C-B32C-4709-A1C8-885EE0CDBF17}">
      <dgm:prSet/>
      <dgm:spPr/>
      <dgm:t>
        <a:bodyPr/>
        <a:lstStyle/>
        <a:p>
          <a:r>
            <a:rPr lang="zh-CN" altLang="en-US" b="0" i="0" dirty="0"/>
            <a:t>准实时数据</a:t>
          </a:r>
          <a:endParaRPr lang="zh-CN" altLang="en-US" dirty="0"/>
        </a:p>
      </dgm:t>
    </dgm:pt>
    <dgm:pt modelId="{EE9CC85E-D1ED-405B-B2E2-5813A512B594}" type="parTrans" cxnId="{AE55E9B2-B61F-4BAB-A7A3-153AC6FE6DA2}">
      <dgm:prSet/>
      <dgm:spPr/>
      <dgm:t>
        <a:bodyPr/>
        <a:lstStyle/>
        <a:p>
          <a:endParaRPr lang="zh-CN" altLang="en-US"/>
        </a:p>
      </dgm:t>
    </dgm:pt>
    <dgm:pt modelId="{0694C8E2-CE9E-400D-AD61-BC5095C91238}" type="sibTrans" cxnId="{AE55E9B2-B61F-4BAB-A7A3-153AC6FE6DA2}">
      <dgm:prSet/>
      <dgm:spPr/>
      <dgm:t>
        <a:bodyPr/>
        <a:lstStyle/>
        <a:p>
          <a:endParaRPr lang="zh-CN" altLang="en-US"/>
        </a:p>
      </dgm:t>
    </dgm:pt>
    <dgm:pt modelId="{7DE7144D-5B96-45DE-B5B2-97BB927E946C}">
      <dgm:prSet/>
      <dgm:spPr/>
      <dgm:t>
        <a:bodyPr/>
        <a:lstStyle/>
        <a:p>
          <a:r>
            <a:rPr lang="zh-CN" altLang="en-US" b="0" i="0" dirty="0"/>
            <a:t>成本数据</a:t>
          </a:r>
          <a:endParaRPr lang="zh-CN" altLang="en-US" dirty="0"/>
        </a:p>
      </dgm:t>
    </dgm:pt>
    <dgm:pt modelId="{813DC0A3-A8AC-416D-A461-4B57CF04DCBB}" type="parTrans" cxnId="{1328C425-169C-438C-8238-377C962D2F05}">
      <dgm:prSet/>
      <dgm:spPr/>
      <dgm:t>
        <a:bodyPr/>
        <a:lstStyle/>
        <a:p>
          <a:endParaRPr lang="zh-CN" altLang="en-US"/>
        </a:p>
      </dgm:t>
    </dgm:pt>
    <dgm:pt modelId="{7B0D49AB-0FDE-4720-9272-551DC5838F14}" type="sibTrans" cxnId="{1328C425-169C-438C-8238-377C962D2F05}">
      <dgm:prSet/>
      <dgm:spPr/>
      <dgm:t>
        <a:bodyPr/>
        <a:lstStyle/>
        <a:p>
          <a:endParaRPr lang="zh-CN" altLang="en-US"/>
        </a:p>
      </dgm:t>
    </dgm:pt>
    <dgm:pt modelId="{C1730E1C-E8C1-4222-94A7-16E78625C34D}">
      <dgm:prSet/>
      <dgm:spPr/>
      <dgm:t>
        <a:bodyPr/>
        <a:lstStyle/>
        <a:p>
          <a:r>
            <a:rPr lang="zh-CN" altLang="en-US" b="0" i="0" dirty="0"/>
            <a:t>采购状态</a:t>
          </a:r>
          <a:endParaRPr lang="zh-CN" altLang="en-US" dirty="0"/>
        </a:p>
      </dgm:t>
    </dgm:pt>
    <dgm:pt modelId="{33107838-F3CC-4562-980E-9C845030B48F}" type="parTrans" cxnId="{D429F6E4-1AD1-4306-8F35-C169B9757BC7}">
      <dgm:prSet/>
      <dgm:spPr/>
      <dgm:t>
        <a:bodyPr/>
        <a:lstStyle/>
        <a:p>
          <a:endParaRPr lang="zh-CN" altLang="en-US"/>
        </a:p>
      </dgm:t>
    </dgm:pt>
    <dgm:pt modelId="{FD5F32D9-713A-4839-9214-8C84F5F41264}" type="sibTrans" cxnId="{D429F6E4-1AD1-4306-8F35-C169B9757BC7}">
      <dgm:prSet/>
      <dgm:spPr/>
      <dgm:t>
        <a:bodyPr/>
        <a:lstStyle/>
        <a:p>
          <a:endParaRPr lang="zh-CN" altLang="en-US"/>
        </a:p>
      </dgm:t>
    </dgm:pt>
    <dgm:pt modelId="{750A35F6-5AA4-442B-A079-F263DBCBF2C7}">
      <dgm:prSet/>
      <dgm:spPr/>
      <dgm:t>
        <a:bodyPr/>
        <a:lstStyle/>
        <a:p>
          <a:r>
            <a:rPr lang="zh-CN" altLang="en-US" b="0" i="0" dirty="0"/>
            <a:t>批量数据</a:t>
          </a:r>
          <a:endParaRPr lang="zh-CN" altLang="en-US" dirty="0"/>
        </a:p>
      </dgm:t>
    </dgm:pt>
    <dgm:pt modelId="{F752357F-E71B-493B-8B65-E885ADC85550}" type="parTrans" cxnId="{D223348B-5F24-45FF-9D24-B9A212761126}">
      <dgm:prSet/>
      <dgm:spPr/>
      <dgm:t>
        <a:bodyPr/>
        <a:lstStyle/>
        <a:p>
          <a:endParaRPr lang="zh-CN" altLang="en-US"/>
        </a:p>
      </dgm:t>
    </dgm:pt>
    <dgm:pt modelId="{1B352080-4F19-4566-B9D5-A1E5D4457459}" type="sibTrans" cxnId="{D223348B-5F24-45FF-9D24-B9A212761126}">
      <dgm:prSet/>
      <dgm:spPr/>
      <dgm:t>
        <a:bodyPr/>
        <a:lstStyle/>
        <a:p>
          <a:endParaRPr lang="zh-CN" altLang="en-US"/>
        </a:p>
      </dgm:t>
    </dgm:pt>
    <dgm:pt modelId="{394E8C86-A5DA-4944-A80F-557C69F260BB}">
      <dgm:prSet/>
      <dgm:spPr/>
      <dgm:t>
        <a:bodyPr/>
        <a:lstStyle/>
        <a:p>
          <a:r>
            <a:rPr lang="zh-CN" altLang="en-US" b="0" i="0" dirty="0"/>
            <a:t>统计报表</a:t>
          </a:r>
          <a:endParaRPr lang="zh-CN" altLang="en-US" dirty="0"/>
        </a:p>
      </dgm:t>
    </dgm:pt>
    <dgm:pt modelId="{F9439643-E4C6-4AA4-BFDF-15913120922B}" type="parTrans" cxnId="{2898F9FB-9555-4D64-9E53-E03F117517A7}">
      <dgm:prSet/>
      <dgm:spPr/>
      <dgm:t>
        <a:bodyPr/>
        <a:lstStyle/>
        <a:p>
          <a:endParaRPr lang="zh-CN" altLang="en-US"/>
        </a:p>
      </dgm:t>
    </dgm:pt>
    <dgm:pt modelId="{A89B693F-AF71-4385-A03F-596289595F86}" type="sibTrans" cxnId="{2898F9FB-9555-4D64-9E53-E03F117517A7}">
      <dgm:prSet/>
      <dgm:spPr/>
      <dgm:t>
        <a:bodyPr/>
        <a:lstStyle/>
        <a:p>
          <a:endParaRPr lang="zh-CN" altLang="en-US"/>
        </a:p>
      </dgm:t>
    </dgm:pt>
    <dgm:pt modelId="{0E5A9E01-1DB6-4750-86F7-EF24D35E6462}">
      <dgm:prSet/>
      <dgm:spPr/>
      <dgm:t>
        <a:bodyPr/>
        <a:lstStyle/>
        <a:p>
          <a:r>
            <a:rPr lang="zh-CN" altLang="en-US" b="0" i="0" dirty="0"/>
            <a:t>历史归档</a:t>
          </a:r>
          <a:endParaRPr lang="zh-CN" altLang="en-US" dirty="0"/>
        </a:p>
      </dgm:t>
    </dgm:pt>
    <dgm:pt modelId="{BB904708-5B6F-444E-BB69-807CAA286EE4}" type="parTrans" cxnId="{CDA9D5E0-3F24-4AD4-8333-569DE571F650}">
      <dgm:prSet/>
      <dgm:spPr/>
      <dgm:t>
        <a:bodyPr/>
        <a:lstStyle/>
        <a:p>
          <a:endParaRPr lang="zh-CN" altLang="en-US"/>
        </a:p>
      </dgm:t>
    </dgm:pt>
    <dgm:pt modelId="{3AF7D62C-E480-4AF7-9714-FC8BAB59FC2D}" type="sibTrans" cxnId="{CDA9D5E0-3F24-4AD4-8333-569DE571F650}">
      <dgm:prSet/>
      <dgm:spPr/>
      <dgm:t>
        <a:bodyPr/>
        <a:lstStyle/>
        <a:p>
          <a:endParaRPr lang="zh-CN" altLang="en-US"/>
        </a:p>
      </dgm:t>
    </dgm:pt>
    <dgm:pt modelId="{93FB1E6C-E685-4C02-95BC-99C8014DDB6D}">
      <dgm:prSet/>
      <dgm:spPr/>
      <dgm:t>
        <a:bodyPr/>
        <a:lstStyle/>
        <a:p>
          <a:r>
            <a:rPr lang="zh-CN" altLang="en-US" b="0" i="0" dirty="0"/>
            <a:t>按重要性分类</a:t>
          </a:r>
          <a:endParaRPr lang="zh-CN" altLang="en-US" dirty="0"/>
        </a:p>
      </dgm:t>
    </dgm:pt>
    <dgm:pt modelId="{83C055F4-1F96-4E9A-9BF7-F56F610548D3}" type="parTrans" cxnId="{D596DD6D-3ABB-424D-948E-76FF79066493}">
      <dgm:prSet/>
      <dgm:spPr/>
      <dgm:t>
        <a:bodyPr/>
        <a:lstStyle/>
        <a:p>
          <a:endParaRPr lang="zh-CN" altLang="en-US"/>
        </a:p>
      </dgm:t>
    </dgm:pt>
    <dgm:pt modelId="{8808ED36-D8C7-478D-A338-82CB48D085BE}" type="sibTrans" cxnId="{D596DD6D-3ABB-424D-948E-76FF79066493}">
      <dgm:prSet/>
      <dgm:spPr/>
      <dgm:t>
        <a:bodyPr/>
        <a:lstStyle/>
        <a:p>
          <a:endParaRPr lang="zh-CN" altLang="en-US"/>
        </a:p>
      </dgm:t>
    </dgm:pt>
    <dgm:pt modelId="{DCDA6BA7-FDF4-4243-A860-4AC4F04B6ECC}">
      <dgm:prSet/>
      <dgm:spPr/>
      <dgm:t>
        <a:bodyPr/>
        <a:lstStyle/>
        <a:p>
          <a:r>
            <a:rPr lang="zh-CN" altLang="en-US" b="0" i="0" dirty="0"/>
            <a:t>关键数据</a:t>
          </a:r>
          <a:endParaRPr lang="zh-CN" altLang="en-US" dirty="0"/>
        </a:p>
      </dgm:t>
    </dgm:pt>
    <dgm:pt modelId="{A04DB818-9C77-4B77-AC7A-BD820B0AE698}" type="parTrans" cxnId="{4C1BE771-BECD-4FA3-91E0-585651A906A7}">
      <dgm:prSet/>
      <dgm:spPr/>
      <dgm:t>
        <a:bodyPr/>
        <a:lstStyle/>
        <a:p>
          <a:endParaRPr lang="zh-CN" altLang="en-US"/>
        </a:p>
      </dgm:t>
    </dgm:pt>
    <dgm:pt modelId="{599FD29D-6D3A-467F-88D1-4A3DEE629CF1}" type="sibTrans" cxnId="{4C1BE771-BECD-4FA3-91E0-585651A906A7}">
      <dgm:prSet/>
      <dgm:spPr/>
      <dgm:t>
        <a:bodyPr/>
        <a:lstStyle/>
        <a:p>
          <a:endParaRPr lang="zh-CN" altLang="en-US"/>
        </a:p>
      </dgm:t>
    </dgm:pt>
    <dgm:pt modelId="{96B83536-EBAC-4B10-8B21-D8B83EAF8402}">
      <dgm:prSet/>
      <dgm:spPr/>
      <dgm:t>
        <a:bodyPr/>
        <a:lstStyle/>
        <a:p>
          <a:r>
            <a:rPr lang="zh-CN" altLang="en-US" b="0" i="0" dirty="0"/>
            <a:t>进度</a:t>
          </a:r>
          <a:endParaRPr lang="zh-CN" altLang="en-US" dirty="0"/>
        </a:p>
      </dgm:t>
    </dgm:pt>
    <dgm:pt modelId="{8C6AA30B-7FDF-4278-8FE1-1AB0E3D3202D}" type="parTrans" cxnId="{1FB51155-9B3B-45D7-BC93-9FCF016B901A}">
      <dgm:prSet/>
      <dgm:spPr/>
      <dgm:t>
        <a:bodyPr/>
        <a:lstStyle/>
        <a:p>
          <a:endParaRPr lang="zh-CN" altLang="en-US"/>
        </a:p>
      </dgm:t>
    </dgm:pt>
    <dgm:pt modelId="{5D8D1217-DE41-49B8-96F7-78A93C3688AD}" type="sibTrans" cxnId="{1FB51155-9B3B-45D7-BC93-9FCF016B901A}">
      <dgm:prSet/>
      <dgm:spPr/>
      <dgm:t>
        <a:bodyPr/>
        <a:lstStyle/>
        <a:p>
          <a:endParaRPr lang="zh-CN" altLang="en-US"/>
        </a:p>
      </dgm:t>
    </dgm:pt>
    <dgm:pt modelId="{C190836D-FCFC-4520-9815-B9AE825D87A9}">
      <dgm:prSet/>
      <dgm:spPr/>
      <dgm:t>
        <a:bodyPr/>
        <a:lstStyle/>
        <a:p>
          <a:r>
            <a:rPr lang="zh-CN" altLang="en-US" b="0" i="0" dirty="0"/>
            <a:t>成本</a:t>
          </a:r>
          <a:endParaRPr lang="zh-CN" altLang="en-US" dirty="0"/>
        </a:p>
      </dgm:t>
    </dgm:pt>
    <dgm:pt modelId="{8B629E6B-9B3F-4AEB-A24F-5FA51979E139}" type="parTrans" cxnId="{A6EB795C-D655-4CD9-8913-ED12FCAB7AA9}">
      <dgm:prSet/>
      <dgm:spPr/>
      <dgm:t>
        <a:bodyPr/>
        <a:lstStyle/>
        <a:p>
          <a:endParaRPr lang="zh-CN" altLang="en-US"/>
        </a:p>
      </dgm:t>
    </dgm:pt>
    <dgm:pt modelId="{B1C2FABC-8300-488B-81CD-4B9A3FA6F0F9}" type="sibTrans" cxnId="{A6EB795C-D655-4CD9-8913-ED12FCAB7AA9}">
      <dgm:prSet/>
      <dgm:spPr/>
      <dgm:t>
        <a:bodyPr/>
        <a:lstStyle/>
        <a:p>
          <a:endParaRPr lang="zh-CN" altLang="en-US"/>
        </a:p>
      </dgm:t>
    </dgm:pt>
    <dgm:pt modelId="{84F7215B-6518-46DA-9A86-3587C3DFCE53}">
      <dgm:prSet/>
      <dgm:spPr/>
      <dgm:t>
        <a:bodyPr/>
        <a:lstStyle/>
        <a:p>
          <a:r>
            <a:rPr lang="zh-CN" altLang="en-US" b="0" i="0" dirty="0"/>
            <a:t>质量</a:t>
          </a:r>
          <a:endParaRPr lang="zh-CN" altLang="en-US" dirty="0"/>
        </a:p>
      </dgm:t>
    </dgm:pt>
    <dgm:pt modelId="{91C4F5A9-49E2-4BBB-A0A0-ABD45678909B}" type="parTrans" cxnId="{18B833A1-48C9-4DB0-AE0A-E08810FE93F0}">
      <dgm:prSet/>
      <dgm:spPr/>
      <dgm:t>
        <a:bodyPr/>
        <a:lstStyle/>
        <a:p>
          <a:endParaRPr lang="zh-CN" altLang="en-US"/>
        </a:p>
      </dgm:t>
    </dgm:pt>
    <dgm:pt modelId="{F7D67503-F6D3-4EB3-B3AA-7D7DEC08E04C}" type="sibTrans" cxnId="{18B833A1-48C9-4DB0-AE0A-E08810FE93F0}">
      <dgm:prSet/>
      <dgm:spPr/>
      <dgm:t>
        <a:bodyPr/>
        <a:lstStyle/>
        <a:p>
          <a:endParaRPr lang="zh-CN" altLang="en-US"/>
        </a:p>
      </dgm:t>
    </dgm:pt>
    <dgm:pt modelId="{D438EC75-0930-4130-B859-3A02EADA3E7F}">
      <dgm:prSet/>
      <dgm:spPr/>
      <dgm:t>
        <a:bodyPr/>
        <a:lstStyle/>
        <a:p>
          <a:r>
            <a:rPr lang="zh-CN" altLang="en-US" b="0" i="0" dirty="0"/>
            <a:t>重要数据</a:t>
          </a:r>
          <a:endParaRPr lang="zh-CN" altLang="en-US" dirty="0"/>
        </a:p>
      </dgm:t>
    </dgm:pt>
    <dgm:pt modelId="{00E4A2CA-B112-4FF7-82A8-13430D731998}" type="parTrans" cxnId="{B493BBF0-4830-48BF-A9BD-85C4337993E9}">
      <dgm:prSet/>
      <dgm:spPr/>
      <dgm:t>
        <a:bodyPr/>
        <a:lstStyle/>
        <a:p>
          <a:endParaRPr lang="zh-CN" altLang="en-US"/>
        </a:p>
      </dgm:t>
    </dgm:pt>
    <dgm:pt modelId="{B7BCAB2C-88CD-4A14-B1A8-011B5FBA8216}" type="sibTrans" cxnId="{B493BBF0-4830-48BF-A9BD-85C4337993E9}">
      <dgm:prSet/>
      <dgm:spPr/>
      <dgm:t>
        <a:bodyPr/>
        <a:lstStyle/>
        <a:p>
          <a:endParaRPr lang="zh-CN" altLang="en-US"/>
        </a:p>
      </dgm:t>
    </dgm:pt>
    <dgm:pt modelId="{1F184314-F783-4661-B6B7-7EC4CF7CD5D8}">
      <dgm:prSet/>
      <dgm:spPr/>
      <dgm:t>
        <a:bodyPr/>
        <a:lstStyle/>
        <a:p>
          <a:r>
            <a:rPr lang="zh-CN" altLang="en-US" b="0" i="0" dirty="0"/>
            <a:t>人员</a:t>
          </a:r>
          <a:endParaRPr lang="zh-CN" altLang="en-US" dirty="0"/>
        </a:p>
      </dgm:t>
    </dgm:pt>
    <dgm:pt modelId="{DCF1001C-2048-4148-A083-5C6D2527AFB2}" type="parTrans" cxnId="{5379E4F2-9CEF-43B3-82C2-F72892BCD586}">
      <dgm:prSet/>
      <dgm:spPr/>
      <dgm:t>
        <a:bodyPr/>
        <a:lstStyle/>
        <a:p>
          <a:endParaRPr lang="zh-CN" altLang="en-US"/>
        </a:p>
      </dgm:t>
    </dgm:pt>
    <dgm:pt modelId="{6B2B7185-8C7F-4AEB-91D3-FA6237CA2C8E}" type="sibTrans" cxnId="{5379E4F2-9CEF-43B3-82C2-F72892BCD586}">
      <dgm:prSet/>
      <dgm:spPr/>
      <dgm:t>
        <a:bodyPr/>
        <a:lstStyle/>
        <a:p>
          <a:endParaRPr lang="zh-CN" altLang="en-US"/>
        </a:p>
      </dgm:t>
    </dgm:pt>
    <dgm:pt modelId="{9F7DC0E5-9617-453B-8850-8FE85C038E3C}">
      <dgm:prSet/>
      <dgm:spPr/>
      <dgm:t>
        <a:bodyPr/>
        <a:lstStyle/>
        <a:p>
          <a:r>
            <a:rPr lang="zh-CN" altLang="en-US" b="0" i="0" dirty="0"/>
            <a:t>物资</a:t>
          </a:r>
          <a:endParaRPr lang="zh-CN" altLang="en-US" dirty="0"/>
        </a:p>
      </dgm:t>
    </dgm:pt>
    <dgm:pt modelId="{2857E7D4-F445-43C4-A671-FB7E7CE03B92}" type="parTrans" cxnId="{88E556B3-1178-43B9-B404-9670952E1DC2}">
      <dgm:prSet/>
      <dgm:spPr/>
      <dgm:t>
        <a:bodyPr/>
        <a:lstStyle/>
        <a:p>
          <a:endParaRPr lang="zh-CN" altLang="en-US"/>
        </a:p>
      </dgm:t>
    </dgm:pt>
    <dgm:pt modelId="{40688502-CFF6-432F-B7F5-E90DF8616375}" type="sibTrans" cxnId="{88E556B3-1178-43B9-B404-9670952E1DC2}">
      <dgm:prSet/>
      <dgm:spPr/>
      <dgm:t>
        <a:bodyPr/>
        <a:lstStyle/>
        <a:p>
          <a:endParaRPr lang="zh-CN" altLang="en-US"/>
        </a:p>
      </dgm:t>
    </dgm:pt>
    <dgm:pt modelId="{104336A3-F937-44EF-99D3-F2331431E0B4}">
      <dgm:prSet/>
      <dgm:spPr/>
      <dgm:t>
        <a:bodyPr/>
        <a:lstStyle/>
        <a:p>
          <a:r>
            <a:rPr lang="zh-CN" altLang="en-US" b="0" i="0" dirty="0"/>
            <a:t>设备</a:t>
          </a:r>
          <a:endParaRPr lang="zh-CN" altLang="en-US" dirty="0"/>
        </a:p>
      </dgm:t>
    </dgm:pt>
    <dgm:pt modelId="{16EE5724-FBDF-4B9D-B806-D2355AF52E14}" type="parTrans" cxnId="{C6B0220A-80A9-4810-B2EF-8466FCD2AFB5}">
      <dgm:prSet/>
      <dgm:spPr/>
      <dgm:t>
        <a:bodyPr/>
        <a:lstStyle/>
        <a:p>
          <a:endParaRPr lang="zh-CN" altLang="en-US"/>
        </a:p>
      </dgm:t>
    </dgm:pt>
    <dgm:pt modelId="{C521BCCA-1F02-4314-83FF-A97D1EB37632}" type="sibTrans" cxnId="{C6B0220A-80A9-4810-B2EF-8466FCD2AFB5}">
      <dgm:prSet/>
      <dgm:spPr/>
      <dgm:t>
        <a:bodyPr/>
        <a:lstStyle/>
        <a:p>
          <a:endParaRPr lang="zh-CN" altLang="en-US"/>
        </a:p>
      </dgm:t>
    </dgm:pt>
    <dgm:pt modelId="{3C43D6B2-1262-4C04-94BA-AB0C59A53879}">
      <dgm:prSet/>
      <dgm:spPr/>
      <dgm:t>
        <a:bodyPr/>
        <a:lstStyle/>
        <a:p>
          <a:r>
            <a:rPr lang="zh-CN" altLang="en-US" b="0" i="0" dirty="0"/>
            <a:t>一般数据</a:t>
          </a:r>
          <a:endParaRPr lang="zh-CN" altLang="en-US" dirty="0"/>
        </a:p>
      </dgm:t>
    </dgm:pt>
    <dgm:pt modelId="{7F1B688F-A00F-44B8-A4A8-DCAE592F995B}" type="parTrans" cxnId="{E8EBBFF5-CD7C-45F5-8B89-FCF58D0ED642}">
      <dgm:prSet/>
      <dgm:spPr/>
      <dgm:t>
        <a:bodyPr/>
        <a:lstStyle/>
        <a:p>
          <a:endParaRPr lang="zh-CN" altLang="en-US"/>
        </a:p>
      </dgm:t>
    </dgm:pt>
    <dgm:pt modelId="{738A28A4-8A3B-4C02-A5EF-F22FCA10B3AB}" type="sibTrans" cxnId="{E8EBBFF5-CD7C-45F5-8B89-FCF58D0ED642}">
      <dgm:prSet/>
      <dgm:spPr/>
      <dgm:t>
        <a:bodyPr/>
        <a:lstStyle/>
        <a:p>
          <a:endParaRPr lang="zh-CN" altLang="en-US"/>
        </a:p>
      </dgm:t>
    </dgm:pt>
    <dgm:pt modelId="{EDF2B531-9EEC-4F89-BA2F-9B0ADF994104}">
      <dgm:prSet/>
      <dgm:spPr/>
      <dgm:t>
        <a:bodyPr/>
        <a:lstStyle/>
        <a:p>
          <a:r>
            <a:rPr lang="zh-CN" altLang="en-US" b="0" i="0" dirty="0"/>
            <a:t>基础信息</a:t>
          </a:r>
          <a:endParaRPr lang="zh-CN" altLang="en-US" dirty="0"/>
        </a:p>
      </dgm:t>
    </dgm:pt>
    <dgm:pt modelId="{3E1AC9A2-DF32-45FA-AADA-63F4D540AD2F}" type="parTrans" cxnId="{38FA3AE0-B8AA-4D0A-98D1-5B9667A5BC07}">
      <dgm:prSet/>
      <dgm:spPr/>
      <dgm:t>
        <a:bodyPr/>
        <a:lstStyle/>
        <a:p>
          <a:endParaRPr lang="zh-CN" altLang="en-US"/>
        </a:p>
      </dgm:t>
    </dgm:pt>
    <dgm:pt modelId="{78A1A98D-94BB-4C15-8EFC-B5BE7CA023DE}" type="sibTrans" cxnId="{38FA3AE0-B8AA-4D0A-98D1-5B9667A5BC07}">
      <dgm:prSet/>
      <dgm:spPr/>
      <dgm:t>
        <a:bodyPr/>
        <a:lstStyle/>
        <a:p>
          <a:endParaRPr lang="zh-CN" altLang="en-US"/>
        </a:p>
      </dgm:t>
    </dgm:pt>
    <dgm:pt modelId="{15EA3B63-6023-46C4-AA35-00866A56E19D}">
      <dgm:prSet/>
      <dgm:spPr/>
      <dgm:t>
        <a:bodyPr/>
        <a:lstStyle/>
        <a:p>
          <a:r>
            <a:rPr lang="zh-CN" altLang="en-US" b="0" i="0" dirty="0"/>
            <a:t>参考数据</a:t>
          </a:r>
          <a:endParaRPr lang="zh-CN" altLang="en-US" dirty="0"/>
        </a:p>
      </dgm:t>
    </dgm:pt>
    <dgm:pt modelId="{70D4E2E0-5067-42F3-AF16-7662CA8A312D}" type="parTrans" cxnId="{6FA9EB60-1EF3-4EBF-B1A6-2BF435B9EB00}">
      <dgm:prSet/>
      <dgm:spPr/>
      <dgm:t>
        <a:bodyPr/>
        <a:lstStyle/>
        <a:p>
          <a:endParaRPr lang="zh-CN" altLang="en-US"/>
        </a:p>
      </dgm:t>
    </dgm:pt>
    <dgm:pt modelId="{2D696B21-4DE1-4F47-8D41-916C7CBD9BDA}" type="sibTrans" cxnId="{6FA9EB60-1EF3-4EBF-B1A6-2BF435B9EB00}">
      <dgm:prSet/>
      <dgm:spPr/>
      <dgm:t>
        <a:bodyPr/>
        <a:lstStyle/>
        <a:p>
          <a:endParaRPr lang="zh-CN" altLang="en-US"/>
        </a:p>
      </dgm:t>
    </dgm:pt>
    <dgm:pt modelId="{03BB6950-3196-47C3-8B5C-8E480B6FC9A0}">
      <dgm:prSet/>
      <dgm:spPr/>
      <dgm:t>
        <a:bodyPr/>
        <a:lstStyle/>
        <a:p>
          <a:r>
            <a:rPr lang="zh-CN" altLang="en-US" b="0" i="0" dirty="0"/>
            <a:t>按数据量级分类</a:t>
          </a:r>
          <a:endParaRPr lang="zh-CN" altLang="en-US" dirty="0"/>
        </a:p>
      </dgm:t>
    </dgm:pt>
    <dgm:pt modelId="{9C91E5E6-419B-45F4-A9EE-02730D278E0B}" type="parTrans" cxnId="{3327905E-E7AF-4121-9CB6-2DA2CD821311}">
      <dgm:prSet/>
      <dgm:spPr/>
      <dgm:t>
        <a:bodyPr/>
        <a:lstStyle/>
        <a:p>
          <a:endParaRPr lang="zh-CN" altLang="en-US"/>
        </a:p>
      </dgm:t>
    </dgm:pt>
    <dgm:pt modelId="{8AEE9DE9-1350-41DF-8823-E3C11AB008E6}" type="sibTrans" cxnId="{3327905E-E7AF-4121-9CB6-2DA2CD821311}">
      <dgm:prSet/>
      <dgm:spPr/>
      <dgm:t>
        <a:bodyPr/>
        <a:lstStyle/>
        <a:p>
          <a:endParaRPr lang="zh-CN" altLang="en-US"/>
        </a:p>
      </dgm:t>
    </dgm:pt>
    <dgm:pt modelId="{A33EC6D8-3E30-4626-B8C6-882DFB982C88}">
      <dgm:prSet/>
      <dgm:spPr/>
      <dgm:t>
        <a:bodyPr/>
        <a:lstStyle/>
        <a:p>
          <a:r>
            <a:rPr lang="zh-CN" altLang="en-US" b="0" i="0" dirty="0"/>
            <a:t>大量级</a:t>
          </a:r>
          <a:endParaRPr lang="zh-CN" altLang="en-US" dirty="0"/>
        </a:p>
      </dgm:t>
    </dgm:pt>
    <dgm:pt modelId="{2E732D07-20AC-4C07-A5D6-EB51CE658A61}" type="parTrans" cxnId="{8967A740-9349-4B78-83B0-C49E751B6BF6}">
      <dgm:prSet/>
      <dgm:spPr/>
      <dgm:t>
        <a:bodyPr/>
        <a:lstStyle/>
        <a:p>
          <a:endParaRPr lang="zh-CN" altLang="en-US"/>
        </a:p>
      </dgm:t>
    </dgm:pt>
    <dgm:pt modelId="{7A6A981B-728E-4566-9A5A-7CACF90C79BC}" type="sibTrans" cxnId="{8967A740-9349-4B78-83B0-C49E751B6BF6}">
      <dgm:prSet/>
      <dgm:spPr/>
      <dgm:t>
        <a:bodyPr/>
        <a:lstStyle/>
        <a:p>
          <a:endParaRPr lang="zh-CN" altLang="en-US"/>
        </a:p>
      </dgm:t>
    </dgm:pt>
    <dgm:pt modelId="{7E91D0A0-E4E8-4BB5-BB7B-4F99AF67DC9B}">
      <dgm:prSet/>
      <dgm:spPr/>
      <dgm:t>
        <a:bodyPr/>
        <a:lstStyle/>
        <a:p>
          <a:r>
            <a:rPr lang="zh-CN" altLang="en-US" b="0" i="0" dirty="0"/>
            <a:t>设计文档</a:t>
          </a:r>
          <a:endParaRPr lang="zh-CN" altLang="en-US" dirty="0"/>
        </a:p>
      </dgm:t>
    </dgm:pt>
    <dgm:pt modelId="{555B8FEA-81FE-451F-AE85-F6035C34CD42}" type="parTrans" cxnId="{CDCB30A2-07B5-4EDD-9318-E3CF1576CC7E}">
      <dgm:prSet/>
      <dgm:spPr/>
      <dgm:t>
        <a:bodyPr/>
        <a:lstStyle/>
        <a:p>
          <a:endParaRPr lang="zh-CN" altLang="en-US"/>
        </a:p>
      </dgm:t>
    </dgm:pt>
    <dgm:pt modelId="{5BC6D88A-CD48-4250-AFF1-0FA7FF8ADCB7}" type="sibTrans" cxnId="{CDCB30A2-07B5-4EDD-9318-E3CF1576CC7E}">
      <dgm:prSet/>
      <dgm:spPr/>
      <dgm:t>
        <a:bodyPr/>
        <a:lstStyle/>
        <a:p>
          <a:endParaRPr lang="zh-CN" altLang="en-US"/>
        </a:p>
      </dgm:t>
    </dgm:pt>
    <dgm:pt modelId="{0433287C-3B5B-463F-9B93-14BCA232B8E3}">
      <dgm:prSet/>
      <dgm:spPr/>
      <dgm:t>
        <a:bodyPr/>
        <a:lstStyle/>
        <a:p>
          <a:r>
            <a:rPr lang="zh-CN" altLang="en-US" b="0" i="0" dirty="0"/>
            <a:t>监控数据</a:t>
          </a:r>
          <a:endParaRPr lang="zh-CN" altLang="en-US" dirty="0"/>
        </a:p>
      </dgm:t>
    </dgm:pt>
    <dgm:pt modelId="{DF8547DE-C2C9-480B-8090-5298A7602C65}" type="parTrans" cxnId="{157A57BB-0046-402F-96DF-0E0EC7E6C740}">
      <dgm:prSet/>
      <dgm:spPr/>
      <dgm:t>
        <a:bodyPr/>
        <a:lstStyle/>
        <a:p>
          <a:endParaRPr lang="zh-CN" altLang="en-US"/>
        </a:p>
      </dgm:t>
    </dgm:pt>
    <dgm:pt modelId="{41CDA835-BD59-40DA-8306-0E67FF16EC48}" type="sibTrans" cxnId="{157A57BB-0046-402F-96DF-0E0EC7E6C740}">
      <dgm:prSet/>
      <dgm:spPr/>
      <dgm:t>
        <a:bodyPr/>
        <a:lstStyle/>
        <a:p>
          <a:endParaRPr lang="zh-CN" altLang="en-US"/>
        </a:p>
      </dgm:t>
    </dgm:pt>
    <dgm:pt modelId="{CD089E2A-27E7-4E7D-9D08-0CA74C5657C4}">
      <dgm:prSet/>
      <dgm:spPr/>
      <dgm:t>
        <a:bodyPr/>
        <a:lstStyle/>
        <a:p>
          <a:r>
            <a:rPr lang="zh-CN" altLang="en-US" b="0" i="0" dirty="0"/>
            <a:t>中量级</a:t>
          </a:r>
          <a:endParaRPr lang="zh-CN" altLang="en-US" dirty="0"/>
        </a:p>
      </dgm:t>
    </dgm:pt>
    <dgm:pt modelId="{2C5BB945-6DBA-4578-8502-C3523C589631}" type="parTrans" cxnId="{BE4A58E5-3B53-4DF3-9FC3-72384E52C20E}">
      <dgm:prSet/>
      <dgm:spPr/>
      <dgm:t>
        <a:bodyPr/>
        <a:lstStyle/>
        <a:p>
          <a:endParaRPr lang="zh-CN" altLang="en-US"/>
        </a:p>
      </dgm:t>
    </dgm:pt>
    <dgm:pt modelId="{F9B51CE0-4D72-4AEA-A2D6-386CC8844D1F}" type="sibTrans" cxnId="{BE4A58E5-3B53-4DF3-9FC3-72384E52C20E}">
      <dgm:prSet/>
      <dgm:spPr/>
      <dgm:t>
        <a:bodyPr/>
        <a:lstStyle/>
        <a:p>
          <a:endParaRPr lang="zh-CN" altLang="en-US"/>
        </a:p>
      </dgm:t>
    </dgm:pt>
    <dgm:pt modelId="{B583205C-F1B9-4026-91CF-FE780A0C53A0}">
      <dgm:prSet/>
      <dgm:spPr/>
      <dgm:t>
        <a:bodyPr/>
        <a:lstStyle/>
        <a:p>
          <a:r>
            <a:rPr lang="zh-CN" altLang="en-US" b="0" i="0" dirty="0"/>
            <a:t>日常业务数据</a:t>
          </a:r>
          <a:endParaRPr lang="zh-CN" altLang="en-US" dirty="0"/>
        </a:p>
      </dgm:t>
    </dgm:pt>
    <dgm:pt modelId="{1CB82F45-46CC-4752-9D86-A7A2DD901BA2}" type="parTrans" cxnId="{DEC0BC1B-AE38-469F-A9C9-98CCD431D793}">
      <dgm:prSet/>
      <dgm:spPr/>
      <dgm:t>
        <a:bodyPr/>
        <a:lstStyle/>
        <a:p>
          <a:endParaRPr lang="zh-CN" altLang="en-US"/>
        </a:p>
      </dgm:t>
    </dgm:pt>
    <dgm:pt modelId="{39AA61F8-404F-40A0-9B70-FE59D6C06367}" type="sibTrans" cxnId="{DEC0BC1B-AE38-469F-A9C9-98CCD431D793}">
      <dgm:prSet/>
      <dgm:spPr/>
      <dgm:t>
        <a:bodyPr/>
        <a:lstStyle/>
        <a:p>
          <a:endParaRPr lang="zh-CN" altLang="en-US"/>
        </a:p>
      </dgm:t>
    </dgm:pt>
    <dgm:pt modelId="{BF52A752-629C-45D4-B691-BA82E850643A}">
      <dgm:prSet/>
      <dgm:spPr/>
      <dgm:t>
        <a:bodyPr/>
        <a:lstStyle/>
        <a:p>
          <a:r>
            <a:rPr lang="zh-CN" altLang="en-US" b="0" i="0" dirty="0"/>
            <a:t>小量级</a:t>
          </a:r>
          <a:endParaRPr lang="zh-CN" altLang="en-US" dirty="0"/>
        </a:p>
      </dgm:t>
    </dgm:pt>
    <dgm:pt modelId="{EB26F32A-056C-490E-A077-DD06578F3011}" type="parTrans" cxnId="{31A0FED7-709F-44D8-9CA1-B91CD92C8E86}">
      <dgm:prSet/>
      <dgm:spPr/>
      <dgm:t>
        <a:bodyPr/>
        <a:lstStyle/>
        <a:p>
          <a:endParaRPr lang="zh-CN" altLang="en-US"/>
        </a:p>
      </dgm:t>
    </dgm:pt>
    <dgm:pt modelId="{C65BA1B4-A6F2-491E-8E42-7077B3694265}" type="sibTrans" cxnId="{31A0FED7-709F-44D8-9CA1-B91CD92C8E86}">
      <dgm:prSet/>
      <dgm:spPr/>
      <dgm:t>
        <a:bodyPr/>
        <a:lstStyle/>
        <a:p>
          <a:endParaRPr lang="zh-CN" altLang="en-US"/>
        </a:p>
      </dgm:t>
    </dgm:pt>
    <dgm:pt modelId="{85F5CEC2-10A3-4D5E-BF43-9CC4FD5D43E7}">
      <dgm:prSet/>
      <dgm:spPr/>
      <dgm:t>
        <a:bodyPr/>
        <a:lstStyle/>
        <a:p>
          <a:r>
            <a:rPr lang="zh-CN" altLang="en-US" b="0" i="0" dirty="0"/>
            <a:t>配置数据</a:t>
          </a:r>
          <a:endParaRPr lang="zh-CN" altLang="en-US" dirty="0"/>
        </a:p>
      </dgm:t>
    </dgm:pt>
    <dgm:pt modelId="{957ACBBD-572B-45D9-8311-E2501FB9E288}" type="parTrans" cxnId="{2078ED9B-96C1-4E8B-89F3-9A7A276BB709}">
      <dgm:prSet/>
      <dgm:spPr/>
      <dgm:t>
        <a:bodyPr/>
        <a:lstStyle/>
        <a:p>
          <a:endParaRPr lang="zh-CN" altLang="en-US"/>
        </a:p>
      </dgm:t>
    </dgm:pt>
    <dgm:pt modelId="{A62984AD-C970-4F3C-AE5B-F6063CC592AF}" type="sibTrans" cxnId="{2078ED9B-96C1-4E8B-89F3-9A7A276BB709}">
      <dgm:prSet/>
      <dgm:spPr/>
      <dgm:t>
        <a:bodyPr/>
        <a:lstStyle/>
        <a:p>
          <a:endParaRPr lang="zh-CN" altLang="en-US"/>
        </a:p>
      </dgm:t>
    </dgm:pt>
    <dgm:pt modelId="{06FEEAA4-3566-4015-AF23-B6B509B0804F}">
      <dgm:prSet/>
      <dgm:spPr/>
      <dgm:t>
        <a:bodyPr/>
        <a:lstStyle/>
        <a:p>
          <a:r>
            <a:rPr lang="zh-CN" altLang="en-US" b="0" i="0"/>
            <a:t>字典</a:t>
          </a:r>
          <a:r>
            <a:rPr lang="zh-CN" altLang="en-US" b="0" i="0" dirty="0"/>
            <a:t>数据 </a:t>
          </a:r>
          <a:endParaRPr lang="zh-CN" altLang="en-US" dirty="0"/>
        </a:p>
      </dgm:t>
    </dgm:pt>
    <dgm:pt modelId="{54DDBFDD-15DF-4133-A9B9-EB7C5C999F90}" type="parTrans" cxnId="{45AF007B-75E4-475D-9A21-043D08F7A476}">
      <dgm:prSet/>
      <dgm:spPr/>
      <dgm:t>
        <a:bodyPr/>
        <a:lstStyle/>
        <a:p>
          <a:endParaRPr lang="zh-CN" altLang="en-US"/>
        </a:p>
      </dgm:t>
    </dgm:pt>
    <dgm:pt modelId="{1A96ABFC-4675-43F4-948B-45794A5CFD64}" type="sibTrans" cxnId="{45AF007B-75E4-475D-9A21-043D08F7A476}">
      <dgm:prSet/>
      <dgm:spPr/>
      <dgm:t>
        <a:bodyPr/>
        <a:lstStyle/>
        <a:p>
          <a:endParaRPr lang="zh-CN" altLang="en-US"/>
        </a:p>
      </dgm:t>
    </dgm:pt>
    <dgm:pt modelId="{FE731137-73D5-4CF3-989F-4A3CE3115680}" type="pres">
      <dgm:prSet presAssocID="{A99A2059-B5E2-4456-9BA9-7453EF609C3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DFF4F05-82A4-4D60-B67E-EB89A02A5824}" type="pres">
      <dgm:prSet presAssocID="{70C80F67-3A0E-4056-AB8E-15002D879BE2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D2E5C39-3F35-4D39-A681-C9A84550B103}" type="pres">
      <dgm:prSet presAssocID="{70C80F67-3A0E-4056-AB8E-15002D879BE2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0350EF-0BFE-4A2D-9795-BC7C31DA8531}" type="pres">
      <dgm:prSet presAssocID="{70C80F67-3A0E-4056-AB8E-15002D879BE2}" presName="accentShape_1" presStyleCnt="0"/>
      <dgm:spPr/>
    </dgm:pt>
    <dgm:pt modelId="{E13AECF4-6AA3-4A49-9A33-7F730C12B8D3}" type="pres">
      <dgm:prSet presAssocID="{70C80F67-3A0E-4056-AB8E-15002D879BE2}" presName="imageRepeatNode" presStyleLbl="node1" presStyleIdx="0" presStyleCnt="3"/>
      <dgm:spPr/>
    </dgm:pt>
    <dgm:pt modelId="{EA01289C-8557-4654-B976-8891DDE268AE}" type="pres">
      <dgm:prSet presAssocID="{93FB1E6C-E685-4C02-95BC-99C8014DDB6D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0180B38-BEB3-4065-9BB7-C5C6F0EE7436}" type="pres">
      <dgm:prSet presAssocID="{93FB1E6C-E685-4C02-95BC-99C8014DDB6D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F0E95409-3F98-4B4D-B919-6CF1ADE73E93}" type="pres">
      <dgm:prSet presAssocID="{93FB1E6C-E685-4C02-95BC-99C8014DDB6D}" presName="accentShape_2" presStyleCnt="0"/>
      <dgm:spPr/>
    </dgm:pt>
    <dgm:pt modelId="{6249BC19-ABC2-4F96-9B47-76976157EF88}" type="pres">
      <dgm:prSet presAssocID="{93FB1E6C-E685-4C02-95BC-99C8014DDB6D}" presName="imageRepeatNode" presStyleLbl="node1" presStyleIdx="1" presStyleCnt="3"/>
      <dgm:spPr/>
    </dgm:pt>
    <dgm:pt modelId="{3BECD12B-AFB0-4396-9438-7CAB25CC322F}" type="pres">
      <dgm:prSet presAssocID="{03BB6950-3196-47C3-8B5C-8E480B6FC9A0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E8828A0-E2FD-4E5B-A207-64EB1B9322F3}" type="pres">
      <dgm:prSet presAssocID="{03BB6950-3196-47C3-8B5C-8E480B6FC9A0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91EC76D-5D6A-4D71-862B-1C4C85665B31}" type="pres">
      <dgm:prSet presAssocID="{03BB6950-3196-47C3-8B5C-8E480B6FC9A0}" presName="accentShape_3" presStyleCnt="0"/>
      <dgm:spPr/>
    </dgm:pt>
    <dgm:pt modelId="{92931A8C-6B56-4FB5-9977-2588088A5F46}" type="pres">
      <dgm:prSet presAssocID="{03BB6950-3196-47C3-8B5C-8E480B6FC9A0}" presName="imageRepeatNode" presStyleLbl="node1" presStyleIdx="2" presStyleCnt="3"/>
      <dgm:spPr/>
    </dgm:pt>
  </dgm:ptLst>
  <dgm:cxnLst>
    <dgm:cxn modelId="{0B670C03-F8C4-4404-B46E-162E360DA679}" type="presOf" srcId="{03BB6950-3196-47C3-8B5C-8E480B6FC9A0}" destId="{3BECD12B-AFB0-4396-9438-7CAB25CC322F}" srcOrd="0" destOrd="0" presId="urn:microsoft.com/office/officeart/2009/3/layout/BlockDescendingList"/>
    <dgm:cxn modelId="{13CB3703-599B-4592-89CB-676264EF6996}" type="presOf" srcId="{3C43D6B2-1262-4C04-94BA-AB0C59A53879}" destId="{E0180B38-BEB3-4065-9BB7-C5C6F0EE7436}" srcOrd="0" destOrd="8" presId="urn:microsoft.com/office/officeart/2009/3/layout/BlockDescendingList"/>
    <dgm:cxn modelId="{5F8E4A04-EC04-4656-814B-69C7ED324230}" type="presOf" srcId="{C190836D-FCFC-4520-9815-B9AE825D87A9}" destId="{E0180B38-BEB3-4065-9BB7-C5C6F0EE7436}" srcOrd="0" destOrd="2" presId="urn:microsoft.com/office/officeart/2009/3/layout/BlockDescendingList"/>
    <dgm:cxn modelId="{C6B0220A-80A9-4810-B2EF-8466FCD2AFB5}" srcId="{D438EC75-0930-4130-B859-3A02EADA3E7F}" destId="{104336A3-F937-44EF-99D3-F2331431E0B4}" srcOrd="2" destOrd="0" parTransId="{16EE5724-FBDF-4B9D-B806-D2355AF52E14}" sibTransId="{C521BCCA-1F02-4314-83FF-A97D1EB37632}"/>
    <dgm:cxn modelId="{3946B210-B0D3-42BF-AE37-2A41FC79A85B}" srcId="{FAA6BC0F-80F0-4056-B43D-879D36C28ECF}" destId="{F2EE9FEA-6517-40A6-9EE1-91876C8CCA49}" srcOrd="2" destOrd="0" parTransId="{FF3831CA-9772-4311-BAC1-D8AD662B8AA8}" sibTransId="{87B8834B-E5A6-4FC6-9E97-611849153C49}"/>
    <dgm:cxn modelId="{C2F13412-6F5A-4594-9D00-57D7F6BB3310}" type="presOf" srcId="{03BB6950-3196-47C3-8B5C-8E480B6FC9A0}" destId="{92931A8C-6B56-4FB5-9977-2588088A5F46}" srcOrd="1" destOrd="0" presId="urn:microsoft.com/office/officeart/2009/3/layout/BlockDescendingList"/>
    <dgm:cxn modelId="{DEC0BC1B-AE38-469F-A9C9-98CCD431D793}" srcId="{CD089E2A-27E7-4E7D-9D08-0CA74C5657C4}" destId="{B583205C-F1B9-4026-91CF-FE780A0C53A0}" srcOrd="0" destOrd="0" parTransId="{1CB82F45-46CC-4752-9D86-A7A2DD901BA2}" sibTransId="{39AA61F8-404F-40A0-9B70-FE59D6C06367}"/>
    <dgm:cxn modelId="{99CFFE1C-BF6F-4237-97B1-6A22C0F4E60D}" type="presOf" srcId="{B880F69F-C902-49AB-84E9-DF533F715621}" destId="{DD2E5C39-3F35-4D39-A681-C9A84550B103}" srcOrd="0" destOrd="1" presId="urn:microsoft.com/office/officeart/2009/3/layout/BlockDescendingList"/>
    <dgm:cxn modelId="{02D88F1D-4A13-4FB5-BCD6-72C72389C1E0}" type="presOf" srcId="{750A35F6-5AA4-442B-A079-F263DBCBF2C7}" destId="{DD2E5C39-3F35-4D39-A681-C9A84550B103}" srcOrd="0" destOrd="7" presId="urn:microsoft.com/office/officeart/2009/3/layout/BlockDescendingList"/>
    <dgm:cxn modelId="{6EEED324-4761-401A-8FAF-E98689D0B9CA}" type="presOf" srcId="{C1730E1C-E8C1-4222-94A7-16E78625C34D}" destId="{DD2E5C39-3F35-4D39-A681-C9A84550B103}" srcOrd="0" destOrd="6" presId="urn:microsoft.com/office/officeart/2009/3/layout/BlockDescendingList"/>
    <dgm:cxn modelId="{1328C425-169C-438C-8238-377C962D2F05}" srcId="{8AF1458C-B32C-4709-A1C8-885EE0CDBF17}" destId="{7DE7144D-5B96-45DE-B5B2-97BB927E946C}" srcOrd="0" destOrd="0" parTransId="{813DC0A3-A8AC-416D-A461-4B57CF04DCBB}" sibTransId="{7B0D49AB-0FDE-4720-9272-551DC5838F14}"/>
    <dgm:cxn modelId="{60E1EC27-502D-400F-B734-BABDF414757E}" type="presOf" srcId="{0433287C-3B5B-463F-9B93-14BCA232B8E3}" destId="{6E8828A0-E2FD-4E5B-A207-64EB1B9322F3}" srcOrd="0" destOrd="2" presId="urn:microsoft.com/office/officeart/2009/3/layout/BlockDescendingList"/>
    <dgm:cxn modelId="{16394235-7160-44F0-9E3A-F9226590B87B}" type="presOf" srcId="{70C80F67-3A0E-4056-AB8E-15002D879BE2}" destId="{E13AECF4-6AA3-4A49-9A33-7F730C12B8D3}" srcOrd="1" destOrd="0" presId="urn:microsoft.com/office/officeart/2009/3/layout/BlockDescendingList"/>
    <dgm:cxn modelId="{C013F23F-E333-4436-A9B7-8DE92AF73152}" type="presOf" srcId="{CD089E2A-27E7-4E7D-9D08-0CA74C5657C4}" destId="{6E8828A0-E2FD-4E5B-A207-64EB1B9322F3}" srcOrd="0" destOrd="3" presId="urn:microsoft.com/office/officeart/2009/3/layout/BlockDescendingList"/>
    <dgm:cxn modelId="{8967A740-9349-4B78-83B0-C49E751B6BF6}" srcId="{03BB6950-3196-47C3-8B5C-8E480B6FC9A0}" destId="{A33EC6D8-3E30-4626-B8C6-882DFB982C88}" srcOrd="0" destOrd="0" parTransId="{2E732D07-20AC-4C07-A5D6-EB51CE658A61}" sibTransId="{7A6A981B-728E-4566-9A5A-7CACF90C79BC}"/>
    <dgm:cxn modelId="{B1FBB75B-DD8D-4AF2-8733-F64F52C88442}" type="presOf" srcId="{9F7DC0E5-9617-453B-8850-8FE85C038E3C}" destId="{E0180B38-BEB3-4065-9BB7-C5C6F0EE7436}" srcOrd="0" destOrd="6" presId="urn:microsoft.com/office/officeart/2009/3/layout/BlockDescendingList"/>
    <dgm:cxn modelId="{A6EB795C-D655-4CD9-8913-ED12FCAB7AA9}" srcId="{DCDA6BA7-FDF4-4243-A860-4AC4F04B6ECC}" destId="{C190836D-FCFC-4520-9815-B9AE825D87A9}" srcOrd="1" destOrd="0" parTransId="{8B629E6B-9B3F-4AEB-A24F-5FA51979E139}" sibTransId="{B1C2FABC-8300-488B-81CD-4B9A3FA6F0F9}"/>
    <dgm:cxn modelId="{3327905E-E7AF-4121-9CB6-2DA2CD821311}" srcId="{A99A2059-B5E2-4456-9BA9-7453EF609C39}" destId="{03BB6950-3196-47C3-8B5C-8E480B6FC9A0}" srcOrd="2" destOrd="0" parTransId="{9C91E5E6-419B-45F4-A9EE-02730D278E0B}" sibTransId="{8AEE9DE9-1350-41DF-8823-E3C11AB008E6}"/>
    <dgm:cxn modelId="{D86D355F-2457-4715-952B-57951A392C90}" type="presOf" srcId="{0E5A9E01-1DB6-4750-86F7-EF24D35E6462}" destId="{DD2E5C39-3F35-4D39-A681-C9A84550B103}" srcOrd="0" destOrd="9" presId="urn:microsoft.com/office/officeart/2009/3/layout/BlockDescendingList"/>
    <dgm:cxn modelId="{6FA9EB60-1EF3-4EBF-B1A6-2BF435B9EB00}" srcId="{3C43D6B2-1262-4C04-94BA-AB0C59A53879}" destId="{15EA3B63-6023-46C4-AA35-00866A56E19D}" srcOrd="1" destOrd="0" parTransId="{70D4E2E0-5067-42F3-AF16-7662CA8A312D}" sibTransId="{2D696B21-4DE1-4F47-8D41-916C7CBD9BDA}"/>
    <dgm:cxn modelId="{89F35464-79B8-4E82-8F0E-62E0FFF265C0}" type="presOf" srcId="{FAA6BC0F-80F0-4056-B43D-879D36C28ECF}" destId="{DD2E5C39-3F35-4D39-A681-C9A84550B103}" srcOrd="0" destOrd="0" presId="urn:microsoft.com/office/officeart/2009/3/layout/BlockDescendingList"/>
    <dgm:cxn modelId="{9558B965-E1B9-4464-AEDB-A3855905A776}" type="presOf" srcId="{8AF1458C-B32C-4709-A1C8-885EE0CDBF17}" destId="{DD2E5C39-3F35-4D39-A681-C9A84550B103}" srcOrd="0" destOrd="4" presId="urn:microsoft.com/office/officeart/2009/3/layout/BlockDescendingList"/>
    <dgm:cxn modelId="{A0CC2F46-587C-4D14-9E5D-7EB23A4FC810}" type="presOf" srcId="{DCDA6BA7-FDF4-4243-A860-4AC4F04B6ECC}" destId="{E0180B38-BEB3-4065-9BB7-C5C6F0EE7436}" srcOrd="0" destOrd="0" presId="urn:microsoft.com/office/officeart/2009/3/layout/BlockDescendingList"/>
    <dgm:cxn modelId="{49070768-6613-4F07-9A0E-DC8A4BBC8761}" type="presOf" srcId="{7E91D0A0-E4E8-4BB5-BB7B-4F99AF67DC9B}" destId="{6E8828A0-E2FD-4E5B-A207-64EB1B9322F3}" srcOrd="0" destOrd="1" presId="urn:microsoft.com/office/officeart/2009/3/layout/BlockDescendingList"/>
    <dgm:cxn modelId="{5CFC4C4B-F01A-4E4A-896F-140C94DA26D8}" type="presOf" srcId="{7DE7144D-5B96-45DE-B5B2-97BB927E946C}" destId="{DD2E5C39-3F35-4D39-A681-C9A84550B103}" srcOrd="0" destOrd="5" presId="urn:microsoft.com/office/officeart/2009/3/layout/BlockDescendingList"/>
    <dgm:cxn modelId="{6780296D-5C37-46CD-890E-E0A176069164}" type="presOf" srcId="{06FEEAA4-3566-4015-AF23-B6B509B0804F}" destId="{6E8828A0-E2FD-4E5B-A207-64EB1B9322F3}" srcOrd="0" destOrd="7" presId="urn:microsoft.com/office/officeart/2009/3/layout/BlockDescendingList"/>
    <dgm:cxn modelId="{D596DD6D-3ABB-424D-948E-76FF79066493}" srcId="{A99A2059-B5E2-4456-9BA9-7453EF609C39}" destId="{93FB1E6C-E685-4C02-95BC-99C8014DDB6D}" srcOrd="1" destOrd="0" parTransId="{83C055F4-1F96-4E9A-9BF7-F56F610548D3}" sibTransId="{8808ED36-D8C7-478D-A338-82CB48D085BE}"/>
    <dgm:cxn modelId="{6E3D146E-F55F-4087-B30D-778353F1FD8E}" type="presOf" srcId="{394E8C86-A5DA-4944-A80F-557C69F260BB}" destId="{DD2E5C39-3F35-4D39-A681-C9A84550B103}" srcOrd="0" destOrd="8" presId="urn:microsoft.com/office/officeart/2009/3/layout/BlockDescendingList"/>
    <dgm:cxn modelId="{29C78A6F-C5F3-42D3-A7AF-400CC0CBF194}" type="presOf" srcId="{EDF2B531-9EEC-4F89-BA2F-9B0ADF994104}" destId="{E0180B38-BEB3-4065-9BB7-C5C6F0EE7436}" srcOrd="0" destOrd="9" presId="urn:microsoft.com/office/officeart/2009/3/layout/BlockDescendingList"/>
    <dgm:cxn modelId="{4C1BE771-BECD-4FA3-91E0-585651A906A7}" srcId="{93FB1E6C-E685-4C02-95BC-99C8014DDB6D}" destId="{DCDA6BA7-FDF4-4243-A860-4AC4F04B6ECC}" srcOrd="0" destOrd="0" parTransId="{A04DB818-9C77-4B77-AC7A-BD820B0AE698}" sibTransId="{599FD29D-6D3A-467F-88D1-4A3DEE629CF1}"/>
    <dgm:cxn modelId="{46797A53-0539-4D7B-9D0F-ED3C67834D49}" srcId="{FAA6BC0F-80F0-4056-B43D-879D36C28ECF}" destId="{B880F69F-C902-49AB-84E9-DF533F715621}" srcOrd="0" destOrd="0" parTransId="{4849DE0D-F69B-4FBA-9944-9E9C2A741D70}" sibTransId="{6A647490-26AA-4C42-B419-B9642FF28A01}"/>
    <dgm:cxn modelId="{1FB51155-9B3B-45D7-BC93-9FCF016B901A}" srcId="{DCDA6BA7-FDF4-4243-A860-4AC4F04B6ECC}" destId="{96B83536-EBAC-4B10-8B21-D8B83EAF8402}" srcOrd="0" destOrd="0" parTransId="{8C6AA30B-7FDF-4278-8FE1-1AB0E3D3202D}" sibTransId="{5D8D1217-DE41-49B8-96F7-78A93C3688AD}"/>
    <dgm:cxn modelId="{C5FFD356-2D04-4510-94B7-089C7C12C47C}" type="presOf" srcId="{96B83536-EBAC-4B10-8B21-D8B83EAF8402}" destId="{E0180B38-BEB3-4065-9BB7-C5C6F0EE7436}" srcOrd="0" destOrd="1" presId="urn:microsoft.com/office/officeart/2009/3/layout/BlockDescendingList"/>
    <dgm:cxn modelId="{45AF007B-75E4-475D-9A21-043D08F7A476}" srcId="{BF52A752-629C-45D4-B691-BA82E850643A}" destId="{06FEEAA4-3566-4015-AF23-B6B509B0804F}" srcOrd="1" destOrd="0" parTransId="{54DDBFDD-15DF-4133-A9B9-EB7C5C999F90}" sibTransId="{1A96ABFC-4675-43F4-948B-45794A5CFD64}"/>
    <dgm:cxn modelId="{6A5C857F-E613-4E7D-AFAD-7B2D7A14DE81}" type="presOf" srcId="{B583205C-F1B9-4026-91CF-FE780A0C53A0}" destId="{6E8828A0-E2FD-4E5B-A207-64EB1B9322F3}" srcOrd="0" destOrd="4" presId="urn:microsoft.com/office/officeart/2009/3/layout/BlockDescendingList"/>
    <dgm:cxn modelId="{E4825886-B770-40C5-8A0B-9A9ABBC694EA}" type="presOf" srcId="{85F5CEC2-10A3-4D5E-BF43-9CC4FD5D43E7}" destId="{6E8828A0-E2FD-4E5B-A207-64EB1B9322F3}" srcOrd="0" destOrd="6" presId="urn:microsoft.com/office/officeart/2009/3/layout/BlockDescendingList"/>
    <dgm:cxn modelId="{F14F4188-87A6-4471-8880-2AC177291CD3}" type="presOf" srcId="{93FB1E6C-E685-4C02-95BC-99C8014DDB6D}" destId="{EA01289C-8557-4654-B976-8891DDE268AE}" srcOrd="0" destOrd="0" presId="urn:microsoft.com/office/officeart/2009/3/layout/BlockDescendingList"/>
    <dgm:cxn modelId="{CF526D89-0FD8-41C1-8C14-4D286B2D7EF5}" type="presOf" srcId="{70C80F67-3A0E-4056-AB8E-15002D879BE2}" destId="{DDFF4F05-82A4-4D60-B67E-EB89A02A5824}" srcOrd="0" destOrd="0" presId="urn:microsoft.com/office/officeart/2009/3/layout/BlockDescendingList"/>
    <dgm:cxn modelId="{D223348B-5F24-45FF-9D24-B9A212761126}" srcId="{70C80F67-3A0E-4056-AB8E-15002D879BE2}" destId="{750A35F6-5AA4-442B-A079-F263DBCBF2C7}" srcOrd="2" destOrd="0" parTransId="{F752357F-E71B-493B-8B65-E885ADC85550}" sibTransId="{1B352080-4F19-4566-B9D5-A1E5D4457459}"/>
    <dgm:cxn modelId="{86340B8E-6AD3-4B74-899E-56D4B6B04DB4}" type="presOf" srcId="{D438EC75-0930-4130-B859-3A02EADA3E7F}" destId="{E0180B38-BEB3-4065-9BB7-C5C6F0EE7436}" srcOrd="0" destOrd="4" presId="urn:microsoft.com/office/officeart/2009/3/layout/BlockDescendingList"/>
    <dgm:cxn modelId="{8C7F5A93-D360-4D9E-AAF9-D45C72EA7D5C}" srcId="{A99A2059-B5E2-4456-9BA9-7453EF609C39}" destId="{70C80F67-3A0E-4056-AB8E-15002D879BE2}" srcOrd="0" destOrd="0" parTransId="{7AF5DC0C-8800-495D-9739-A14A45F4D03C}" sibTransId="{053E0C26-8F1F-46F7-A1AD-A1C68B1C2935}"/>
    <dgm:cxn modelId="{3FB2E094-7107-4AF4-AAC0-286003190408}" type="presOf" srcId="{104336A3-F937-44EF-99D3-F2331431E0B4}" destId="{E0180B38-BEB3-4065-9BB7-C5C6F0EE7436}" srcOrd="0" destOrd="7" presId="urn:microsoft.com/office/officeart/2009/3/layout/BlockDescendingList"/>
    <dgm:cxn modelId="{2078ED9B-96C1-4E8B-89F3-9A7A276BB709}" srcId="{BF52A752-629C-45D4-B691-BA82E850643A}" destId="{85F5CEC2-10A3-4D5E-BF43-9CC4FD5D43E7}" srcOrd="0" destOrd="0" parTransId="{957ACBBD-572B-45D9-8311-E2501FB9E288}" sibTransId="{A62984AD-C970-4F3C-AE5B-F6063CC592AF}"/>
    <dgm:cxn modelId="{18B833A1-48C9-4DB0-AE0A-E08810FE93F0}" srcId="{DCDA6BA7-FDF4-4243-A860-4AC4F04B6ECC}" destId="{84F7215B-6518-46DA-9A86-3587C3DFCE53}" srcOrd="2" destOrd="0" parTransId="{91C4F5A9-49E2-4BBB-A0A0-ABD45678909B}" sibTransId="{F7D67503-F6D3-4EB3-B3AA-7D7DEC08E04C}"/>
    <dgm:cxn modelId="{CDCB30A2-07B5-4EDD-9318-E3CF1576CC7E}" srcId="{A33EC6D8-3E30-4626-B8C6-882DFB982C88}" destId="{7E91D0A0-E4E8-4BB5-BB7B-4F99AF67DC9B}" srcOrd="0" destOrd="0" parTransId="{555B8FEA-81FE-451F-AE85-F6035C34CD42}" sibTransId="{5BC6D88A-CD48-4250-AFF1-0FA7FF8ADCB7}"/>
    <dgm:cxn modelId="{D7CA8DA4-F1BF-44DD-B1F8-92028854FC47}" srcId="{FAA6BC0F-80F0-4056-B43D-879D36C28ECF}" destId="{EC4E5BD4-2AC1-4A41-892D-0113FA67E31E}" srcOrd="1" destOrd="0" parTransId="{E971DEAA-A8A2-44C4-9DCF-6F695BCA3151}" sibTransId="{F0247C25-37C9-47D3-B888-E7EF826CDCBA}"/>
    <dgm:cxn modelId="{C373FBAD-4315-4B10-B434-FA7BA419BC00}" type="presOf" srcId="{15EA3B63-6023-46C4-AA35-00866A56E19D}" destId="{E0180B38-BEB3-4065-9BB7-C5C6F0EE7436}" srcOrd="0" destOrd="10" presId="urn:microsoft.com/office/officeart/2009/3/layout/BlockDescendingList"/>
    <dgm:cxn modelId="{0205B9B0-D786-4FED-8B92-8F6A04A91BC4}" type="presOf" srcId="{F2EE9FEA-6517-40A6-9EE1-91876C8CCA49}" destId="{DD2E5C39-3F35-4D39-A681-C9A84550B103}" srcOrd="0" destOrd="3" presId="urn:microsoft.com/office/officeart/2009/3/layout/BlockDescendingList"/>
    <dgm:cxn modelId="{AE55E9B2-B61F-4BAB-A7A3-153AC6FE6DA2}" srcId="{70C80F67-3A0E-4056-AB8E-15002D879BE2}" destId="{8AF1458C-B32C-4709-A1C8-885EE0CDBF17}" srcOrd="1" destOrd="0" parTransId="{EE9CC85E-D1ED-405B-B2E2-5813A512B594}" sibTransId="{0694C8E2-CE9E-400D-AD61-BC5095C91238}"/>
    <dgm:cxn modelId="{842421B3-7C4F-4402-86DB-E6D1BE60FC1D}" type="presOf" srcId="{84F7215B-6518-46DA-9A86-3587C3DFCE53}" destId="{E0180B38-BEB3-4065-9BB7-C5C6F0EE7436}" srcOrd="0" destOrd="3" presId="urn:microsoft.com/office/officeart/2009/3/layout/BlockDescendingList"/>
    <dgm:cxn modelId="{88E556B3-1178-43B9-B404-9670952E1DC2}" srcId="{D438EC75-0930-4130-B859-3A02EADA3E7F}" destId="{9F7DC0E5-9617-453B-8850-8FE85C038E3C}" srcOrd="1" destOrd="0" parTransId="{2857E7D4-F445-43C4-A671-FB7E7CE03B92}" sibTransId="{40688502-CFF6-432F-B7F5-E90DF8616375}"/>
    <dgm:cxn modelId="{157A57BB-0046-402F-96DF-0E0EC7E6C740}" srcId="{A33EC6D8-3E30-4626-B8C6-882DFB982C88}" destId="{0433287C-3B5B-463F-9B93-14BCA232B8E3}" srcOrd="1" destOrd="0" parTransId="{DF8547DE-C2C9-480B-8090-5298A7602C65}" sibTransId="{41CDA835-BD59-40DA-8306-0E67FF16EC48}"/>
    <dgm:cxn modelId="{E2C152BF-FE6D-4B1D-8CD9-728F42AED662}" type="presOf" srcId="{BF52A752-629C-45D4-B691-BA82E850643A}" destId="{6E8828A0-E2FD-4E5B-A207-64EB1B9322F3}" srcOrd="0" destOrd="5" presId="urn:microsoft.com/office/officeart/2009/3/layout/BlockDescendingList"/>
    <dgm:cxn modelId="{F284ACC7-48C4-4A83-9CD5-CEFE69661828}" type="presOf" srcId="{A99A2059-B5E2-4456-9BA9-7453EF609C39}" destId="{FE731137-73D5-4CF3-989F-4A3CE3115680}" srcOrd="0" destOrd="0" presId="urn:microsoft.com/office/officeart/2009/3/layout/BlockDescendingList"/>
    <dgm:cxn modelId="{31A0FED7-709F-44D8-9CA1-B91CD92C8E86}" srcId="{03BB6950-3196-47C3-8B5C-8E480B6FC9A0}" destId="{BF52A752-629C-45D4-B691-BA82E850643A}" srcOrd="2" destOrd="0" parTransId="{EB26F32A-056C-490E-A077-DD06578F3011}" sibTransId="{C65BA1B4-A6F2-491E-8E42-7077B3694265}"/>
    <dgm:cxn modelId="{38FA3AE0-B8AA-4D0A-98D1-5B9667A5BC07}" srcId="{3C43D6B2-1262-4C04-94BA-AB0C59A53879}" destId="{EDF2B531-9EEC-4F89-BA2F-9B0ADF994104}" srcOrd="0" destOrd="0" parTransId="{3E1AC9A2-DF32-45FA-AADA-63F4D540AD2F}" sibTransId="{78A1A98D-94BB-4C15-8EFC-B5BE7CA023DE}"/>
    <dgm:cxn modelId="{CDA9D5E0-3F24-4AD4-8333-569DE571F650}" srcId="{750A35F6-5AA4-442B-A079-F263DBCBF2C7}" destId="{0E5A9E01-1DB6-4750-86F7-EF24D35E6462}" srcOrd="1" destOrd="0" parTransId="{BB904708-5B6F-444E-BB69-807CAA286EE4}" sibTransId="{3AF7D62C-E480-4AF7-9714-FC8BAB59FC2D}"/>
    <dgm:cxn modelId="{3D8C9DE2-5D61-4EEF-AB89-C73D7BEB0DD9}" type="presOf" srcId="{1F184314-F783-4661-B6B7-7EC4CF7CD5D8}" destId="{E0180B38-BEB3-4065-9BB7-C5C6F0EE7436}" srcOrd="0" destOrd="5" presId="urn:microsoft.com/office/officeart/2009/3/layout/BlockDescendingList"/>
    <dgm:cxn modelId="{5C6FA3E2-AB90-425B-A86C-08D61C2002D4}" type="presOf" srcId="{EC4E5BD4-2AC1-4A41-892D-0113FA67E31E}" destId="{DD2E5C39-3F35-4D39-A681-C9A84550B103}" srcOrd="0" destOrd="2" presId="urn:microsoft.com/office/officeart/2009/3/layout/BlockDescendingList"/>
    <dgm:cxn modelId="{D429F6E4-1AD1-4306-8F35-C169B9757BC7}" srcId="{8AF1458C-B32C-4709-A1C8-885EE0CDBF17}" destId="{C1730E1C-E8C1-4222-94A7-16E78625C34D}" srcOrd="1" destOrd="0" parTransId="{33107838-F3CC-4562-980E-9C845030B48F}" sibTransId="{FD5F32D9-713A-4839-9214-8C84F5F41264}"/>
    <dgm:cxn modelId="{BE4A58E5-3B53-4DF3-9FC3-72384E52C20E}" srcId="{03BB6950-3196-47C3-8B5C-8E480B6FC9A0}" destId="{CD089E2A-27E7-4E7D-9D08-0CA74C5657C4}" srcOrd="1" destOrd="0" parTransId="{2C5BB945-6DBA-4578-8502-C3523C589631}" sibTransId="{F9B51CE0-4D72-4AEA-A2D6-386CC8844D1F}"/>
    <dgm:cxn modelId="{F058BEE7-0388-4032-91BD-B019E50749EF}" type="presOf" srcId="{A33EC6D8-3E30-4626-B8C6-882DFB982C88}" destId="{6E8828A0-E2FD-4E5B-A207-64EB1B9322F3}" srcOrd="0" destOrd="0" presId="urn:microsoft.com/office/officeart/2009/3/layout/BlockDescendingList"/>
    <dgm:cxn modelId="{17A812EF-DA30-4A46-87BC-59D154962B7E}" type="presOf" srcId="{93FB1E6C-E685-4C02-95BC-99C8014DDB6D}" destId="{6249BC19-ABC2-4F96-9B47-76976157EF88}" srcOrd="1" destOrd="0" presId="urn:microsoft.com/office/officeart/2009/3/layout/BlockDescendingList"/>
    <dgm:cxn modelId="{0407F8EF-1B18-4B14-B252-9D8A65C7F345}" srcId="{70C80F67-3A0E-4056-AB8E-15002D879BE2}" destId="{FAA6BC0F-80F0-4056-B43D-879D36C28ECF}" srcOrd="0" destOrd="0" parTransId="{50E6F712-BACA-4A88-A000-B8EC9F8F183F}" sibTransId="{599E0A65-A590-436C-BCAE-8692358E76EB}"/>
    <dgm:cxn modelId="{B493BBF0-4830-48BF-A9BD-85C4337993E9}" srcId="{93FB1E6C-E685-4C02-95BC-99C8014DDB6D}" destId="{D438EC75-0930-4130-B859-3A02EADA3E7F}" srcOrd="1" destOrd="0" parTransId="{00E4A2CA-B112-4FF7-82A8-13430D731998}" sibTransId="{B7BCAB2C-88CD-4A14-B1A8-011B5FBA8216}"/>
    <dgm:cxn modelId="{5379E4F2-9CEF-43B3-82C2-F72892BCD586}" srcId="{D438EC75-0930-4130-B859-3A02EADA3E7F}" destId="{1F184314-F783-4661-B6B7-7EC4CF7CD5D8}" srcOrd="0" destOrd="0" parTransId="{DCF1001C-2048-4148-A083-5C6D2527AFB2}" sibTransId="{6B2B7185-8C7F-4AEB-91D3-FA6237CA2C8E}"/>
    <dgm:cxn modelId="{E8EBBFF5-CD7C-45F5-8B89-FCF58D0ED642}" srcId="{93FB1E6C-E685-4C02-95BC-99C8014DDB6D}" destId="{3C43D6B2-1262-4C04-94BA-AB0C59A53879}" srcOrd="2" destOrd="0" parTransId="{7F1B688F-A00F-44B8-A4A8-DCAE592F995B}" sibTransId="{738A28A4-8A3B-4C02-A5EF-F22FCA10B3AB}"/>
    <dgm:cxn modelId="{2898F9FB-9555-4D64-9E53-E03F117517A7}" srcId="{750A35F6-5AA4-442B-A079-F263DBCBF2C7}" destId="{394E8C86-A5DA-4944-A80F-557C69F260BB}" srcOrd="0" destOrd="0" parTransId="{F9439643-E4C6-4AA4-BFDF-15913120922B}" sibTransId="{A89B693F-AF71-4385-A03F-596289595F86}"/>
    <dgm:cxn modelId="{43637B40-1304-4FC3-B622-2134C8E6C008}" type="presParOf" srcId="{FE731137-73D5-4CF3-989F-4A3CE3115680}" destId="{DDFF4F05-82A4-4D60-B67E-EB89A02A5824}" srcOrd="0" destOrd="0" presId="urn:microsoft.com/office/officeart/2009/3/layout/BlockDescendingList"/>
    <dgm:cxn modelId="{058E3CF0-313D-4AAE-B80D-58F98A5D8EE3}" type="presParOf" srcId="{FE731137-73D5-4CF3-989F-4A3CE3115680}" destId="{DD2E5C39-3F35-4D39-A681-C9A84550B103}" srcOrd="1" destOrd="0" presId="urn:microsoft.com/office/officeart/2009/3/layout/BlockDescendingList"/>
    <dgm:cxn modelId="{D0531CD3-ADE8-49D9-93C6-C733467C6853}" type="presParOf" srcId="{FE731137-73D5-4CF3-989F-4A3CE3115680}" destId="{A60350EF-0BFE-4A2D-9795-BC7C31DA8531}" srcOrd="2" destOrd="0" presId="urn:microsoft.com/office/officeart/2009/3/layout/BlockDescendingList"/>
    <dgm:cxn modelId="{E4A2B778-FFCA-4DE2-8A80-FAD90C2FC571}" type="presParOf" srcId="{A60350EF-0BFE-4A2D-9795-BC7C31DA8531}" destId="{E13AECF4-6AA3-4A49-9A33-7F730C12B8D3}" srcOrd="0" destOrd="0" presId="urn:microsoft.com/office/officeart/2009/3/layout/BlockDescendingList"/>
    <dgm:cxn modelId="{A2F2859B-6BF1-4EEE-BF34-5BC19A44D33D}" type="presParOf" srcId="{FE731137-73D5-4CF3-989F-4A3CE3115680}" destId="{EA01289C-8557-4654-B976-8891DDE268AE}" srcOrd="3" destOrd="0" presId="urn:microsoft.com/office/officeart/2009/3/layout/BlockDescendingList"/>
    <dgm:cxn modelId="{14288867-834D-4B13-913A-20A18538F7F6}" type="presParOf" srcId="{FE731137-73D5-4CF3-989F-4A3CE3115680}" destId="{E0180B38-BEB3-4065-9BB7-C5C6F0EE7436}" srcOrd="4" destOrd="0" presId="urn:microsoft.com/office/officeart/2009/3/layout/BlockDescendingList"/>
    <dgm:cxn modelId="{35F4BDDB-2EB2-4C23-89E7-D709B5EA11C6}" type="presParOf" srcId="{FE731137-73D5-4CF3-989F-4A3CE3115680}" destId="{F0E95409-3F98-4B4D-B919-6CF1ADE73E93}" srcOrd="5" destOrd="0" presId="urn:microsoft.com/office/officeart/2009/3/layout/BlockDescendingList"/>
    <dgm:cxn modelId="{8C167337-EAF2-4FB1-A603-9C9C70B88C54}" type="presParOf" srcId="{F0E95409-3F98-4B4D-B919-6CF1ADE73E93}" destId="{6249BC19-ABC2-4F96-9B47-76976157EF88}" srcOrd="0" destOrd="0" presId="urn:microsoft.com/office/officeart/2009/3/layout/BlockDescendingList"/>
    <dgm:cxn modelId="{A9BFEA18-376F-4D5D-99DF-1EF57733333C}" type="presParOf" srcId="{FE731137-73D5-4CF3-989F-4A3CE3115680}" destId="{3BECD12B-AFB0-4396-9438-7CAB25CC322F}" srcOrd="6" destOrd="0" presId="urn:microsoft.com/office/officeart/2009/3/layout/BlockDescendingList"/>
    <dgm:cxn modelId="{DA8F0A20-039D-4F45-9D6E-6B3DB636C78C}" type="presParOf" srcId="{FE731137-73D5-4CF3-989F-4A3CE3115680}" destId="{6E8828A0-E2FD-4E5B-A207-64EB1B9322F3}" srcOrd="7" destOrd="0" presId="urn:microsoft.com/office/officeart/2009/3/layout/BlockDescendingList"/>
    <dgm:cxn modelId="{50500C48-FAA2-4FF9-BD94-E88F5B6F535D}" type="presParOf" srcId="{FE731137-73D5-4CF3-989F-4A3CE3115680}" destId="{291EC76D-5D6A-4D71-862B-1C4C85665B31}" srcOrd="8" destOrd="0" presId="urn:microsoft.com/office/officeart/2009/3/layout/BlockDescendingList"/>
    <dgm:cxn modelId="{CFAB3CCD-08DD-4BC3-9352-C026370A7BBA}" type="presParOf" srcId="{291EC76D-5D6A-4D71-862B-1C4C85665B31}" destId="{92931A8C-6B56-4FB5-9977-2588088A5F4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0C80F67-3A0E-4056-AB8E-15002D879BE2}">
      <dgm:prSet/>
      <dgm:spPr/>
      <dgm:t>
        <a:bodyPr/>
        <a:lstStyle/>
        <a:p>
          <a:r>
            <a:rPr lang="zh-CN" altLang="en-US" b="0" i="0" dirty="0"/>
            <a:t>数据特点</a:t>
          </a:r>
          <a:endParaRPr lang="zh-CN" altLang="en-US" dirty="0"/>
        </a:p>
      </dgm:t>
    </dgm:pt>
    <dgm:pt modelId="{7AF5DC0C-8800-495D-9739-A14A45F4D03C}" type="parTrans" cxnId="{8C7F5A93-D360-4D9E-AAF9-D45C72EA7D5C}">
      <dgm:prSet/>
      <dgm:spPr/>
      <dgm:t>
        <a:bodyPr/>
        <a:lstStyle/>
        <a:p>
          <a:endParaRPr lang="zh-CN" altLang="en-US"/>
        </a:p>
      </dgm:t>
    </dgm:pt>
    <dgm:pt modelId="{053E0C26-8F1F-46F7-A1AD-A1C68B1C2935}" type="sibTrans" cxnId="{8C7F5A93-D360-4D9E-AAF9-D45C72EA7D5C}">
      <dgm:prSet/>
      <dgm:spPr/>
      <dgm:t>
        <a:bodyPr/>
        <a:lstStyle/>
        <a:p>
          <a:endParaRPr lang="zh-CN" altLang="en-US"/>
        </a:p>
      </dgm:t>
    </dgm:pt>
    <dgm:pt modelId="{1731A1A3-F6C7-4871-B48E-598DF8F51722}">
      <dgm:prSet/>
      <dgm:spPr/>
      <dgm:t>
        <a:bodyPr/>
        <a:lstStyle/>
        <a:p>
          <a:r>
            <a:rPr lang="zh-CN" altLang="en-US" b="0" i="0" dirty="0"/>
            <a:t>以基础配置数据为主</a:t>
          </a:r>
          <a:endParaRPr lang="zh-CN" altLang="en-US" dirty="0"/>
        </a:p>
      </dgm:t>
    </dgm:pt>
    <dgm:pt modelId="{A4C22A1B-6FBE-4319-BBE5-232434565EAA}" type="parTrans" cxnId="{47BC98C5-2313-4EC4-9A96-9CEA6A9B131C}">
      <dgm:prSet/>
      <dgm:spPr/>
      <dgm:t>
        <a:bodyPr/>
        <a:lstStyle/>
        <a:p>
          <a:endParaRPr lang="zh-CN" altLang="en-US"/>
        </a:p>
      </dgm:t>
    </dgm:pt>
    <dgm:pt modelId="{A3F47E21-C1F1-4A76-BBEA-C64B2F6D780E}" type="sibTrans" cxnId="{47BC98C5-2313-4EC4-9A96-9CEA6A9B131C}">
      <dgm:prSet/>
      <dgm:spPr/>
      <dgm:t>
        <a:bodyPr/>
        <a:lstStyle/>
        <a:p>
          <a:endParaRPr lang="zh-CN" altLang="en-US"/>
        </a:p>
      </dgm:t>
    </dgm:pt>
    <dgm:pt modelId="{6DF94BDA-808A-4708-965F-36F021D1A3F9}">
      <dgm:prSet/>
      <dgm:spPr/>
      <dgm:t>
        <a:bodyPr/>
        <a:lstStyle/>
        <a:p>
          <a:r>
            <a:rPr lang="zh-CN" altLang="en-US" b="0" i="0" dirty="0"/>
            <a:t>项目计划数据频繁变更</a:t>
          </a:r>
          <a:endParaRPr lang="zh-CN" altLang="en-US" dirty="0"/>
        </a:p>
      </dgm:t>
    </dgm:pt>
    <dgm:pt modelId="{99BFD62F-EC9F-472C-9FDD-3577486F0CE2}" type="parTrans" cxnId="{87989D05-C344-4D60-8119-7E98A35BC0E1}">
      <dgm:prSet/>
      <dgm:spPr/>
      <dgm:t>
        <a:bodyPr/>
        <a:lstStyle/>
        <a:p>
          <a:endParaRPr lang="zh-CN" altLang="en-US"/>
        </a:p>
      </dgm:t>
    </dgm:pt>
    <dgm:pt modelId="{431C509B-86BB-47F4-BD77-3776E53C5731}" type="sibTrans" cxnId="{87989D05-C344-4D60-8119-7E98A35BC0E1}">
      <dgm:prSet/>
      <dgm:spPr/>
      <dgm:t>
        <a:bodyPr/>
        <a:lstStyle/>
        <a:p>
          <a:endParaRPr lang="zh-CN" altLang="en-US"/>
        </a:p>
      </dgm:t>
    </dgm:pt>
    <dgm:pt modelId="{C464D424-B029-49CC-9521-A80AAAB57803}">
      <dgm:prSet/>
      <dgm:spPr/>
      <dgm:t>
        <a:bodyPr/>
        <a:lstStyle/>
        <a:p>
          <a:r>
            <a:rPr lang="zh-CN" altLang="en-US" b="0" i="0" dirty="0"/>
            <a:t>预算数据需要多次调整</a:t>
          </a:r>
          <a:endParaRPr lang="zh-CN" altLang="en-US" dirty="0"/>
        </a:p>
      </dgm:t>
    </dgm:pt>
    <dgm:pt modelId="{A33A9019-F432-489A-99D2-58F76718F474}" type="parTrans" cxnId="{74A42416-5A4D-46F3-9BC4-B555E16A25BD}">
      <dgm:prSet/>
      <dgm:spPr/>
      <dgm:t>
        <a:bodyPr/>
        <a:lstStyle/>
        <a:p>
          <a:endParaRPr lang="zh-CN" altLang="en-US"/>
        </a:p>
      </dgm:t>
    </dgm:pt>
    <dgm:pt modelId="{31179FD3-2BFF-444B-8EDA-83E3903C86D9}" type="sibTrans" cxnId="{74A42416-5A4D-46F3-9BC4-B555E16A25BD}">
      <dgm:prSet/>
      <dgm:spPr/>
      <dgm:t>
        <a:bodyPr/>
        <a:lstStyle/>
        <a:p>
          <a:endParaRPr lang="zh-CN" altLang="en-US"/>
        </a:p>
      </dgm:t>
    </dgm:pt>
    <dgm:pt modelId="{C5B76E43-D95E-484C-B207-BCEE014744D2}">
      <dgm:prSet/>
      <dgm:spPr/>
      <dgm:t>
        <a:bodyPr/>
        <a:lstStyle/>
        <a:p>
          <a:r>
            <a:rPr lang="zh-CN" altLang="en-US" b="0" i="0" dirty="0"/>
            <a:t>数据同步需求</a:t>
          </a:r>
          <a:endParaRPr lang="zh-CN" altLang="en-US" dirty="0"/>
        </a:p>
      </dgm:t>
    </dgm:pt>
    <dgm:pt modelId="{E667C545-83FD-4279-987C-78FA00AB47EB}" type="parTrans" cxnId="{451E364C-1BD4-4999-91A4-C8A79BFED6C0}">
      <dgm:prSet/>
      <dgm:spPr/>
      <dgm:t>
        <a:bodyPr/>
        <a:lstStyle/>
        <a:p>
          <a:endParaRPr lang="zh-CN" altLang="en-US"/>
        </a:p>
      </dgm:t>
    </dgm:pt>
    <dgm:pt modelId="{995A7326-2597-49FE-BF70-677AE9F7FA36}" type="sibTrans" cxnId="{451E364C-1BD4-4999-91A4-C8A79BFED6C0}">
      <dgm:prSet/>
      <dgm:spPr/>
      <dgm:t>
        <a:bodyPr/>
        <a:lstStyle/>
        <a:p>
          <a:endParaRPr lang="zh-CN" altLang="en-US"/>
        </a:p>
      </dgm:t>
    </dgm:pt>
    <dgm:pt modelId="{5486B76E-4204-4212-BDE5-73031E53449C}">
      <dgm:prSet/>
      <dgm:spPr/>
      <dgm:t>
        <a:bodyPr/>
        <a:lstStyle/>
        <a:p>
          <a:r>
            <a:rPr lang="zh-CN" altLang="en-US" b="0" i="0" dirty="0"/>
            <a:t>项目基础信息实时同步</a:t>
          </a:r>
          <a:endParaRPr lang="zh-CN" altLang="en-US" dirty="0"/>
        </a:p>
      </dgm:t>
    </dgm:pt>
    <dgm:pt modelId="{9537321A-3CFA-4B58-B111-CE711D86F43E}" type="parTrans" cxnId="{0024291E-915F-4433-A1FF-72DCD878480C}">
      <dgm:prSet/>
      <dgm:spPr/>
      <dgm:t>
        <a:bodyPr/>
        <a:lstStyle/>
        <a:p>
          <a:endParaRPr lang="zh-CN" altLang="en-US"/>
        </a:p>
      </dgm:t>
    </dgm:pt>
    <dgm:pt modelId="{E4AA9F87-015A-4CA1-95C0-54BC4FEABF41}" type="sibTrans" cxnId="{0024291E-915F-4433-A1FF-72DCD878480C}">
      <dgm:prSet/>
      <dgm:spPr/>
      <dgm:t>
        <a:bodyPr/>
        <a:lstStyle/>
        <a:p>
          <a:endParaRPr lang="zh-CN" altLang="en-US"/>
        </a:p>
      </dgm:t>
    </dgm:pt>
    <dgm:pt modelId="{D5FFDEB9-5FC1-4FC7-925D-F87133C00830}">
      <dgm:prSet/>
      <dgm:spPr/>
      <dgm:t>
        <a:bodyPr/>
        <a:lstStyle/>
        <a:p>
          <a:r>
            <a:rPr lang="zh-CN" altLang="en-US" b="0" i="0" dirty="0"/>
            <a:t>计划版本数据定期同步</a:t>
          </a:r>
          <a:endParaRPr lang="zh-CN" altLang="en-US" dirty="0"/>
        </a:p>
      </dgm:t>
    </dgm:pt>
    <dgm:pt modelId="{436850FE-803A-4870-8995-0034915E1FDD}" type="parTrans" cxnId="{06485FF8-9785-42C8-93B7-52048356FF41}">
      <dgm:prSet/>
      <dgm:spPr/>
      <dgm:t>
        <a:bodyPr/>
        <a:lstStyle/>
        <a:p>
          <a:endParaRPr lang="zh-CN" altLang="en-US"/>
        </a:p>
      </dgm:t>
    </dgm:pt>
    <dgm:pt modelId="{940B6551-6D24-4B97-99E4-DCF8A0DACACA}" type="sibTrans" cxnId="{06485FF8-9785-42C8-93B7-52048356FF41}">
      <dgm:prSet/>
      <dgm:spPr/>
      <dgm:t>
        <a:bodyPr/>
        <a:lstStyle/>
        <a:p>
          <a:endParaRPr lang="zh-CN" altLang="en-US"/>
        </a:p>
      </dgm:t>
    </dgm:pt>
    <dgm:pt modelId="{5E7FFCB7-7C15-4ED0-A8C7-9EEA75AD2B05}">
      <dgm:prSet/>
      <dgm:spPr/>
      <dgm:t>
        <a:bodyPr/>
        <a:lstStyle/>
        <a:p>
          <a:r>
            <a:rPr lang="zh-CN" altLang="en-US" b="0" i="0" dirty="0"/>
            <a:t>预算数据按审批流程同步</a:t>
          </a:r>
          <a:endParaRPr lang="zh-CN" altLang="en-US" dirty="0"/>
        </a:p>
      </dgm:t>
    </dgm:pt>
    <dgm:pt modelId="{08577622-820E-4241-80C8-3361DAC49F71}" type="parTrans" cxnId="{168E1305-B8FD-4689-BEBD-F2200205EC11}">
      <dgm:prSet/>
      <dgm:spPr/>
      <dgm:t>
        <a:bodyPr/>
        <a:lstStyle/>
        <a:p>
          <a:endParaRPr lang="zh-CN" altLang="en-US"/>
        </a:p>
      </dgm:t>
    </dgm:pt>
    <dgm:pt modelId="{934E4810-0AFB-40BD-8952-DD6750AC848E}" type="sibTrans" cxnId="{168E1305-B8FD-4689-BEBD-F2200205EC11}">
      <dgm:prSet/>
      <dgm:spPr/>
      <dgm:t>
        <a:bodyPr/>
        <a:lstStyle/>
        <a:p>
          <a:endParaRPr lang="zh-CN" altLang="en-US"/>
        </a:p>
      </dgm:t>
    </dgm:pt>
    <dgm:pt modelId="{3F9A81B4-132D-426B-A743-3F551D93D9C6}">
      <dgm:prSet/>
      <dgm:spPr/>
      <dgm:t>
        <a:bodyPr/>
        <a:lstStyle/>
        <a:p>
          <a:r>
            <a:rPr lang="zh-CN" altLang="en-US" b="0" i="0" dirty="0"/>
            <a:t>关键考虑点</a:t>
          </a:r>
          <a:endParaRPr lang="zh-CN" altLang="en-US" dirty="0"/>
        </a:p>
      </dgm:t>
    </dgm:pt>
    <dgm:pt modelId="{5AEF1F6C-B8B2-4FF9-ABC4-6BC6206355A1}" type="parTrans" cxnId="{C1946BD0-620B-4D33-BDE5-7E4290E1EBE1}">
      <dgm:prSet/>
      <dgm:spPr/>
      <dgm:t>
        <a:bodyPr/>
        <a:lstStyle/>
        <a:p>
          <a:endParaRPr lang="zh-CN" altLang="en-US"/>
        </a:p>
      </dgm:t>
    </dgm:pt>
    <dgm:pt modelId="{F56DDC5D-80DE-4FDA-809B-40A61BFEF626}" type="sibTrans" cxnId="{C1946BD0-620B-4D33-BDE5-7E4290E1EBE1}">
      <dgm:prSet/>
      <dgm:spPr/>
      <dgm:t>
        <a:bodyPr/>
        <a:lstStyle/>
        <a:p>
          <a:endParaRPr lang="zh-CN" altLang="en-US"/>
        </a:p>
      </dgm:t>
    </dgm:pt>
    <dgm:pt modelId="{E81155B5-8A1B-42C0-ABEE-09B6ACA1AE63}">
      <dgm:prSet/>
      <dgm:spPr/>
      <dgm:t>
        <a:bodyPr/>
        <a:lstStyle/>
        <a:p>
          <a:r>
            <a:rPr lang="zh-CN" altLang="en-US" b="0" i="0" dirty="0"/>
            <a:t>确保数据版本管理</a:t>
          </a:r>
          <a:endParaRPr lang="zh-CN" altLang="en-US" dirty="0"/>
        </a:p>
      </dgm:t>
    </dgm:pt>
    <dgm:pt modelId="{1C4322B3-4C7F-4343-9614-479EE392ED5E}" type="parTrans" cxnId="{734E7A14-5717-49AF-9C2F-F44633FF636B}">
      <dgm:prSet/>
      <dgm:spPr/>
      <dgm:t>
        <a:bodyPr/>
        <a:lstStyle/>
        <a:p>
          <a:endParaRPr lang="zh-CN" altLang="en-US"/>
        </a:p>
      </dgm:t>
    </dgm:pt>
    <dgm:pt modelId="{FB6C12A6-4D19-44F3-914C-0F523D04BB53}" type="sibTrans" cxnId="{734E7A14-5717-49AF-9C2F-F44633FF636B}">
      <dgm:prSet/>
      <dgm:spPr/>
      <dgm:t>
        <a:bodyPr/>
        <a:lstStyle/>
        <a:p>
          <a:endParaRPr lang="zh-CN" altLang="en-US"/>
        </a:p>
      </dgm:t>
    </dgm:pt>
    <dgm:pt modelId="{DFD8B950-47FC-4316-8AB0-035EA833A2CB}">
      <dgm:prSet/>
      <dgm:spPr/>
      <dgm:t>
        <a:bodyPr/>
        <a:lstStyle/>
        <a:p>
          <a:r>
            <a:rPr lang="zh-CN" altLang="en-US" b="0" i="0" dirty="0"/>
            <a:t>支持快速变更响应</a:t>
          </a:r>
          <a:endParaRPr lang="zh-CN" altLang="en-US" dirty="0"/>
        </a:p>
      </dgm:t>
    </dgm:pt>
    <dgm:pt modelId="{83C15F7A-BB0D-4825-9E95-022F3747074A}" type="parTrans" cxnId="{E3D7F809-F16D-4939-AFDC-CA1A93EC0D2F}">
      <dgm:prSet/>
      <dgm:spPr/>
      <dgm:t>
        <a:bodyPr/>
        <a:lstStyle/>
        <a:p>
          <a:endParaRPr lang="zh-CN" altLang="en-US"/>
        </a:p>
      </dgm:t>
    </dgm:pt>
    <dgm:pt modelId="{C93C1CAC-BA28-4296-B91A-EE78580D20E3}" type="sibTrans" cxnId="{E3D7F809-F16D-4939-AFDC-CA1A93EC0D2F}">
      <dgm:prSet/>
      <dgm:spPr/>
      <dgm:t>
        <a:bodyPr/>
        <a:lstStyle/>
        <a:p>
          <a:endParaRPr lang="zh-CN" altLang="en-US"/>
        </a:p>
      </dgm:t>
    </dgm:pt>
    <dgm:pt modelId="{FA135906-B78E-4B63-81F0-4E91291DF407}">
      <dgm:prSet/>
      <dgm:spPr/>
      <dgm:t>
        <a:bodyPr/>
        <a:lstStyle/>
        <a:p>
          <a:r>
            <a:rPr lang="zh-CN" altLang="en-US" b="0" i="0" dirty="0"/>
            <a:t>保持各系统数据一致性 </a:t>
          </a:r>
          <a:endParaRPr lang="zh-CN" altLang="en-US" dirty="0"/>
        </a:p>
      </dgm:t>
    </dgm:pt>
    <dgm:pt modelId="{FEE2D66F-0CD5-4ED1-913E-10EDBCDAFF7E}" type="parTrans" cxnId="{ED7F431A-D24F-4100-AD4F-13EEF0683106}">
      <dgm:prSet/>
      <dgm:spPr/>
      <dgm:t>
        <a:bodyPr/>
        <a:lstStyle/>
        <a:p>
          <a:endParaRPr lang="zh-CN" altLang="en-US"/>
        </a:p>
      </dgm:t>
    </dgm:pt>
    <dgm:pt modelId="{5EF80B33-DFAE-4CE3-945F-86BE38A842A5}" type="sibTrans" cxnId="{ED7F431A-D24F-4100-AD4F-13EEF0683106}">
      <dgm:prSet/>
      <dgm:spPr/>
      <dgm:t>
        <a:bodyPr/>
        <a:lstStyle/>
        <a:p>
          <a:endParaRPr lang="zh-CN" altLang="en-US"/>
        </a:p>
      </dgm:t>
    </dgm:pt>
    <dgm:pt modelId="{7FF2A2C8-95F0-4771-A6EB-3DF913701603}">
      <dgm:prSet/>
      <dgm:spPr/>
      <dgm:t>
        <a:bodyPr/>
        <a:lstStyle/>
        <a:p>
          <a:r>
            <a:rPr lang="zh-CN" altLang="en-US" b="0" i="0" dirty="0"/>
            <a:t>前期策划阶段</a:t>
          </a:r>
          <a:endParaRPr lang="zh-CN" altLang="en-US" dirty="0"/>
        </a:p>
      </dgm:t>
    </dgm:pt>
    <dgm:pt modelId="{700BDA93-729B-4856-AB8C-4F1C1B35FB64}" type="par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B915BA99-4240-41DD-B314-5DB567556121}" type="sib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3C0633C4-9BA3-40A0-993C-B1488226227D}">
      <dgm:prSet/>
      <dgm:spPr/>
      <dgm:t>
        <a:bodyPr/>
        <a:lstStyle/>
        <a:p>
          <a:r>
            <a:rPr lang="zh-CN" altLang="en-US" b="0" i="0" dirty="0"/>
            <a:t>设计阶段</a:t>
          </a:r>
          <a:endParaRPr lang="zh-CN" altLang="en-US" dirty="0"/>
        </a:p>
      </dgm:t>
    </dgm:pt>
    <dgm:pt modelId="{C2AACE51-19D0-4CB5-BD86-E0849D4EED56}" type="parTrans" cxnId="{EE54E840-DD05-4146-BE64-D6F4C77AD34B}">
      <dgm:prSet/>
      <dgm:spPr/>
      <dgm:t>
        <a:bodyPr/>
        <a:lstStyle/>
        <a:p>
          <a:endParaRPr lang="zh-CN" altLang="en-US"/>
        </a:p>
      </dgm:t>
    </dgm:pt>
    <dgm:pt modelId="{1FD65679-5548-4726-A91E-811654321BBD}" type="sibTrans" cxnId="{EE54E840-DD05-4146-BE64-D6F4C77AD34B}">
      <dgm:prSet/>
      <dgm:spPr/>
      <dgm:t>
        <a:bodyPr/>
        <a:lstStyle/>
        <a:p>
          <a:endParaRPr lang="zh-CN" altLang="en-US"/>
        </a:p>
      </dgm:t>
    </dgm:pt>
    <dgm:pt modelId="{22C3C374-E62F-4C29-9E3A-FD437FFA698B}">
      <dgm:prSet/>
      <dgm:spPr/>
      <dgm:t>
        <a:bodyPr/>
        <a:lstStyle/>
        <a:p>
          <a:r>
            <a:rPr lang="zh-CN" altLang="en-US" b="0" i="0" dirty="0"/>
            <a:t>数据特点</a:t>
          </a:r>
          <a:endParaRPr lang="zh-CN" altLang="en-US" dirty="0"/>
        </a:p>
      </dgm:t>
    </dgm:pt>
    <dgm:pt modelId="{6695C281-8251-4C53-B11C-E79A4498E732}" type="parTrans" cxnId="{EA996E50-C782-4B09-AD7A-07CEC92BF22A}">
      <dgm:prSet/>
      <dgm:spPr/>
      <dgm:t>
        <a:bodyPr/>
        <a:lstStyle/>
        <a:p>
          <a:endParaRPr lang="zh-CN" altLang="en-US"/>
        </a:p>
      </dgm:t>
    </dgm:pt>
    <dgm:pt modelId="{0CA4BC6E-4C9B-4B37-BEF1-405CF7053170}" type="sibTrans" cxnId="{EA996E50-C782-4B09-AD7A-07CEC92BF22A}">
      <dgm:prSet/>
      <dgm:spPr/>
      <dgm:t>
        <a:bodyPr/>
        <a:lstStyle/>
        <a:p>
          <a:endParaRPr lang="zh-CN" altLang="en-US"/>
        </a:p>
      </dgm:t>
    </dgm:pt>
    <dgm:pt modelId="{32E4A1AC-D4BA-4C4A-8B4D-8F6A7B0FA86C}">
      <dgm:prSet/>
      <dgm:spPr/>
      <dgm:t>
        <a:bodyPr/>
        <a:lstStyle/>
        <a:p>
          <a:r>
            <a:rPr lang="zh-CN" altLang="en-US" b="0" i="0" dirty="0"/>
            <a:t>大量设计文档和图纸</a:t>
          </a:r>
          <a:endParaRPr lang="zh-CN" altLang="en-US" dirty="0"/>
        </a:p>
      </dgm:t>
    </dgm:pt>
    <dgm:pt modelId="{16375223-0383-4027-96DD-B7ED59AC9E0F}" type="parTrans" cxnId="{17F5C2E2-F90B-424A-8FD4-F1B0977D4BE6}">
      <dgm:prSet/>
      <dgm:spPr/>
      <dgm:t>
        <a:bodyPr/>
        <a:lstStyle/>
        <a:p>
          <a:endParaRPr lang="zh-CN" altLang="en-US"/>
        </a:p>
      </dgm:t>
    </dgm:pt>
    <dgm:pt modelId="{D9AA9C84-3EE9-4F87-AAB8-1A8B06DF5FD7}" type="sibTrans" cxnId="{17F5C2E2-F90B-424A-8FD4-F1B0977D4BE6}">
      <dgm:prSet/>
      <dgm:spPr/>
      <dgm:t>
        <a:bodyPr/>
        <a:lstStyle/>
        <a:p>
          <a:endParaRPr lang="zh-CN" altLang="en-US"/>
        </a:p>
      </dgm:t>
    </dgm:pt>
    <dgm:pt modelId="{991A64A3-1955-4F02-81EB-9E7DE72F11CD}">
      <dgm:prSet/>
      <dgm:spPr/>
      <dgm:t>
        <a:bodyPr/>
        <a:lstStyle/>
        <a:p>
          <a:r>
            <a:rPr lang="zh-CN" altLang="en-US" b="0" i="0" dirty="0"/>
            <a:t>设计变更频繁</a:t>
          </a:r>
          <a:endParaRPr lang="zh-CN" altLang="en-US" dirty="0"/>
        </a:p>
      </dgm:t>
    </dgm:pt>
    <dgm:pt modelId="{2F9DF9D3-401B-4D66-8FD8-219F6B47408F}" type="parTrans" cxnId="{AEDF6C18-4D54-49E2-BF7F-71117C9FC925}">
      <dgm:prSet/>
      <dgm:spPr/>
      <dgm:t>
        <a:bodyPr/>
        <a:lstStyle/>
        <a:p>
          <a:endParaRPr lang="zh-CN" altLang="en-US"/>
        </a:p>
      </dgm:t>
    </dgm:pt>
    <dgm:pt modelId="{EF8E92B5-724D-428C-8D34-118B1B16FCDF}" type="sibTrans" cxnId="{AEDF6C18-4D54-49E2-BF7F-71117C9FC925}">
      <dgm:prSet/>
      <dgm:spPr/>
      <dgm:t>
        <a:bodyPr/>
        <a:lstStyle/>
        <a:p>
          <a:endParaRPr lang="zh-CN" altLang="en-US"/>
        </a:p>
      </dgm:t>
    </dgm:pt>
    <dgm:pt modelId="{0BAAD5AF-C65D-488E-AF96-88B7DDBF5F3F}">
      <dgm:prSet/>
      <dgm:spPr/>
      <dgm:t>
        <a:bodyPr/>
        <a:lstStyle/>
        <a:p>
          <a:r>
            <a:rPr lang="zh-CN" altLang="en-US" b="0" i="0" dirty="0"/>
            <a:t>多专业数据交叉</a:t>
          </a:r>
          <a:endParaRPr lang="zh-CN" altLang="en-US" dirty="0"/>
        </a:p>
      </dgm:t>
    </dgm:pt>
    <dgm:pt modelId="{7FC6F578-243F-419D-A0CA-DCE4608007FA}" type="parTrans" cxnId="{D5FF3EDF-901B-4AAE-958A-46A56D0BA252}">
      <dgm:prSet/>
      <dgm:spPr/>
      <dgm:t>
        <a:bodyPr/>
        <a:lstStyle/>
        <a:p>
          <a:endParaRPr lang="zh-CN" altLang="en-US"/>
        </a:p>
      </dgm:t>
    </dgm:pt>
    <dgm:pt modelId="{780B4A29-CB44-4C50-A323-0D8BF93B78C7}" type="sibTrans" cxnId="{D5FF3EDF-901B-4AAE-958A-46A56D0BA252}">
      <dgm:prSet/>
      <dgm:spPr/>
      <dgm:t>
        <a:bodyPr/>
        <a:lstStyle/>
        <a:p>
          <a:endParaRPr lang="zh-CN" altLang="en-US"/>
        </a:p>
      </dgm:t>
    </dgm:pt>
    <dgm:pt modelId="{B09F1EA7-FF90-43B8-8DD2-6C55CD312CBE}">
      <dgm:prSet/>
      <dgm:spPr/>
      <dgm:t>
        <a:bodyPr/>
        <a:lstStyle/>
        <a:p>
          <a:r>
            <a:rPr lang="zh-CN" altLang="en-US" b="0" i="0" dirty="0"/>
            <a:t>数据同步需求</a:t>
          </a:r>
          <a:endParaRPr lang="zh-CN" altLang="en-US" dirty="0"/>
        </a:p>
      </dgm:t>
    </dgm:pt>
    <dgm:pt modelId="{9A2A1969-D19C-4523-8C95-FFFA43553C2D}" type="parTrans" cxnId="{143C680D-B2D0-4D66-B552-951D360CA2D1}">
      <dgm:prSet/>
      <dgm:spPr/>
      <dgm:t>
        <a:bodyPr/>
        <a:lstStyle/>
        <a:p>
          <a:endParaRPr lang="zh-CN" altLang="en-US"/>
        </a:p>
      </dgm:t>
    </dgm:pt>
    <dgm:pt modelId="{837B08DF-5C90-4CF5-A317-BCA6B0B9F6FC}" type="sibTrans" cxnId="{143C680D-B2D0-4D66-B552-951D360CA2D1}">
      <dgm:prSet/>
      <dgm:spPr/>
      <dgm:t>
        <a:bodyPr/>
        <a:lstStyle/>
        <a:p>
          <a:endParaRPr lang="zh-CN" altLang="en-US"/>
        </a:p>
      </dgm:t>
    </dgm:pt>
    <dgm:pt modelId="{9C599ACC-E715-4312-A6FA-B1D25EE9B234}">
      <dgm:prSet/>
      <dgm:spPr/>
      <dgm:t>
        <a:bodyPr/>
        <a:lstStyle/>
        <a:p>
          <a:r>
            <a:rPr lang="zh-CN" altLang="en-US" b="0" i="0" dirty="0"/>
            <a:t>图纸文档实时同步</a:t>
          </a:r>
          <a:endParaRPr lang="zh-CN" altLang="en-US" dirty="0"/>
        </a:p>
      </dgm:t>
    </dgm:pt>
    <dgm:pt modelId="{2080849E-C58D-4C8F-83A3-E75891538C6A}" type="parTrans" cxnId="{0AB88E0B-524B-495B-BC84-8A54F0B54F27}">
      <dgm:prSet/>
      <dgm:spPr/>
      <dgm:t>
        <a:bodyPr/>
        <a:lstStyle/>
        <a:p>
          <a:endParaRPr lang="zh-CN" altLang="en-US"/>
        </a:p>
      </dgm:t>
    </dgm:pt>
    <dgm:pt modelId="{7681DB48-FD72-4DD6-A16C-69F6EE3B54C5}" type="sibTrans" cxnId="{0AB88E0B-524B-495B-BC84-8A54F0B54F27}">
      <dgm:prSet/>
      <dgm:spPr/>
      <dgm:t>
        <a:bodyPr/>
        <a:lstStyle/>
        <a:p>
          <a:endParaRPr lang="zh-CN" altLang="en-US"/>
        </a:p>
      </dgm:t>
    </dgm:pt>
    <dgm:pt modelId="{A446D15B-B353-49BA-8FCF-F15A65BBC2B2}">
      <dgm:prSet/>
      <dgm:spPr/>
      <dgm:t>
        <a:bodyPr/>
        <a:lstStyle/>
        <a:p>
          <a:r>
            <a:rPr lang="zh-CN" altLang="en-US" b="0" i="0" dirty="0"/>
            <a:t>设计变更及时推送</a:t>
          </a:r>
          <a:endParaRPr lang="zh-CN" altLang="en-US" dirty="0"/>
        </a:p>
      </dgm:t>
    </dgm:pt>
    <dgm:pt modelId="{98FE887A-D714-4635-A4A9-4AE02E378713}" type="parTrans" cxnId="{EC304096-4F0F-41B1-BF2C-15F60A6BC589}">
      <dgm:prSet/>
      <dgm:spPr/>
      <dgm:t>
        <a:bodyPr/>
        <a:lstStyle/>
        <a:p>
          <a:endParaRPr lang="zh-CN" altLang="en-US"/>
        </a:p>
      </dgm:t>
    </dgm:pt>
    <dgm:pt modelId="{A3565B13-9616-497A-A175-6264B5751663}" type="sibTrans" cxnId="{EC304096-4F0F-41B1-BF2C-15F60A6BC589}">
      <dgm:prSet/>
      <dgm:spPr/>
      <dgm:t>
        <a:bodyPr/>
        <a:lstStyle/>
        <a:p>
          <a:endParaRPr lang="zh-CN" altLang="en-US"/>
        </a:p>
      </dgm:t>
    </dgm:pt>
    <dgm:pt modelId="{3B474511-8DEE-4FEA-A7A4-5838B4ACB402}">
      <dgm:prSet/>
      <dgm:spPr/>
      <dgm:t>
        <a:bodyPr/>
        <a:lstStyle/>
        <a:p>
          <a:r>
            <a:rPr lang="zh-CN" altLang="en-US" b="0" i="0" dirty="0"/>
            <a:t>专业间数据协同</a:t>
          </a:r>
          <a:endParaRPr lang="zh-CN" altLang="en-US" dirty="0"/>
        </a:p>
      </dgm:t>
    </dgm:pt>
    <dgm:pt modelId="{15849473-F58D-4D37-ABE6-CC6317722556}" type="parTrans" cxnId="{DE369B0A-DE5D-45CE-983F-5910BE2DBE93}">
      <dgm:prSet/>
      <dgm:spPr/>
      <dgm:t>
        <a:bodyPr/>
        <a:lstStyle/>
        <a:p>
          <a:endParaRPr lang="zh-CN" altLang="en-US"/>
        </a:p>
      </dgm:t>
    </dgm:pt>
    <dgm:pt modelId="{E1714B42-84A9-4246-8F8A-7F93610473C2}" type="sibTrans" cxnId="{DE369B0A-DE5D-45CE-983F-5910BE2DBE93}">
      <dgm:prSet/>
      <dgm:spPr/>
      <dgm:t>
        <a:bodyPr/>
        <a:lstStyle/>
        <a:p>
          <a:endParaRPr lang="zh-CN" altLang="en-US"/>
        </a:p>
      </dgm:t>
    </dgm:pt>
    <dgm:pt modelId="{2EE224F4-9076-401B-8504-40F2660530CF}">
      <dgm:prSet/>
      <dgm:spPr/>
      <dgm:t>
        <a:bodyPr/>
        <a:lstStyle/>
        <a:p>
          <a:r>
            <a:rPr lang="zh-CN" altLang="en-US" b="0" i="0" dirty="0"/>
            <a:t>关键考虑点</a:t>
          </a:r>
          <a:endParaRPr lang="zh-CN" altLang="en-US" dirty="0"/>
        </a:p>
      </dgm:t>
    </dgm:pt>
    <dgm:pt modelId="{ECFFB158-A187-43DD-87CD-7848B36B19BC}" type="parTrans" cxnId="{4A1FE848-94B7-4EC4-99A0-B5225313E050}">
      <dgm:prSet/>
      <dgm:spPr/>
      <dgm:t>
        <a:bodyPr/>
        <a:lstStyle/>
        <a:p>
          <a:endParaRPr lang="zh-CN" altLang="en-US"/>
        </a:p>
      </dgm:t>
    </dgm:pt>
    <dgm:pt modelId="{86782103-599E-4E63-924A-AD0CB82C4844}" type="sibTrans" cxnId="{4A1FE848-94B7-4EC4-99A0-B5225313E050}">
      <dgm:prSet/>
      <dgm:spPr/>
      <dgm:t>
        <a:bodyPr/>
        <a:lstStyle/>
        <a:p>
          <a:endParaRPr lang="zh-CN" altLang="en-US"/>
        </a:p>
      </dgm:t>
    </dgm:pt>
    <dgm:pt modelId="{ADB89701-C537-4191-9835-0F68A72571DA}">
      <dgm:prSet/>
      <dgm:spPr/>
      <dgm:t>
        <a:bodyPr/>
        <a:lstStyle/>
        <a:p>
          <a:r>
            <a:rPr lang="zh-CN" altLang="en-US" b="0" i="0" dirty="0"/>
            <a:t>大文件传输性能</a:t>
          </a:r>
          <a:endParaRPr lang="zh-CN" altLang="en-US" dirty="0"/>
        </a:p>
      </dgm:t>
    </dgm:pt>
    <dgm:pt modelId="{4A6CA8C3-3CE2-4958-8B47-1A7DE2CC021D}" type="parTrans" cxnId="{E3866161-9EF4-4B97-8D65-3D78A603CD17}">
      <dgm:prSet/>
      <dgm:spPr/>
      <dgm:t>
        <a:bodyPr/>
        <a:lstStyle/>
        <a:p>
          <a:endParaRPr lang="zh-CN" altLang="en-US"/>
        </a:p>
      </dgm:t>
    </dgm:pt>
    <dgm:pt modelId="{38A772A1-F2ED-4907-818F-49C7E2BB12C6}" type="sibTrans" cxnId="{E3866161-9EF4-4B97-8D65-3D78A603CD17}">
      <dgm:prSet/>
      <dgm:spPr/>
      <dgm:t>
        <a:bodyPr/>
        <a:lstStyle/>
        <a:p>
          <a:endParaRPr lang="zh-CN" altLang="en-US"/>
        </a:p>
      </dgm:t>
    </dgm:pt>
    <dgm:pt modelId="{1A628D6E-9FF8-4199-85CE-857DB0545E0C}">
      <dgm:prSet/>
      <dgm:spPr/>
      <dgm:t>
        <a:bodyPr/>
        <a:lstStyle/>
        <a:p>
          <a:r>
            <a:rPr lang="zh-CN" altLang="en-US" b="0" i="0" dirty="0"/>
            <a:t>版本控制机制</a:t>
          </a:r>
          <a:endParaRPr lang="zh-CN" altLang="en-US" dirty="0"/>
        </a:p>
      </dgm:t>
    </dgm:pt>
    <dgm:pt modelId="{04A4B289-BB45-4158-B528-B22F084335FC}" type="parTrans" cxnId="{246A0EB0-EF58-4445-BF71-391FA7956698}">
      <dgm:prSet/>
      <dgm:spPr/>
      <dgm:t>
        <a:bodyPr/>
        <a:lstStyle/>
        <a:p>
          <a:endParaRPr lang="zh-CN" altLang="en-US"/>
        </a:p>
      </dgm:t>
    </dgm:pt>
    <dgm:pt modelId="{CBC8E3C5-74E3-4882-85B4-3A5155591C90}" type="sibTrans" cxnId="{246A0EB0-EF58-4445-BF71-391FA7956698}">
      <dgm:prSet/>
      <dgm:spPr/>
      <dgm:t>
        <a:bodyPr/>
        <a:lstStyle/>
        <a:p>
          <a:endParaRPr lang="zh-CN" altLang="en-US"/>
        </a:p>
      </dgm:t>
    </dgm:pt>
    <dgm:pt modelId="{C065B4D3-DC2D-4FFB-9C1D-15758205755E}">
      <dgm:prSet/>
      <dgm:spPr/>
      <dgm:t>
        <a:bodyPr/>
        <a:lstStyle/>
        <a:p>
          <a:r>
            <a:rPr lang="zh-CN" altLang="en-US" b="0" i="0" dirty="0"/>
            <a:t>多系统数据一致性</a:t>
          </a:r>
          <a:endParaRPr lang="zh-CN" altLang="en-US" dirty="0"/>
        </a:p>
      </dgm:t>
    </dgm:pt>
    <dgm:pt modelId="{31DA5460-517C-4219-AA2E-116F17BFFC26}" type="parTrans" cxnId="{A168B7A9-14F2-418F-980F-078A0C410AFA}">
      <dgm:prSet/>
      <dgm:spPr/>
      <dgm:t>
        <a:bodyPr/>
        <a:lstStyle/>
        <a:p>
          <a:endParaRPr lang="zh-CN" altLang="en-US"/>
        </a:p>
      </dgm:t>
    </dgm:pt>
    <dgm:pt modelId="{0C929AB6-9343-4E4E-8FE2-BEC1874E923F}" type="sibTrans" cxnId="{A168B7A9-14F2-418F-980F-078A0C410AFA}">
      <dgm:prSet/>
      <dgm:spPr/>
      <dgm:t>
        <a:bodyPr/>
        <a:lstStyle/>
        <a:p>
          <a:endParaRPr lang="zh-CN" altLang="en-US"/>
        </a:p>
      </dgm:t>
    </dgm:pt>
    <dgm:pt modelId="{8357BFB4-1EEA-43FE-85B9-75A805699671}">
      <dgm:prSet/>
      <dgm:spPr/>
      <dgm:t>
        <a:bodyPr/>
        <a:lstStyle/>
        <a:p>
          <a:r>
            <a:rPr lang="zh-CN" altLang="en-US" b="0" i="0" dirty="0"/>
            <a:t> 采购阶段</a:t>
          </a:r>
          <a:endParaRPr lang="zh-CN" altLang="en-US" dirty="0"/>
        </a:p>
      </dgm:t>
    </dgm:pt>
    <dgm:pt modelId="{E9800109-58B2-4E7B-A046-7A18175A9C74}" type="parTrans" cxnId="{411A0D4A-4E79-41EF-8753-C7F3209AC062}">
      <dgm:prSet/>
      <dgm:spPr/>
      <dgm:t>
        <a:bodyPr/>
        <a:lstStyle/>
        <a:p>
          <a:endParaRPr lang="zh-CN" altLang="en-US"/>
        </a:p>
      </dgm:t>
    </dgm:pt>
    <dgm:pt modelId="{B2691547-AC8D-4774-854C-AAC8BDC7EA11}" type="sibTrans" cxnId="{411A0D4A-4E79-41EF-8753-C7F3209AC062}">
      <dgm:prSet/>
      <dgm:spPr/>
      <dgm:t>
        <a:bodyPr/>
        <a:lstStyle/>
        <a:p>
          <a:endParaRPr lang="zh-CN" altLang="en-US"/>
        </a:p>
      </dgm:t>
    </dgm:pt>
    <dgm:pt modelId="{0909141D-AF7C-4698-B477-42A4D6E98FD2}">
      <dgm:prSet/>
      <dgm:spPr/>
      <dgm:t>
        <a:bodyPr/>
        <a:lstStyle/>
        <a:p>
          <a:r>
            <a:rPr lang="zh-CN" altLang="en-US" b="0" i="0" dirty="0"/>
            <a:t>数据特点</a:t>
          </a:r>
          <a:endParaRPr lang="zh-CN" altLang="en-US" dirty="0"/>
        </a:p>
      </dgm:t>
    </dgm:pt>
    <dgm:pt modelId="{1AF603AD-462B-4032-9972-8381ABF72044}" type="parTrans" cxnId="{13669B00-B984-4993-9A45-4A00AD59FEBB}">
      <dgm:prSet/>
      <dgm:spPr/>
      <dgm:t>
        <a:bodyPr/>
        <a:lstStyle/>
        <a:p>
          <a:endParaRPr lang="zh-CN" altLang="en-US"/>
        </a:p>
      </dgm:t>
    </dgm:pt>
    <dgm:pt modelId="{3EBC2A6E-0CDE-45FA-91E3-385393EA3242}" type="sibTrans" cxnId="{13669B00-B984-4993-9A45-4A00AD59FEBB}">
      <dgm:prSet/>
      <dgm:spPr/>
      <dgm:t>
        <a:bodyPr/>
        <a:lstStyle/>
        <a:p>
          <a:endParaRPr lang="zh-CN" altLang="en-US"/>
        </a:p>
      </dgm:t>
    </dgm:pt>
    <dgm:pt modelId="{19D25B4E-A280-4181-B95D-BE864496ED28}">
      <dgm:prSet/>
      <dgm:spPr/>
      <dgm:t>
        <a:bodyPr/>
        <a:lstStyle/>
        <a:p>
          <a:r>
            <a:rPr lang="zh-CN" altLang="en-US" b="0" i="0" dirty="0"/>
            <a:t>物资需求计划频繁更新</a:t>
          </a:r>
          <a:endParaRPr lang="zh-CN" altLang="en-US" dirty="0"/>
        </a:p>
      </dgm:t>
    </dgm:pt>
    <dgm:pt modelId="{D3F146A7-08EE-4B70-9A8C-BB9CE3A5BC2B}" type="parTrans" cxnId="{9A00CCF8-82B5-41CA-8450-6E406EC5909E}">
      <dgm:prSet/>
      <dgm:spPr/>
      <dgm:t>
        <a:bodyPr/>
        <a:lstStyle/>
        <a:p>
          <a:endParaRPr lang="zh-CN" altLang="en-US"/>
        </a:p>
      </dgm:t>
    </dgm:pt>
    <dgm:pt modelId="{69933EB7-82F8-4EE3-9E45-B7BF82B577BA}" type="sibTrans" cxnId="{9A00CCF8-82B5-41CA-8450-6E406EC5909E}">
      <dgm:prSet/>
      <dgm:spPr/>
      <dgm:t>
        <a:bodyPr/>
        <a:lstStyle/>
        <a:p>
          <a:endParaRPr lang="zh-CN" altLang="en-US"/>
        </a:p>
      </dgm:t>
    </dgm:pt>
    <dgm:pt modelId="{46760428-F1DB-4705-9003-C5008E34B9BD}">
      <dgm:prSet/>
      <dgm:spPr/>
      <dgm:t>
        <a:bodyPr/>
        <a:lstStyle/>
        <a:p>
          <a:r>
            <a:rPr lang="zh-CN" altLang="en-US" b="0" i="0" dirty="0"/>
            <a:t>供应商数据实时变化</a:t>
          </a:r>
          <a:endParaRPr lang="zh-CN" altLang="en-US" dirty="0"/>
        </a:p>
      </dgm:t>
    </dgm:pt>
    <dgm:pt modelId="{015CB6E8-7C4E-41C3-A472-B5EDDAAA6C2D}" type="parTrans" cxnId="{A7DB4CC6-41BD-4086-990C-BFD9E90123D5}">
      <dgm:prSet/>
      <dgm:spPr/>
      <dgm:t>
        <a:bodyPr/>
        <a:lstStyle/>
        <a:p>
          <a:endParaRPr lang="zh-CN" altLang="en-US"/>
        </a:p>
      </dgm:t>
    </dgm:pt>
    <dgm:pt modelId="{92E81479-63C2-4B26-8F6C-B6CC2EE723BD}" type="sibTrans" cxnId="{A7DB4CC6-41BD-4086-990C-BFD9E90123D5}">
      <dgm:prSet/>
      <dgm:spPr/>
      <dgm:t>
        <a:bodyPr/>
        <a:lstStyle/>
        <a:p>
          <a:endParaRPr lang="zh-CN" altLang="en-US"/>
        </a:p>
      </dgm:t>
    </dgm:pt>
    <dgm:pt modelId="{F3BCC39D-4DAE-4216-AD53-B560F417C9B9}">
      <dgm:prSet/>
      <dgm:spPr/>
      <dgm:t>
        <a:bodyPr/>
        <a:lstStyle/>
        <a:p>
          <a:r>
            <a:rPr lang="zh-CN" altLang="en-US" b="0" i="0" dirty="0"/>
            <a:t>采购合同状态变更</a:t>
          </a:r>
          <a:endParaRPr lang="zh-CN" altLang="en-US" dirty="0"/>
        </a:p>
      </dgm:t>
    </dgm:pt>
    <dgm:pt modelId="{109265D5-5A65-41AB-A4E7-F8E0E49945FE}" type="parTrans" cxnId="{6DD4AD6E-C321-4BAD-BB43-2467511880E0}">
      <dgm:prSet/>
      <dgm:spPr/>
      <dgm:t>
        <a:bodyPr/>
        <a:lstStyle/>
        <a:p>
          <a:endParaRPr lang="zh-CN" altLang="en-US"/>
        </a:p>
      </dgm:t>
    </dgm:pt>
    <dgm:pt modelId="{5187BC0A-F909-4410-96E8-11DEF9A13F70}" type="sibTrans" cxnId="{6DD4AD6E-C321-4BAD-BB43-2467511880E0}">
      <dgm:prSet/>
      <dgm:spPr/>
      <dgm:t>
        <a:bodyPr/>
        <a:lstStyle/>
        <a:p>
          <a:endParaRPr lang="zh-CN" altLang="en-US"/>
        </a:p>
      </dgm:t>
    </dgm:pt>
    <dgm:pt modelId="{D631315B-1459-4271-8FB3-54A042825206}">
      <dgm:prSet/>
      <dgm:spPr/>
      <dgm:t>
        <a:bodyPr/>
        <a:lstStyle/>
        <a:p>
          <a:r>
            <a:rPr lang="zh-CN" altLang="en-US" b="0" i="0" dirty="0"/>
            <a:t>数据同步需求</a:t>
          </a:r>
          <a:endParaRPr lang="zh-CN" altLang="en-US" dirty="0"/>
        </a:p>
      </dgm:t>
    </dgm:pt>
    <dgm:pt modelId="{38C94E8C-6A91-45E7-B1EA-BA35EF74C8A8}" type="parTrans" cxnId="{1B5CB25E-D497-4B9C-A295-3ECC4BFC0888}">
      <dgm:prSet/>
      <dgm:spPr/>
      <dgm:t>
        <a:bodyPr/>
        <a:lstStyle/>
        <a:p>
          <a:endParaRPr lang="zh-CN" altLang="en-US"/>
        </a:p>
      </dgm:t>
    </dgm:pt>
    <dgm:pt modelId="{2E2FA765-1D43-4EC2-B3D4-8260BC68ADF3}" type="sibTrans" cxnId="{1B5CB25E-D497-4B9C-A295-3ECC4BFC0888}">
      <dgm:prSet/>
      <dgm:spPr/>
      <dgm:t>
        <a:bodyPr/>
        <a:lstStyle/>
        <a:p>
          <a:endParaRPr lang="zh-CN" altLang="en-US"/>
        </a:p>
      </dgm:t>
    </dgm:pt>
    <dgm:pt modelId="{A38C980F-78A7-458A-A630-A3664ADBA4E8}">
      <dgm:prSet/>
      <dgm:spPr/>
      <dgm:t>
        <a:bodyPr/>
        <a:lstStyle/>
        <a:p>
          <a:r>
            <a:rPr lang="zh-CN" altLang="en-US" b="0" i="0" dirty="0"/>
            <a:t>物资计划准实时同步</a:t>
          </a:r>
          <a:endParaRPr lang="zh-CN" altLang="en-US" dirty="0"/>
        </a:p>
      </dgm:t>
    </dgm:pt>
    <dgm:pt modelId="{D08E709F-B86E-431D-A9CB-84039993934F}" type="parTrans" cxnId="{56B9051B-D208-4DAD-BA3D-95E3BEBCFC3D}">
      <dgm:prSet/>
      <dgm:spPr/>
      <dgm:t>
        <a:bodyPr/>
        <a:lstStyle/>
        <a:p>
          <a:endParaRPr lang="zh-CN" altLang="en-US"/>
        </a:p>
      </dgm:t>
    </dgm:pt>
    <dgm:pt modelId="{4ACD86FC-BE90-412B-BA25-746D58093914}" type="sibTrans" cxnId="{56B9051B-D208-4DAD-BA3D-95E3BEBCFC3D}">
      <dgm:prSet/>
      <dgm:spPr/>
      <dgm:t>
        <a:bodyPr/>
        <a:lstStyle/>
        <a:p>
          <a:endParaRPr lang="zh-CN" altLang="en-US"/>
        </a:p>
      </dgm:t>
    </dgm:pt>
    <dgm:pt modelId="{C8821446-0514-4557-9DC4-AA4EF4CBB947}">
      <dgm:prSet/>
      <dgm:spPr/>
      <dgm:t>
        <a:bodyPr/>
        <a:lstStyle/>
        <a:p>
          <a:r>
            <a:rPr lang="zh-CN" altLang="en-US" b="0" i="0" dirty="0"/>
            <a:t>供应商信息实时更新</a:t>
          </a:r>
          <a:endParaRPr lang="zh-CN" altLang="en-US" dirty="0"/>
        </a:p>
      </dgm:t>
    </dgm:pt>
    <dgm:pt modelId="{B5B1C127-9BCF-4665-88C3-BBFAFB5E4543}" type="parTrans" cxnId="{7C7EA235-738E-4FB9-92BB-4267A56DB58D}">
      <dgm:prSet/>
      <dgm:spPr/>
      <dgm:t>
        <a:bodyPr/>
        <a:lstStyle/>
        <a:p>
          <a:endParaRPr lang="zh-CN" altLang="en-US"/>
        </a:p>
      </dgm:t>
    </dgm:pt>
    <dgm:pt modelId="{5F91D2A2-30B7-448B-9EED-ECDFE0213EFB}" type="sibTrans" cxnId="{7C7EA235-738E-4FB9-92BB-4267A56DB58D}">
      <dgm:prSet/>
      <dgm:spPr/>
      <dgm:t>
        <a:bodyPr/>
        <a:lstStyle/>
        <a:p>
          <a:endParaRPr lang="zh-CN" altLang="en-US"/>
        </a:p>
      </dgm:t>
    </dgm:pt>
    <dgm:pt modelId="{BF500183-13F5-4108-9012-14F7646BC58E}">
      <dgm:prSet/>
      <dgm:spPr/>
      <dgm:t>
        <a:bodyPr/>
        <a:lstStyle/>
        <a:p>
          <a:r>
            <a:rPr lang="zh-CN" altLang="en-US" b="0" i="0" dirty="0"/>
            <a:t>合同状态及时反馈</a:t>
          </a:r>
          <a:endParaRPr lang="zh-CN" altLang="en-US" dirty="0"/>
        </a:p>
      </dgm:t>
    </dgm:pt>
    <dgm:pt modelId="{4E6D1F32-8E33-43A4-B6C3-5DC3801F65AC}" type="parTrans" cxnId="{22B11961-0FCE-4152-AD87-5BFF4DEC75A5}">
      <dgm:prSet/>
      <dgm:spPr/>
      <dgm:t>
        <a:bodyPr/>
        <a:lstStyle/>
        <a:p>
          <a:endParaRPr lang="zh-CN" altLang="en-US"/>
        </a:p>
      </dgm:t>
    </dgm:pt>
    <dgm:pt modelId="{5F5A3ED2-6057-467C-885C-9178B3CCA6D6}" type="sibTrans" cxnId="{22B11961-0FCE-4152-AD87-5BFF4DEC75A5}">
      <dgm:prSet/>
      <dgm:spPr/>
      <dgm:t>
        <a:bodyPr/>
        <a:lstStyle/>
        <a:p>
          <a:endParaRPr lang="zh-CN" altLang="en-US"/>
        </a:p>
      </dgm:t>
    </dgm:pt>
    <dgm:pt modelId="{69D96FBF-6759-49CF-AE55-1D601379ADDA}">
      <dgm:prSet/>
      <dgm:spPr/>
      <dgm:t>
        <a:bodyPr/>
        <a:lstStyle/>
        <a:p>
          <a:r>
            <a:rPr lang="zh-CN" altLang="en-US" b="0" i="0" dirty="0"/>
            <a:t>关键考虑点</a:t>
          </a:r>
          <a:endParaRPr lang="zh-CN" altLang="en-US" dirty="0"/>
        </a:p>
      </dgm:t>
    </dgm:pt>
    <dgm:pt modelId="{FE8F7602-845F-44EA-A0D2-A40F6AD197A0}" type="parTrans" cxnId="{9D7127EB-5456-4EC7-875C-0CDB0B337D28}">
      <dgm:prSet/>
      <dgm:spPr/>
      <dgm:t>
        <a:bodyPr/>
        <a:lstStyle/>
        <a:p>
          <a:endParaRPr lang="zh-CN" altLang="en-US"/>
        </a:p>
      </dgm:t>
    </dgm:pt>
    <dgm:pt modelId="{0AA2CD9E-15A5-4BEF-A54B-B0B84985153C}" type="sibTrans" cxnId="{9D7127EB-5456-4EC7-875C-0CDB0B337D28}">
      <dgm:prSet/>
      <dgm:spPr/>
      <dgm:t>
        <a:bodyPr/>
        <a:lstStyle/>
        <a:p>
          <a:endParaRPr lang="zh-CN" altLang="en-US"/>
        </a:p>
      </dgm:t>
    </dgm:pt>
    <dgm:pt modelId="{487B948B-0A3A-41DF-9E59-508A3225E65C}">
      <dgm:prSet/>
      <dgm:spPr/>
      <dgm:t>
        <a:bodyPr/>
        <a:lstStyle/>
        <a:p>
          <a:r>
            <a:rPr lang="zh-CN" altLang="en-US" b="0" i="0" dirty="0"/>
            <a:t>采购计划准确性</a:t>
          </a:r>
          <a:endParaRPr lang="zh-CN" altLang="en-US" dirty="0"/>
        </a:p>
      </dgm:t>
    </dgm:pt>
    <dgm:pt modelId="{824F38F6-4984-400B-A704-26315F9474F1}" type="parTrans" cxnId="{929110F9-8171-4739-97B7-AE254C4DB2CE}">
      <dgm:prSet/>
      <dgm:spPr/>
      <dgm:t>
        <a:bodyPr/>
        <a:lstStyle/>
        <a:p>
          <a:endParaRPr lang="zh-CN" altLang="en-US"/>
        </a:p>
      </dgm:t>
    </dgm:pt>
    <dgm:pt modelId="{F644B650-AE31-4DD0-A585-43FAC8FB9878}" type="sibTrans" cxnId="{929110F9-8171-4739-97B7-AE254C4DB2CE}">
      <dgm:prSet/>
      <dgm:spPr/>
      <dgm:t>
        <a:bodyPr/>
        <a:lstStyle/>
        <a:p>
          <a:endParaRPr lang="zh-CN" altLang="en-US"/>
        </a:p>
      </dgm:t>
    </dgm:pt>
    <dgm:pt modelId="{1D8B5B81-467F-4575-9F11-EFC45B011B09}">
      <dgm:prSet/>
      <dgm:spPr/>
      <dgm:t>
        <a:bodyPr/>
        <a:lstStyle/>
        <a:p>
          <a:r>
            <a:rPr lang="zh-CN" altLang="en-US" b="0" i="0" dirty="0"/>
            <a:t>供应商信息时效性</a:t>
          </a:r>
          <a:endParaRPr lang="zh-CN" altLang="en-US" dirty="0"/>
        </a:p>
      </dgm:t>
    </dgm:pt>
    <dgm:pt modelId="{F96F6113-0B11-407A-95E6-735BB21ADF06}" type="parTrans" cxnId="{CD15CD1F-11DD-4501-8536-9E6BC6FE1579}">
      <dgm:prSet/>
      <dgm:spPr/>
      <dgm:t>
        <a:bodyPr/>
        <a:lstStyle/>
        <a:p>
          <a:endParaRPr lang="zh-CN" altLang="en-US"/>
        </a:p>
      </dgm:t>
    </dgm:pt>
    <dgm:pt modelId="{7E87C6C3-D4DC-4849-8219-AB3E6A306B4E}" type="sibTrans" cxnId="{CD15CD1F-11DD-4501-8536-9E6BC6FE1579}">
      <dgm:prSet/>
      <dgm:spPr/>
      <dgm:t>
        <a:bodyPr/>
        <a:lstStyle/>
        <a:p>
          <a:endParaRPr lang="zh-CN" altLang="en-US"/>
        </a:p>
      </dgm:t>
    </dgm:pt>
    <dgm:pt modelId="{9ED9275B-5FC6-4D82-8F01-2059BB718F23}">
      <dgm:prSet/>
      <dgm:spPr/>
      <dgm:t>
        <a:bodyPr/>
        <a:lstStyle/>
        <a:p>
          <a:r>
            <a:rPr lang="zh-CN" altLang="en-US" b="0" i="0" dirty="0"/>
            <a:t> 合同数据完整性</a:t>
          </a:r>
          <a:endParaRPr lang="zh-CN" altLang="en-US" dirty="0"/>
        </a:p>
      </dgm:t>
    </dgm:pt>
    <dgm:pt modelId="{C8ACC3F1-3B34-4EFB-AAFF-D57D73342AC3}" type="parTrans" cxnId="{ADEB6A44-9520-4341-A783-E3ACA39FF306}">
      <dgm:prSet/>
      <dgm:spPr/>
      <dgm:t>
        <a:bodyPr/>
        <a:lstStyle/>
        <a:p>
          <a:endParaRPr lang="zh-CN" altLang="en-US"/>
        </a:p>
      </dgm:t>
    </dgm:pt>
    <dgm:pt modelId="{BE7C2030-16BB-4DA2-AC41-09B499D5A6E1}" type="sibTrans" cxnId="{ADEB6A44-9520-4341-A783-E3ACA39FF306}">
      <dgm:prSet/>
      <dgm:spPr/>
      <dgm:t>
        <a:bodyPr/>
        <a:lstStyle/>
        <a:p>
          <a:endParaRPr lang="zh-CN" altLang="en-US"/>
        </a:p>
      </dgm:t>
    </dgm:pt>
    <dgm:pt modelId="{10F53AAB-A15F-453B-B68C-9437139FC754}">
      <dgm:prSet/>
      <dgm:spPr/>
      <dgm:t>
        <a:bodyPr/>
        <a:lstStyle/>
        <a:p>
          <a:r>
            <a:rPr lang="zh-CN" altLang="en-US" b="0" i="0" dirty="0"/>
            <a:t>施工阶段</a:t>
          </a:r>
          <a:endParaRPr lang="zh-CN" altLang="en-US" dirty="0"/>
        </a:p>
      </dgm:t>
    </dgm:pt>
    <dgm:pt modelId="{B21439C8-209F-4DED-95A0-922DFDCB3922}" type="parTrans" cxnId="{B10D570D-BB9E-4D00-A09D-1C44481EABDF}">
      <dgm:prSet/>
      <dgm:spPr/>
      <dgm:t>
        <a:bodyPr/>
        <a:lstStyle/>
        <a:p>
          <a:endParaRPr lang="zh-CN" altLang="en-US"/>
        </a:p>
      </dgm:t>
    </dgm:pt>
    <dgm:pt modelId="{FB03230B-8E2F-48A0-8D2E-315E77181C8C}" type="sibTrans" cxnId="{B10D570D-BB9E-4D00-A09D-1C44481EABDF}">
      <dgm:prSet/>
      <dgm:spPr/>
      <dgm:t>
        <a:bodyPr/>
        <a:lstStyle/>
        <a:p>
          <a:endParaRPr lang="zh-CN" altLang="en-US"/>
        </a:p>
      </dgm:t>
    </dgm:pt>
    <dgm:pt modelId="{E9D925BA-4792-4E47-BDF9-CB37BEDA3030}">
      <dgm:prSet/>
      <dgm:spPr/>
      <dgm:t>
        <a:bodyPr/>
        <a:lstStyle/>
        <a:p>
          <a:r>
            <a:rPr lang="zh-CN" altLang="en-US" b="0" i="0" dirty="0"/>
            <a:t>数据特点</a:t>
          </a:r>
          <a:endParaRPr lang="zh-CN" altLang="en-US" dirty="0"/>
        </a:p>
      </dgm:t>
    </dgm:pt>
    <dgm:pt modelId="{B7486CE5-0789-4A6E-9394-4C525E41F6C2}" type="parTrans" cxnId="{A47C55E9-8FE0-4F1B-B038-EF6FBB84DB1C}">
      <dgm:prSet/>
      <dgm:spPr/>
      <dgm:t>
        <a:bodyPr/>
        <a:lstStyle/>
        <a:p>
          <a:endParaRPr lang="zh-CN" altLang="en-US"/>
        </a:p>
      </dgm:t>
    </dgm:pt>
    <dgm:pt modelId="{F8C59C67-77D9-43FB-9180-16F89E0C464D}" type="sibTrans" cxnId="{A47C55E9-8FE0-4F1B-B038-EF6FBB84DB1C}">
      <dgm:prSet/>
      <dgm:spPr/>
      <dgm:t>
        <a:bodyPr/>
        <a:lstStyle/>
        <a:p>
          <a:endParaRPr lang="zh-CN" altLang="en-US"/>
        </a:p>
      </dgm:t>
    </dgm:pt>
    <dgm:pt modelId="{415468C0-7963-4126-B69D-AE006B6B3B94}">
      <dgm:prSet/>
      <dgm:spPr/>
      <dgm:t>
        <a:bodyPr/>
        <a:lstStyle/>
        <a:p>
          <a:r>
            <a:rPr lang="zh-CN" altLang="en-US" b="0" i="0" dirty="0"/>
            <a:t>进度数据实时更新</a:t>
          </a:r>
          <a:endParaRPr lang="zh-CN" altLang="en-US" dirty="0"/>
        </a:p>
      </dgm:t>
    </dgm:pt>
    <dgm:pt modelId="{B8E7CBA6-14B9-4F29-AC92-4926653CC206}" type="parTrans" cxnId="{33F84858-37D1-47E4-99CA-708A447578CF}">
      <dgm:prSet/>
      <dgm:spPr/>
      <dgm:t>
        <a:bodyPr/>
        <a:lstStyle/>
        <a:p>
          <a:endParaRPr lang="zh-CN" altLang="en-US"/>
        </a:p>
      </dgm:t>
    </dgm:pt>
    <dgm:pt modelId="{472B1C8B-29F6-477F-8E15-D55A1A593D1A}" type="sibTrans" cxnId="{33F84858-37D1-47E4-99CA-708A447578CF}">
      <dgm:prSet/>
      <dgm:spPr/>
      <dgm:t>
        <a:bodyPr/>
        <a:lstStyle/>
        <a:p>
          <a:endParaRPr lang="zh-CN" altLang="en-US"/>
        </a:p>
      </dgm:t>
    </dgm:pt>
    <dgm:pt modelId="{12334898-4D71-4C21-861E-42A4F6BD48D8}">
      <dgm:prSet/>
      <dgm:spPr/>
      <dgm:t>
        <a:bodyPr/>
        <a:lstStyle/>
        <a:p>
          <a:r>
            <a:rPr lang="zh-CN" altLang="en-US" b="0" i="0" dirty="0"/>
            <a:t>人工时数据量大</a:t>
          </a:r>
          <a:endParaRPr lang="zh-CN" altLang="en-US" dirty="0"/>
        </a:p>
      </dgm:t>
    </dgm:pt>
    <dgm:pt modelId="{C10012A5-205D-4B97-89EA-AB8279ADEBE0}" type="parTrans" cxnId="{94D13F8B-B9F8-48C9-99D4-263F15067C89}">
      <dgm:prSet/>
      <dgm:spPr/>
      <dgm:t>
        <a:bodyPr/>
        <a:lstStyle/>
        <a:p>
          <a:endParaRPr lang="zh-CN" altLang="en-US"/>
        </a:p>
      </dgm:t>
    </dgm:pt>
    <dgm:pt modelId="{A614C285-9C94-45AA-8681-81FE0D6E0394}" type="sibTrans" cxnId="{94D13F8B-B9F8-48C9-99D4-263F15067C89}">
      <dgm:prSet/>
      <dgm:spPr/>
      <dgm:t>
        <a:bodyPr/>
        <a:lstStyle/>
        <a:p>
          <a:endParaRPr lang="zh-CN" altLang="en-US"/>
        </a:p>
      </dgm:t>
    </dgm:pt>
    <dgm:pt modelId="{E48EC085-F213-400E-8921-484D2F5D2A70}">
      <dgm:prSet/>
      <dgm:spPr/>
      <dgm:t>
        <a:bodyPr/>
        <a:lstStyle/>
        <a:p>
          <a:r>
            <a:rPr lang="zh-CN" altLang="en-US" b="0" i="0" dirty="0"/>
            <a:t>物资消耗频繁变动</a:t>
          </a:r>
          <a:endParaRPr lang="zh-CN" altLang="en-US" dirty="0"/>
        </a:p>
      </dgm:t>
    </dgm:pt>
    <dgm:pt modelId="{FEF097A4-09B9-4441-9812-E338604117B7}" type="parTrans" cxnId="{B150D82D-4CC1-4BCA-8B92-20F0BE33CC60}">
      <dgm:prSet/>
      <dgm:spPr/>
      <dgm:t>
        <a:bodyPr/>
        <a:lstStyle/>
        <a:p>
          <a:endParaRPr lang="zh-CN" altLang="en-US"/>
        </a:p>
      </dgm:t>
    </dgm:pt>
    <dgm:pt modelId="{6A42815A-4396-4817-87B3-B3CDEEFFF1CB}" type="sibTrans" cxnId="{B150D82D-4CC1-4BCA-8B92-20F0BE33CC60}">
      <dgm:prSet/>
      <dgm:spPr/>
      <dgm:t>
        <a:bodyPr/>
        <a:lstStyle/>
        <a:p>
          <a:endParaRPr lang="zh-CN" altLang="en-US"/>
        </a:p>
      </dgm:t>
    </dgm:pt>
    <dgm:pt modelId="{52449A27-4CCB-409F-9EC5-58CF74FECC13}">
      <dgm:prSet/>
      <dgm:spPr/>
      <dgm:t>
        <a:bodyPr/>
        <a:lstStyle/>
        <a:p>
          <a:r>
            <a:rPr lang="zh-CN" altLang="en-US" b="0" i="0" dirty="0"/>
            <a:t>数据同步需求</a:t>
          </a:r>
          <a:endParaRPr lang="zh-CN" altLang="en-US" dirty="0"/>
        </a:p>
      </dgm:t>
    </dgm:pt>
    <dgm:pt modelId="{E87DE7A8-94A7-4E4E-B8B8-F08E9001949E}" type="parTrans" cxnId="{B76DE8D4-9F3B-48B7-B252-C652FB8E4C56}">
      <dgm:prSet/>
      <dgm:spPr/>
      <dgm:t>
        <a:bodyPr/>
        <a:lstStyle/>
        <a:p>
          <a:endParaRPr lang="zh-CN" altLang="en-US"/>
        </a:p>
      </dgm:t>
    </dgm:pt>
    <dgm:pt modelId="{0A88F64D-00F7-43F8-B00F-73A576A3EB97}" type="sibTrans" cxnId="{B76DE8D4-9F3B-48B7-B252-C652FB8E4C56}">
      <dgm:prSet/>
      <dgm:spPr/>
      <dgm:t>
        <a:bodyPr/>
        <a:lstStyle/>
        <a:p>
          <a:endParaRPr lang="zh-CN" altLang="en-US"/>
        </a:p>
      </dgm:t>
    </dgm:pt>
    <dgm:pt modelId="{616A1B23-999E-455A-93FB-1DDD2BEFF3A9}">
      <dgm:prSet/>
      <dgm:spPr/>
      <dgm:t>
        <a:bodyPr/>
        <a:lstStyle/>
        <a:p>
          <a:r>
            <a:rPr lang="zh-CN" altLang="en-US" b="0" i="0" dirty="0"/>
            <a:t>进度数据实时同步</a:t>
          </a:r>
          <a:endParaRPr lang="zh-CN" altLang="en-US" dirty="0"/>
        </a:p>
      </dgm:t>
    </dgm:pt>
    <dgm:pt modelId="{762E764A-246E-4738-8552-BC0D7970647D}" type="parTrans" cxnId="{8D5D64AA-98BA-4884-B774-A3CDE7AC824E}">
      <dgm:prSet/>
      <dgm:spPr/>
      <dgm:t>
        <a:bodyPr/>
        <a:lstStyle/>
        <a:p>
          <a:endParaRPr lang="zh-CN" altLang="en-US"/>
        </a:p>
      </dgm:t>
    </dgm:pt>
    <dgm:pt modelId="{DEE0A592-3CE9-4FD1-B0C1-7DB81A64F8BA}" type="sibTrans" cxnId="{8D5D64AA-98BA-4884-B774-A3CDE7AC824E}">
      <dgm:prSet/>
      <dgm:spPr/>
      <dgm:t>
        <a:bodyPr/>
        <a:lstStyle/>
        <a:p>
          <a:endParaRPr lang="zh-CN" altLang="en-US"/>
        </a:p>
      </dgm:t>
    </dgm:pt>
    <dgm:pt modelId="{F22124AA-B324-4678-8341-0577973CB27F}">
      <dgm:prSet/>
      <dgm:spPr/>
      <dgm:t>
        <a:bodyPr/>
        <a:lstStyle/>
        <a:p>
          <a:r>
            <a:rPr lang="zh-CN" altLang="en-US" b="0" i="0" dirty="0"/>
            <a:t>人工时及时统计</a:t>
          </a:r>
          <a:endParaRPr lang="zh-CN" altLang="en-US" dirty="0"/>
        </a:p>
      </dgm:t>
    </dgm:pt>
    <dgm:pt modelId="{ECB205BC-4B4C-4D8A-9D13-26F5BFEC2D1A}" type="parTrans" cxnId="{E3CD91A2-6504-4751-959F-9E2C77C5C28D}">
      <dgm:prSet/>
      <dgm:spPr/>
      <dgm:t>
        <a:bodyPr/>
        <a:lstStyle/>
        <a:p>
          <a:endParaRPr lang="zh-CN" altLang="en-US"/>
        </a:p>
      </dgm:t>
    </dgm:pt>
    <dgm:pt modelId="{EB89F730-580C-4AA6-ADB8-9BB640CB1A42}" type="sibTrans" cxnId="{E3CD91A2-6504-4751-959F-9E2C77C5C28D}">
      <dgm:prSet/>
      <dgm:spPr/>
      <dgm:t>
        <a:bodyPr/>
        <a:lstStyle/>
        <a:p>
          <a:endParaRPr lang="zh-CN" altLang="en-US"/>
        </a:p>
      </dgm:t>
    </dgm:pt>
    <dgm:pt modelId="{8D3E179F-D6AA-4DE6-B611-74B68A814B8F}">
      <dgm:prSet/>
      <dgm:spPr/>
      <dgm:t>
        <a:bodyPr/>
        <a:lstStyle/>
        <a:p>
          <a:r>
            <a:rPr lang="zh-CN" altLang="en-US" b="0" i="0" dirty="0"/>
            <a:t>物资库存实时更新</a:t>
          </a:r>
          <a:endParaRPr lang="zh-CN" altLang="en-US" dirty="0"/>
        </a:p>
      </dgm:t>
    </dgm:pt>
    <dgm:pt modelId="{1C9282D9-5452-4275-87CB-88FB386FD364}" type="parTrans" cxnId="{495AF7A5-DAB0-4177-9047-461F0BC1B3B7}">
      <dgm:prSet/>
      <dgm:spPr/>
      <dgm:t>
        <a:bodyPr/>
        <a:lstStyle/>
        <a:p>
          <a:endParaRPr lang="zh-CN" altLang="en-US"/>
        </a:p>
      </dgm:t>
    </dgm:pt>
    <dgm:pt modelId="{0A775E81-C7E6-4219-BE2C-9F8D8C7778BC}" type="sibTrans" cxnId="{495AF7A5-DAB0-4177-9047-461F0BC1B3B7}">
      <dgm:prSet/>
      <dgm:spPr/>
      <dgm:t>
        <a:bodyPr/>
        <a:lstStyle/>
        <a:p>
          <a:endParaRPr lang="zh-CN" altLang="en-US"/>
        </a:p>
      </dgm:t>
    </dgm:pt>
    <dgm:pt modelId="{DB8FAFA0-31D9-42BB-B34A-EBCB46CFAC0B}">
      <dgm:prSet/>
      <dgm:spPr/>
      <dgm:t>
        <a:bodyPr/>
        <a:lstStyle/>
        <a:p>
          <a:r>
            <a:rPr lang="en-US" altLang="zh-CN" b="0" i="0" dirty="0"/>
            <a:t> </a:t>
          </a:r>
          <a:r>
            <a:rPr lang="zh-CN" altLang="en-US" b="0" i="0" dirty="0"/>
            <a:t>关键考虑点</a:t>
          </a:r>
          <a:endParaRPr lang="zh-CN" altLang="en-US" dirty="0"/>
        </a:p>
      </dgm:t>
    </dgm:pt>
    <dgm:pt modelId="{EFEC8840-87CA-4C0E-B987-4557686DF491}" type="parTrans" cxnId="{A83A84DC-4D9F-40C3-A696-1ECAE244D60F}">
      <dgm:prSet/>
      <dgm:spPr/>
      <dgm:t>
        <a:bodyPr/>
        <a:lstStyle/>
        <a:p>
          <a:endParaRPr lang="zh-CN" altLang="en-US"/>
        </a:p>
      </dgm:t>
    </dgm:pt>
    <dgm:pt modelId="{2159D776-4A9C-4216-A4C9-47C485A9F02B}" type="sibTrans" cxnId="{A83A84DC-4D9F-40C3-A696-1ECAE244D60F}">
      <dgm:prSet/>
      <dgm:spPr/>
      <dgm:t>
        <a:bodyPr/>
        <a:lstStyle/>
        <a:p>
          <a:endParaRPr lang="zh-CN" altLang="en-US"/>
        </a:p>
      </dgm:t>
    </dgm:pt>
    <dgm:pt modelId="{18561C01-80D4-4DB4-8D64-207D11C903BD}">
      <dgm:prSet/>
      <dgm:spPr/>
      <dgm:t>
        <a:bodyPr/>
        <a:lstStyle/>
        <a:p>
          <a:r>
            <a:rPr lang="zh-CN" altLang="en-US" b="0" i="0" dirty="0"/>
            <a:t>现场数据采集及时性</a:t>
          </a:r>
          <a:endParaRPr lang="zh-CN" altLang="en-US" dirty="0"/>
        </a:p>
      </dgm:t>
    </dgm:pt>
    <dgm:pt modelId="{534E63A2-E826-4F2D-958D-8CCB0737BEBB}" type="parTrans" cxnId="{837CF82B-B6C7-437C-B704-6F15EDF0EE80}">
      <dgm:prSet/>
      <dgm:spPr/>
      <dgm:t>
        <a:bodyPr/>
        <a:lstStyle/>
        <a:p>
          <a:endParaRPr lang="zh-CN" altLang="en-US"/>
        </a:p>
      </dgm:t>
    </dgm:pt>
    <dgm:pt modelId="{6EF65EAB-B9F6-4465-A27E-92E9751D5745}" type="sibTrans" cxnId="{837CF82B-B6C7-437C-B704-6F15EDF0EE80}">
      <dgm:prSet/>
      <dgm:spPr/>
      <dgm:t>
        <a:bodyPr/>
        <a:lstStyle/>
        <a:p>
          <a:endParaRPr lang="zh-CN" altLang="en-US"/>
        </a:p>
      </dgm:t>
    </dgm:pt>
    <dgm:pt modelId="{24DEBDB0-A5A0-4B84-97A3-770E65E3F65C}">
      <dgm:prSet/>
      <dgm:spPr/>
      <dgm:t>
        <a:bodyPr/>
        <a:lstStyle/>
        <a:p>
          <a:r>
            <a:rPr lang="zh-CN" altLang="en-US" b="0" i="0" dirty="0"/>
            <a:t>多源数据整合</a:t>
          </a:r>
          <a:endParaRPr lang="zh-CN" altLang="en-US" dirty="0"/>
        </a:p>
      </dgm:t>
    </dgm:pt>
    <dgm:pt modelId="{2EFACE1D-173D-4691-98FA-2545D3979802}" type="parTrans" cxnId="{A41C3F90-2C38-4448-ADAC-F01CBFC8EF04}">
      <dgm:prSet/>
      <dgm:spPr/>
      <dgm:t>
        <a:bodyPr/>
        <a:lstStyle/>
        <a:p>
          <a:endParaRPr lang="zh-CN" altLang="en-US"/>
        </a:p>
      </dgm:t>
    </dgm:pt>
    <dgm:pt modelId="{ADD5BAE8-AAE0-48C2-9714-476F7F28C6B8}" type="sibTrans" cxnId="{A41C3F90-2C38-4448-ADAC-F01CBFC8EF04}">
      <dgm:prSet/>
      <dgm:spPr/>
      <dgm:t>
        <a:bodyPr/>
        <a:lstStyle/>
        <a:p>
          <a:endParaRPr lang="zh-CN" altLang="en-US"/>
        </a:p>
      </dgm:t>
    </dgm:pt>
    <dgm:pt modelId="{B043D4AF-DE57-4C21-BBAF-22C1CD4CDE49}">
      <dgm:prSet/>
      <dgm:spPr/>
      <dgm:t>
        <a:bodyPr/>
        <a:lstStyle/>
        <a:p>
          <a:r>
            <a:rPr lang="zh-CN" altLang="en-US" b="0" i="0" dirty="0"/>
            <a:t>数据质量控制</a:t>
          </a:r>
          <a:endParaRPr lang="zh-CN" altLang="en-US" dirty="0"/>
        </a:p>
      </dgm:t>
    </dgm:pt>
    <dgm:pt modelId="{7EF2B0B0-27BD-42A5-9ED3-AB43EF2451D9}" type="parTrans" cxnId="{278F5534-C8BB-4811-8BF2-E37CAD672AE9}">
      <dgm:prSet/>
      <dgm:spPr/>
      <dgm:t>
        <a:bodyPr/>
        <a:lstStyle/>
        <a:p>
          <a:endParaRPr lang="zh-CN" altLang="en-US"/>
        </a:p>
      </dgm:t>
    </dgm:pt>
    <dgm:pt modelId="{13D960B9-A175-41E7-B6E3-200E7A63CA7F}" type="sibTrans" cxnId="{278F5534-C8BB-4811-8BF2-E37CAD672AE9}">
      <dgm:prSet/>
      <dgm:spPr/>
      <dgm:t>
        <a:bodyPr/>
        <a:lstStyle/>
        <a:p>
          <a:endParaRPr lang="zh-CN" altLang="en-US"/>
        </a:p>
      </dgm:t>
    </dgm:pt>
    <dgm:pt modelId="{F32DB76F-7269-4928-BB30-6DE9881EB939}">
      <dgm:prSet/>
      <dgm:spPr/>
      <dgm:t>
        <a:bodyPr/>
        <a:lstStyle/>
        <a:p>
          <a:r>
            <a:rPr lang="zh-CN" altLang="en-US" b="0" i="0" dirty="0"/>
            <a:t>调试开车阶段</a:t>
          </a:r>
          <a:endParaRPr lang="zh-CN" altLang="en-US" dirty="0"/>
        </a:p>
      </dgm:t>
    </dgm:pt>
    <dgm:pt modelId="{79985A9F-3C0F-4F61-B703-193B0F24A5C2}" type="parTrans" cxnId="{7E2D0822-A3D6-4E03-BAA6-93B4FE2C00CF}">
      <dgm:prSet/>
      <dgm:spPr/>
      <dgm:t>
        <a:bodyPr/>
        <a:lstStyle/>
        <a:p>
          <a:endParaRPr lang="zh-CN" altLang="en-US"/>
        </a:p>
      </dgm:t>
    </dgm:pt>
    <dgm:pt modelId="{FC897ACA-C58A-4267-AADD-A12993DC5773}" type="sibTrans" cxnId="{7E2D0822-A3D6-4E03-BAA6-93B4FE2C00CF}">
      <dgm:prSet/>
      <dgm:spPr/>
      <dgm:t>
        <a:bodyPr/>
        <a:lstStyle/>
        <a:p>
          <a:endParaRPr lang="zh-CN" altLang="en-US"/>
        </a:p>
      </dgm:t>
    </dgm:pt>
    <dgm:pt modelId="{6F1D34D7-5BD0-4C84-8784-E1592BA2D686}">
      <dgm:prSet/>
      <dgm:spPr/>
      <dgm:t>
        <a:bodyPr/>
        <a:lstStyle/>
        <a:p>
          <a:r>
            <a:rPr lang="zh-CN" altLang="en-US" b="0" i="0" dirty="0"/>
            <a:t>数据特点</a:t>
          </a:r>
          <a:endParaRPr lang="zh-CN" altLang="en-US" dirty="0"/>
        </a:p>
      </dgm:t>
    </dgm:pt>
    <dgm:pt modelId="{50664712-A7BE-4D00-B9B2-03500DDBF8E4}" type="parTrans" cxnId="{7048D800-1003-4EBC-A5C4-B6DEBF84C059}">
      <dgm:prSet/>
      <dgm:spPr/>
      <dgm:t>
        <a:bodyPr/>
        <a:lstStyle/>
        <a:p>
          <a:endParaRPr lang="zh-CN" altLang="en-US"/>
        </a:p>
      </dgm:t>
    </dgm:pt>
    <dgm:pt modelId="{2551105E-5B6D-49FD-B36F-B87449A0E000}" type="sibTrans" cxnId="{7048D800-1003-4EBC-A5C4-B6DEBF84C059}">
      <dgm:prSet/>
      <dgm:spPr/>
      <dgm:t>
        <a:bodyPr/>
        <a:lstStyle/>
        <a:p>
          <a:endParaRPr lang="zh-CN" altLang="en-US"/>
        </a:p>
      </dgm:t>
    </dgm:pt>
    <dgm:pt modelId="{51134039-CA8F-4100-9CFB-99E2255931BA}">
      <dgm:prSet/>
      <dgm:spPr/>
      <dgm:t>
        <a:bodyPr/>
        <a:lstStyle/>
        <a:p>
          <a:r>
            <a:rPr lang="zh-CN" altLang="en-US" b="0" i="0" dirty="0"/>
            <a:t>问题整改频繁</a:t>
          </a:r>
          <a:endParaRPr lang="zh-CN" altLang="en-US" dirty="0"/>
        </a:p>
      </dgm:t>
    </dgm:pt>
    <dgm:pt modelId="{41AA0192-C014-461D-AF37-A8206B53AF1D}" type="parTrans" cxnId="{5F847C61-945C-4EF3-9652-D69741A9D3CB}">
      <dgm:prSet/>
      <dgm:spPr/>
      <dgm:t>
        <a:bodyPr/>
        <a:lstStyle/>
        <a:p>
          <a:endParaRPr lang="zh-CN" altLang="en-US"/>
        </a:p>
      </dgm:t>
    </dgm:pt>
    <dgm:pt modelId="{E039E6E5-E425-429D-BFE0-16605820B6B2}" type="sibTrans" cxnId="{5F847C61-945C-4EF3-9652-D69741A9D3CB}">
      <dgm:prSet/>
      <dgm:spPr/>
      <dgm:t>
        <a:bodyPr/>
        <a:lstStyle/>
        <a:p>
          <a:endParaRPr lang="zh-CN" altLang="en-US"/>
        </a:p>
      </dgm:t>
    </dgm:pt>
    <dgm:pt modelId="{33BE3D9A-1496-4B75-A03F-170DAE6CF36F}">
      <dgm:prSet/>
      <dgm:spPr/>
      <dgm:t>
        <a:bodyPr/>
        <a:lstStyle/>
        <a:p>
          <a:r>
            <a:rPr lang="zh-CN" altLang="en-US" b="0" i="0" dirty="0"/>
            <a:t>文档资料集中归档</a:t>
          </a:r>
          <a:endParaRPr lang="zh-CN" altLang="en-US" dirty="0"/>
        </a:p>
      </dgm:t>
    </dgm:pt>
    <dgm:pt modelId="{6D9AFDBC-A9E0-4577-919C-082D676E5683}" type="parTrans" cxnId="{9ABD7D5F-28C0-411E-88C3-C4158633641C}">
      <dgm:prSet/>
      <dgm:spPr/>
      <dgm:t>
        <a:bodyPr/>
        <a:lstStyle/>
        <a:p>
          <a:endParaRPr lang="zh-CN" altLang="en-US"/>
        </a:p>
      </dgm:t>
    </dgm:pt>
    <dgm:pt modelId="{082B1AFE-04F1-4A2E-92F0-B78B1CD95D5E}" type="sibTrans" cxnId="{9ABD7D5F-28C0-411E-88C3-C4158633641C}">
      <dgm:prSet/>
      <dgm:spPr/>
      <dgm:t>
        <a:bodyPr/>
        <a:lstStyle/>
        <a:p>
          <a:endParaRPr lang="zh-CN" altLang="en-US"/>
        </a:p>
      </dgm:t>
    </dgm:pt>
    <dgm:pt modelId="{DD5A225D-C59F-4E4F-B8B5-FFC2370F9327}">
      <dgm:prSet/>
      <dgm:spPr/>
      <dgm:t>
        <a:bodyPr/>
        <a:lstStyle/>
        <a:p>
          <a:r>
            <a:rPr lang="zh-CN" altLang="en-US" b="0" i="0" dirty="0"/>
            <a:t>数据同步需求</a:t>
          </a:r>
          <a:endParaRPr lang="zh-CN" altLang="en-US" dirty="0"/>
        </a:p>
      </dgm:t>
    </dgm:pt>
    <dgm:pt modelId="{641CCBB6-2311-4C1C-ABE4-B3931F1F64D2}" type="parTrans" cxnId="{EE47140F-06D5-441E-A436-5DDE8E12EF56}">
      <dgm:prSet/>
      <dgm:spPr/>
      <dgm:t>
        <a:bodyPr/>
        <a:lstStyle/>
        <a:p>
          <a:endParaRPr lang="zh-CN" altLang="en-US"/>
        </a:p>
      </dgm:t>
    </dgm:pt>
    <dgm:pt modelId="{AC787942-14D7-4AF4-84E1-652A5282276C}" type="sibTrans" cxnId="{EE47140F-06D5-441E-A436-5DDE8E12EF56}">
      <dgm:prSet/>
      <dgm:spPr/>
      <dgm:t>
        <a:bodyPr/>
        <a:lstStyle/>
        <a:p>
          <a:endParaRPr lang="zh-CN" altLang="en-US"/>
        </a:p>
      </dgm:t>
    </dgm:pt>
    <dgm:pt modelId="{E96AC786-40AE-428E-898D-E602449E4F17}">
      <dgm:prSet/>
      <dgm:spPr/>
      <dgm:t>
        <a:bodyPr/>
        <a:lstStyle/>
        <a:p>
          <a:r>
            <a:rPr lang="zh-CN" altLang="en-US" b="0" i="0" dirty="0"/>
            <a:t>问题整改及时跟踪</a:t>
          </a:r>
          <a:endParaRPr lang="zh-CN" altLang="en-US" dirty="0"/>
        </a:p>
      </dgm:t>
    </dgm:pt>
    <dgm:pt modelId="{DA9E3D38-E0D5-451B-A5B2-D279923B5BE8}" type="parTrans" cxnId="{AA0274A2-6D8B-4B56-B8DD-0AEFBD53DC47}">
      <dgm:prSet/>
      <dgm:spPr/>
      <dgm:t>
        <a:bodyPr/>
        <a:lstStyle/>
        <a:p>
          <a:endParaRPr lang="zh-CN" altLang="en-US"/>
        </a:p>
      </dgm:t>
    </dgm:pt>
    <dgm:pt modelId="{594F6C67-96A4-46D7-9AB8-3300BF109396}" type="sibTrans" cxnId="{AA0274A2-6D8B-4B56-B8DD-0AEFBD53DC47}">
      <dgm:prSet/>
      <dgm:spPr/>
      <dgm:t>
        <a:bodyPr/>
        <a:lstStyle/>
        <a:p>
          <a:endParaRPr lang="zh-CN" altLang="en-US"/>
        </a:p>
      </dgm:t>
    </dgm:pt>
    <dgm:pt modelId="{DA0B42B2-C9BD-4CB5-9ED0-A98565253B45}">
      <dgm:prSet/>
      <dgm:spPr/>
      <dgm:t>
        <a:bodyPr/>
        <a:lstStyle/>
        <a:p>
          <a:r>
            <a:rPr lang="zh-CN" altLang="en-US" b="0" i="0" dirty="0"/>
            <a:t>关键考虑点</a:t>
          </a:r>
          <a:endParaRPr lang="zh-CN" altLang="en-US" dirty="0"/>
        </a:p>
      </dgm:t>
    </dgm:pt>
    <dgm:pt modelId="{DA5332EE-3E2E-48EE-8236-8E74A19FE43D}" type="parTrans" cxnId="{5BD04AB9-1E62-416E-8112-71BD2F35FC3A}">
      <dgm:prSet/>
      <dgm:spPr/>
      <dgm:t>
        <a:bodyPr/>
        <a:lstStyle/>
        <a:p>
          <a:endParaRPr lang="zh-CN" altLang="en-US"/>
        </a:p>
      </dgm:t>
    </dgm:pt>
    <dgm:pt modelId="{3AF46BBE-8055-4802-94F7-D4AA9F464A31}" type="sibTrans" cxnId="{5BD04AB9-1E62-416E-8112-71BD2F35FC3A}">
      <dgm:prSet/>
      <dgm:spPr/>
      <dgm:t>
        <a:bodyPr/>
        <a:lstStyle/>
        <a:p>
          <a:endParaRPr lang="zh-CN" altLang="en-US"/>
        </a:p>
      </dgm:t>
    </dgm:pt>
    <dgm:pt modelId="{B9C454D4-2240-4354-9069-1938C98738EE}">
      <dgm:prSet/>
      <dgm:spPr/>
      <dgm:t>
        <a:bodyPr/>
        <a:lstStyle/>
        <a:p>
          <a:r>
            <a:rPr lang="zh-CN" altLang="en-US" b="0" i="0"/>
            <a:t>竣工</a:t>
          </a:r>
          <a:r>
            <a:rPr lang="zh-CN" altLang="en-US" b="0" i="0" dirty="0"/>
            <a:t>资料同步归档</a:t>
          </a:r>
          <a:endParaRPr lang="zh-CN" altLang="en-US" dirty="0"/>
        </a:p>
      </dgm:t>
    </dgm:pt>
    <dgm:pt modelId="{CF9B1143-176E-45E3-A8E2-ADCC8278764B}" type="parTrans" cxnId="{E8AC1203-D5C8-4021-BA08-91CA8113FEB4}">
      <dgm:prSet/>
      <dgm:spPr/>
      <dgm:t>
        <a:bodyPr/>
        <a:lstStyle/>
        <a:p>
          <a:endParaRPr lang="zh-CN" altLang="en-US"/>
        </a:p>
      </dgm:t>
    </dgm:pt>
    <dgm:pt modelId="{1F5739E2-EBAB-4225-9ED7-1FA608D5402B}" type="sibTrans" cxnId="{E8AC1203-D5C8-4021-BA08-91CA8113FEB4}">
      <dgm:prSet/>
      <dgm:spPr/>
      <dgm:t>
        <a:bodyPr/>
        <a:lstStyle/>
        <a:p>
          <a:endParaRPr lang="zh-CN" altLang="en-US"/>
        </a:p>
      </dgm:t>
    </dgm:pt>
    <dgm:pt modelId="{D415EF12-038E-4B9C-8896-58455A3D04DC}">
      <dgm:prSet/>
      <dgm:spPr/>
      <dgm:t>
        <a:bodyPr/>
        <a:lstStyle/>
        <a:p>
          <a:r>
            <a:rPr lang="zh-CN" altLang="en-US" b="0" i="0" dirty="0"/>
            <a:t>数据完整性验证</a:t>
          </a:r>
          <a:endParaRPr lang="zh-CN" altLang="en-US" dirty="0"/>
        </a:p>
      </dgm:t>
    </dgm:pt>
    <dgm:pt modelId="{A0DCABE0-B405-409F-B745-E29D08BE35D7}" type="parTrans" cxnId="{041A2E48-9EDF-483F-AEE2-4D59FBE48A42}">
      <dgm:prSet/>
      <dgm:spPr/>
      <dgm:t>
        <a:bodyPr/>
        <a:lstStyle/>
        <a:p>
          <a:endParaRPr lang="zh-CN" altLang="en-US"/>
        </a:p>
      </dgm:t>
    </dgm:pt>
    <dgm:pt modelId="{A93D0EFC-F003-4C04-9182-1CD2CF3E53AE}" type="sibTrans" cxnId="{041A2E48-9EDF-483F-AEE2-4D59FBE48A42}">
      <dgm:prSet/>
      <dgm:spPr/>
      <dgm:t>
        <a:bodyPr/>
        <a:lstStyle/>
        <a:p>
          <a:endParaRPr lang="zh-CN" altLang="en-US"/>
        </a:p>
      </dgm:t>
    </dgm:pt>
    <dgm:pt modelId="{4A3B7592-BA77-45CB-BF08-50087DEC8C59}">
      <dgm:prSet/>
      <dgm:spPr/>
      <dgm:t>
        <a:bodyPr/>
        <a:lstStyle/>
        <a:p>
          <a:r>
            <a:rPr lang="zh-CN" altLang="en-US" b="0" i="0" dirty="0"/>
            <a:t>问题跟踪闭环</a:t>
          </a:r>
          <a:endParaRPr lang="zh-CN" altLang="en-US" dirty="0"/>
        </a:p>
      </dgm:t>
    </dgm:pt>
    <dgm:pt modelId="{23B1807D-C01A-4C61-B917-AEC6AD2E1F04}" type="parTrans" cxnId="{9676E8E4-7A7F-47F4-BFE7-07DAB5B6288D}">
      <dgm:prSet/>
      <dgm:spPr/>
      <dgm:t>
        <a:bodyPr/>
        <a:lstStyle/>
        <a:p>
          <a:endParaRPr lang="zh-CN" altLang="en-US"/>
        </a:p>
      </dgm:t>
    </dgm:pt>
    <dgm:pt modelId="{79F62417-A053-48E5-8805-73B003556A90}" type="sibTrans" cxnId="{9676E8E4-7A7F-47F4-BFE7-07DAB5B6288D}">
      <dgm:prSet/>
      <dgm:spPr/>
      <dgm:t>
        <a:bodyPr/>
        <a:lstStyle/>
        <a:p>
          <a:endParaRPr lang="zh-CN" altLang="en-US"/>
        </a:p>
      </dgm:t>
    </dgm:pt>
    <dgm:pt modelId="{C0EA8C73-528C-4B59-87F3-B629FECABC32}">
      <dgm:prSet/>
      <dgm:spPr/>
      <dgm:t>
        <a:bodyPr/>
        <a:lstStyle/>
        <a:p>
          <a:r>
            <a:rPr lang="zh-CN" altLang="en-US" b="0" i="0" dirty="0"/>
            <a:t>资料归档完整性 </a:t>
          </a:r>
          <a:endParaRPr lang="zh-CN" altLang="en-US" dirty="0"/>
        </a:p>
      </dgm:t>
    </dgm:pt>
    <dgm:pt modelId="{5C86068C-1AD3-483F-B28B-2593A2571BE5}" type="parTrans" cxnId="{C70A89D8-D132-451D-9C9D-1A05502F199C}">
      <dgm:prSet/>
      <dgm:spPr/>
      <dgm:t>
        <a:bodyPr/>
        <a:lstStyle/>
        <a:p>
          <a:endParaRPr lang="zh-CN" altLang="en-US"/>
        </a:p>
      </dgm:t>
    </dgm:pt>
    <dgm:pt modelId="{AA4D90EA-F55A-4733-BC7C-CA5FC5D6CB81}" type="sibTrans" cxnId="{C70A89D8-D132-451D-9C9D-1A05502F199C}">
      <dgm:prSet/>
      <dgm:spPr/>
      <dgm:t>
        <a:bodyPr/>
        <a:lstStyle/>
        <a:p>
          <a:endParaRPr lang="zh-CN" altLang="en-US"/>
        </a:p>
      </dgm:t>
    </dgm:pt>
    <dgm:pt modelId="{9D20D756-DC94-4573-A1A9-392AC197264F}" type="pres">
      <dgm:prSet presAssocID="{A99A2059-B5E2-4456-9BA9-7453EF609C3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B2C44B0-2291-42AE-AA93-6E40FA25F84C}" type="pres">
      <dgm:prSet presAssocID="{7FF2A2C8-95F0-4771-A6EB-3DF913701603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51FD6E70-5631-4C05-A2D1-4AD14A29EBA4}" type="pres">
      <dgm:prSet presAssocID="{7FF2A2C8-95F0-4771-A6EB-3DF913701603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8C766059-B63A-4097-848C-2CDB9EC87092}" type="pres">
      <dgm:prSet presAssocID="{3C0633C4-9BA3-40A0-993C-B1488226227D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AFBB533B-3D2B-4187-9E4D-9DC57F3657A2}" type="pres">
      <dgm:prSet presAssocID="{3C0633C4-9BA3-40A0-993C-B1488226227D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20E8CABC-E854-42BC-9DEE-A8E5389833AD}" type="pres">
      <dgm:prSet presAssocID="{8357BFB4-1EEA-43FE-85B9-75A805699671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ED54C1ED-C57C-4E4E-9E8E-C40999138ACC}" type="pres">
      <dgm:prSet presAssocID="{8357BFB4-1EEA-43FE-85B9-75A805699671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7B1A9E75-B996-494E-9674-2F3F12C30412}" type="pres">
      <dgm:prSet presAssocID="{10F53AAB-A15F-453B-B68C-9437139FC754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C16AD570-DE7D-4163-95B2-2ED294897DF4}" type="pres">
      <dgm:prSet presAssocID="{10F53AAB-A15F-453B-B68C-9437139FC754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F27AF46F-E97B-46A4-A5D9-CEFB3E9A70C7}" type="pres">
      <dgm:prSet presAssocID="{F32DB76F-7269-4928-BB30-6DE9881EB939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557DCAB1-F87D-4A46-BE17-1E60A7BE2F2D}" type="pres">
      <dgm:prSet presAssocID="{F32DB76F-7269-4928-BB30-6DE9881EB939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3669B00-B984-4993-9A45-4A00AD59FEBB}" srcId="{8357BFB4-1EEA-43FE-85B9-75A805699671}" destId="{0909141D-AF7C-4698-B477-42A4D6E98FD2}" srcOrd="0" destOrd="0" parTransId="{1AF603AD-462B-4032-9972-8381ABF72044}" sibTransId="{3EBC2A6E-0CDE-45FA-91E3-385393EA3242}"/>
    <dgm:cxn modelId="{7048D800-1003-4EBC-A5C4-B6DEBF84C059}" srcId="{F32DB76F-7269-4928-BB30-6DE9881EB939}" destId="{6F1D34D7-5BD0-4C84-8784-E1592BA2D686}" srcOrd="0" destOrd="0" parTransId="{50664712-A7BE-4D00-B9B2-03500DDBF8E4}" sibTransId="{2551105E-5B6D-49FD-B36F-B87449A0E000}"/>
    <dgm:cxn modelId="{21692302-307E-4FFD-A271-2F0E5E460C13}" type="presOf" srcId="{7FF2A2C8-95F0-4771-A6EB-3DF913701603}" destId="{FB2C44B0-2291-42AE-AA93-6E40FA25F84C}" srcOrd="0" destOrd="0" presId="urn:microsoft.com/office/officeart/2009/3/layout/IncreasingArrowsProcess"/>
    <dgm:cxn modelId="{E8AC1203-D5C8-4021-BA08-91CA8113FEB4}" srcId="{DD5A225D-C59F-4E4F-B8B5-FFC2370F9327}" destId="{B9C454D4-2240-4354-9069-1938C98738EE}" srcOrd="1" destOrd="0" parTransId="{CF9B1143-176E-45E3-A8E2-ADCC8278764B}" sibTransId="{1F5739E2-EBAB-4225-9ED7-1FA608D5402B}"/>
    <dgm:cxn modelId="{3D932503-0BB1-46F8-9F0F-BDCFFE345A3A}" type="presOf" srcId="{C0EA8C73-528C-4B59-87F3-B629FECABC32}" destId="{557DCAB1-F87D-4A46-BE17-1E60A7BE2F2D}" srcOrd="0" destOrd="9" presId="urn:microsoft.com/office/officeart/2009/3/layout/IncreasingArrowsProcess"/>
    <dgm:cxn modelId="{168E1305-B8FD-4689-BEBD-F2200205EC11}" srcId="{C5B76E43-D95E-484C-B207-BCEE014744D2}" destId="{5E7FFCB7-7C15-4ED0-A8C7-9EEA75AD2B05}" srcOrd="2" destOrd="0" parTransId="{08577622-820E-4241-80C8-3361DAC49F71}" sibTransId="{934E4810-0AFB-40BD-8952-DD6750AC848E}"/>
    <dgm:cxn modelId="{87989D05-C344-4D60-8119-7E98A35BC0E1}" srcId="{70C80F67-3A0E-4056-AB8E-15002D879BE2}" destId="{6DF94BDA-808A-4708-965F-36F021D1A3F9}" srcOrd="1" destOrd="0" parTransId="{99BFD62F-EC9F-472C-9FDD-3577486F0CE2}" sibTransId="{431C509B-86BB-47F4-BD77-3776E53C5731}"/>
    <dgm:cxn modelId="{E26E7308-E2AE-48C2-A2E6-B48DC10D4AAA}" type="presOf" srcId="{3F9A81B4-132D-426B-A743-3F551D93D9C6}" destId="{51FD6E70-5631-4C05-A2D1-4AD14A29EBA4}" srcOrd="0" destOrd="8" presId="urn:microsoft.com/office/officeart/2009/3/layout/IncreasingArrowsProcess"/>
    <dgm:cxn modelId="{E3D7F809-F16D-4939-AFDC-CA1A93EC0D2F}" srcId="{3F9A81B4-132D-426B-A743-3F551D93D9C6}" destId="{DFD8B950-47FC-4316-8AB0-035EA833A2CB}" srcOrd="1" destOrd="0" parTransId="{83C15F7A-BB0D-4825-9E95-022F3747074A}" sibTransId="{C93C1CAC-BA28-4296-B91A-EE78580D20E3}"/>
    <dgm:cxn modelId="{DE369B0A-DE5D-45CE-983F-5910BE2DBE93}" srcId="{B09F1EA7-FF90-43B8-8DD2-6C55CD312CBE}" destId="{3B474511-8DEE-4FEA-A7A4-5838B4ACB402}" srcOrd="2" destOrd="0" parTransId="{15849473-F58D-4D37-ABE6-CC6317722556}" sibTransId="{E1714B42-84A9-4246-8F8A-7F93610473C2}"/>
    <dgm:cxn modelId="{DB56C50A-EFD4-4A93-99F3-1DDD357EC933}" type="presOf" srcId="{6DF94BDA-808A-4708-965F-36F021D1A3F9}" destId="{51FD6E70-5631-4C05-A2D1-4AD14A29EBA4}" srcOrd="0" destOrd="2" presId="urn:microsoft.com/office/officeart/2009/3/layout/IncreasingArrowsProcess"/>
    <dgm:cxn modelId="{0AB88E0B-524B-495B-BC84-8A54F0B54F27}" srcId="{B09F1EA7-FF90-43B8-8DD2-6C55CD312CBE}" destId="{9C599ACC-E715-4312-A6FA-B1D25EE9B234}" srcOrd="0" destOrd="0" parTransId="{2080849E-C58D-4C8F-83A3-E75891538C6A}" sibTransId="{7681DB48-FD72-4DD6-A16C-69F6EE3B54C5}"/>
    <dgm:cxn modelId="{143C680D-B2D0-4D66-B552-951D360CA2D1}" srcId="{3C0633C4-9BA3-40A0-993C-B1488226227D}" destId="{B09F1EA7-FF90-43B8-8DD2-6C55CD312CBE}" srcOrd="1" destOrd="0" parTransId="{9A2A1969-D19C-4523-8C95-FFFA43553C2D}" sibTransId="{837B08DF-5C90-4CF5-A317-BCA6B0B9F6FC}"/>
    <dgm:cxn modelId="{B10D570D-BB9E-4D00-A09D-1C44481EABDF}" srcId="{A99A2059-B5E2-4456-9BA9-7453EF609C39}" destId="{10F53AAB-A15F-453B-B68C-9437139FC754}" srcOrd="3" destOrd="0" parTransId="{B21439C8-209F-4DED-95A0-922DFDCB3922}" sibTransId="{FB03230B-8E2F-48A0-8D2E-315E77181C8C}"/>
    <dgm:cxn modelId="{EE47140F-06D5-441E-A436-5DDE8E12EF56}" srcId="{F32DB76F-7269-4928-BB30-6DE9881EB939}" destId="{DD5A225D-C59F-4E4F-B8B5-FFC2370F9327}" srcOrd="1" destOrd="0" parTransId="{641CCBB6-2311-4C1C-ABE4-B3931F1F64D2}" sibTransId="{AC787942-14D7-4AF4-84E1-652A5282276C}"/>
    <dgm:cxn modelId="{734E7A14-5717-49AF-9C2F-F44633FF636B}" srcId="{3F9A81B4-132D-426B-A743-3F551D93D9C6}" destId="{E81155B5-8A1B-42C0-ABEE-09B6ACA1AE63}" srcOrd="0" destOrd="0" parTransId="{1C4322B3-4C7F-4343-9614-479EE392ED5E}" sibTransId="{FB6C12A6-4D19-44F3-914C-0F523D04BB53}"/>
    <dgm:cxn modelId="{2E41CC15-ED37-43E3-9BB7-033239577992}" type="presOf" srcId="{FA135906-B78E-4B63-81F0-4E91291DF407}" destId="{51FD6E70-5631-4C05-A2D1-4AD14A29EBA4}" srcOrd="0" destOrd="11" presId="urn:microsoft.com/office/officeart/2009/3/layout/IncreasingArrowsProcess"/>
    <dgm:cxn modelId="{74A42416-5A4D-46F3-9BC4-B555E16A25BD}" srcId="{70C80F67-3A0E-4056-AB8E-15002D879BE2}" destId="{C464D424-B029-49CC-9521-A80AAAB57803}" srcOrd="2" destOrd="0" parTransId="{A33A9019-F432-489A-99D2-58F76718F474}" sibTransId="{31179FD3-2BFF-444B-8EDA-83E3903C86D9}"/>
    <dgm:cxn modelId="{AEDF6C18-4D54-49E2-BF7F-71117C9FC925}" srcId="{22C3C374-E62F-4C29-9E3A-FD437FFA698B}" destId="{991A64A3-1955-4F02-81EB-9E7DE72F11CD}" srcOrd="1" destOrd="0" parTransId="{2F9DF9D3-401B-4D66-8FD8-219F6B47408F}" sibTransId="{EF8E92B5-724D-428C-8D34-118B1B16FCDF}"/>
    <dgm:cxn modelId="{43DA8518-D8DF-488A-A52E-E5400A277A21}" type="presOf" srcId="{E48EC085-F213-400E-8921-484D2F5D2A70}" destId="{C16AD570-DE7D-4163-95B2-2ED294897DF4}" srcOrd="0" destOrd="3" presId="urn:microsoft.com/office/officeart/2009/3/layout/IncreasingArrowsProcess"/>
    <dgm:cxn modelId="{ED7F431A-D24F-4100-AD4F-13EEF0683106}" srcId="{3F9A81B4-132D-426B-A743-3F551D93D9C6}" destId="{FA135906-B78E-4B63-81F0-4E91291DF407}" srcOrd="2" destOrd="0" parTransId="{FEE2D66F-0CD5-4ED1-913E-10EDBCDAFF7E}" sibTransId="{5EF80B33-DFAE-4CE3-945F-86BE38A842A5}"/>
    <dgm:cxn modelId="{56B9051B-D208-4DAD-BA3D-95E3BEBCFC3D}" srcId="{D631315B-1459-4271-8FB3-54A042825206}" destId="{A38C980F-78A7-458A-A630-A3664ADBA4E8}" srcOrd="0" destOrd="0" parTransId="{D08E709F-B86E-431D-A9CB-84039993934F}" sibTransId="{4ACD86FC-BE90-412B-BA25-746D58093914}"/>
    <dgm:cxn modelId="{486D801C-EB88-45D8-B522-A1532B5A5C77}" type="presOf" srcId="{BF500183-13F5-4108-9012-14F7646BC58E}" destId="{ED54C1ED-C57C-4E4E-9E8E-C40999138ACC}" srcOrd="0" destOrd="7" presId="urn:microsoft.com/office/officeart/2009/3/layout/IncreasingArrowsProcess"/>
    <dgm:cxn modelId="{0024291E-915F-4433-A1FF-72DCD878480C}" srcId="{C5B76E43-D95E-484C-B207-BCEE014744D2}" destId="{5486B76E-4204-4212-BDE5-73031E53449C}" srcOrd="0" destOrd="0" parTransId="{9537321A-3CFA-4B58-B111-CE711D86F43E}" sibTransId="{E4AA9F87-015A-4CA1-95C0-54BC4FEABF41}"/>
    <dgm:cxn modelId="{3CB4B91F-CC49-461F-8238-C5FC78060679}" type="presOf" srcId="{A38C980F-78A7-458A-A630-A3664ADBA4E8}" destId="{ED54C1ED-C57C-4E4E-9E8E-C40999138ACC}" srcOrd="0" destOrd="5" presId="urn:microsoft.com/office/officeart/2009/3/layout/IncreasingArrowsProcess"/>
    <dgm:cxn modelId="{CD15CD1F-11DD-4501-8536-9E6BC6FE1579}" srcId="{69D96FBF-6759-49CF-AE55-1D601379ADDA}" destId="{1D8B5B81-467F-4575-9F11-EFC45B011B09}" srcOrd="1" destOrd="0" parTransId="{F96F6113-0B11-407A-95E6-735BB21ADF06}" sibTransId="{7E87C6C3-D4DC-4849-8219-AB3E6A306B4E}"/>
    <dgm:cxn modelId="{7E2D0822-A3D6-4E03-BAA6-93B4FE2C00CF}" srcId="{A99A2059-B5E2-4456-9BA9-7453EF609C39}" destId="{F32DB76F-7269-4928-BB30-6DE9881EB939}" srcOrd="4" destOrd="0" parTransId="{79985A9F-3C0F-4F61-B703-193B0F24A5C2}" sibTransId="{FC897ACA-C58A-4267-AADD-A12993DC5773}"/>
    <dgm:cxn modelId="{BEB08A24-4D10-4559-9494-8CC8E3D836B4}" type="presOf" srcId="{19D25B4E-A280-4181-B95D-BE864496ED28}" destId="{ED54C1ED-C57C-4E4E-9E8E-C40999138ACC}" srcOrd="0" destOrd="1" presId="urn:microsoft.com/office/officeart/2009/3/layout/IncreasingArrowsProcess"/>
    <dgm:cxn modelId="{85BC4028-9E9C-48E2-9E48-27B4D62ED18F}" type="presOf" srcId="{D5FFDEB9-5FC1-4FC7-925D-F87133C00830}" destId="{51FD6E70-5631-4C05-A2D1-4AD14A29EBA4}" srcOrd="0" destOrd="6" presId="urn:microsoft.com/office/officeart/2009/3/layout/IncreasingArrowsProcess"/>
    <dgm:cxn modelId="{837CF82B-B6C7-437C-B704-6F15EDF0EE80}" srcId="{DB8FAFA0-31D9-42BB-B34A-EBCB46CFAC0B}" destId="{18561C01-80D4-4DB4-8D64-207D11C903BD}" srcOrd="0" destOrd="0" parTransId="{534E63A2-E826-4F2D-958D-8CCB0737BEBB}" sibTransId="{6EF65EAB-B9F6-4465-A27E-92E9751D5745}"/>
    <dgm:cxn modelId="{B150D82D-4CC1-4BCA-8B92-20F0BE33CC60}" srcId="{E9D925BA-4792-4E47-BDF9-CB37BEDA3030}" destId="{E48EC085-F213-400E-8921-484D2F5D2A70}" srcOrd="2" destOrd="0" parTransId="{FEF097A4-09B9-4441-9812-E338604117B7}" sibTransId="{6A42815A-4396-4817-87B3-B3CDEEFFF1CB}"/>
    <dgm:cxn modelId="{A0738931-C9FF-46FA-B807-A2C7A334D8AE}" type="presOf" srcId="{E9D925BA-4792-4E47-BDF9-CB37BEDA3030}" destId="{C16AD570-DE7D-4163-95B2-2ED294897DF4}" srcOrd="0" destOrd="0" presId="urn:microsoft.com/office/officeart/2009/3/layout/IncreasingArrowsProcess"/>
    <dgm:cxn modelId="{278F5534-C8BB-4811-8BF2-E37CAD672AE9}" srcId="{DB8FAFA0-31D9-42BB-B34A-EBCB46CFAC0B}" destId="{B043D4AF-DE57-4C21-BBAF-22C1CD4CDE49}" srcOrd="2" destOrd="0" parTransId="{7EF2B0B0-27BD-42A5-9ED3-AB43EF2451D9}" sibTransId="{13D960B9-A175-41E7-B6E3-200E7A63CA7F}"/>
    <dgm:cxn modelId="{7C7EA235-738E-4FB9-92BB-4267A56DB58D}" srcId="{D631315B-1459-4271-8FB3-54A042825206}" destId="{C8821446-0514-4557-9DC4-AA4EF4CBB947}" srcOrd="1" destOrd="0" parTransId="{B5B1C127-9BCF-4665-88C3-BBFAFB5E4543}" sibTransId="{5F91D2A2-30B7-448B-9EED-ECDFE0213EFB}"/>
    <dgm:cxn modelId="{5A038839-4562-46E0-8C9D-6F84231516B8}" type="presOf" srcId="{C8821446-0514-4557-9DC4-AA4EF4CBB947}" destId="{ED54C1ED-C57C-4E4E-9E8E-C40999138ACC}" srcOrd="0" destOrd="6" presId="urn:microsoft.com/office/officeart/2009/3/layout/IncreasingArrowsProcess"/>
    <dgm:cxn modelId="{49F6ED3D-EF96-488A-A72F-2CE72205609F}" type="presOf" srcId="{51134039-CA8F-4100-9CFB-99E2255931BA}" destId="{557DCAB1-F87D-4A46-BE17-1E60A7BE2F2D}" srcOrd="0" destOrd="1" presId="urn:microsoft.com/office/officeart/2009/3/layout/IncreasingArrowsProcess"/>
    <dgm:cxn modelId="{C4AABF3E-854B-4107-A42B-A52D021C6322}" type="presOf" srcId="{9C599ACC-E715-4312-A6FA-B1D25EE9B234}" destId="{AFBB533B-3D2B-4187-9E4D-9DC57F3657A2}" srcOrd="0" destOrd="5" presId="urn:microsoft.com/office/officeart/2009/3/layout/IncreasingArrowsProcess"/>
    <dgm:cxn modelId="{EE54E840-DD05-4146-BE64-D6F4C77AD34B}" srcId="{A99A2059-B5E2-4456-9BA9-7453EF609C39}" destId="{3C0633C4-9BA3-40A0-993C-B1488226227D}" srcOrd="1" destOrd="0" parTransId="{C2AACE51-19D0-4CB5-BD86-E0849D4EED56}" sibTransId="{1FD65679-5548-4726-A91E-811654321BBD}"/>
    <dgm:cxn modelId="{1B5CB25E-D497-4B9C-A295-3ECC4BFC0888}" srcId="{8357BFB4-1EEA-43FE-85B9-75A805699671}" destId="{D631315B-1459-4271-8FB3-54A042825206}" srcOrd="1" destOrd="0" parTransId="{38C94E8C-6A91-45E7-B1EA-BA35EF74C8A8}" sibTransId="{2E2FA765-1D43-4EC2-B3D4-8260BC68ADF3}"/>
    <dgm:cxn modelId="{9ABD7D5F-28C0-411E-88C3-C4158633641C}" srcId="{6F1D34D7-5BD0-4C84-8784-E1592BA2D686}" destId="{33BE3D9A-1496-4B75-A03F-170DAE6CF36F}" srcOrd="1" destOrd="0" parTransId="{6D9AFDBC-A9E0-4577-919C-082D676E5683}" sibTransId="{082B1AFE-04F1-4A2E-92F0-B78B1CD95D5E}"/>
    <dgm:cxn modelId="{22B11961-0FCE-4152-AD87-5BFF4DEC75A5}" srcId="{D631315B-1459-4271-8FB3-54A042825206}" destId="{BF500183-13F5-4108-9012-14F7646BC58E}" srcOrd="2" destOrd="0" parTransId="{4E6D1F32-8E33-43A4-B6C3-5DC3801F65AC}" sibTransId="{5F5A3ED2-6057-467C-885C-9178B3CCA6D6}"/>
    <dgm:cxn modelId="{E3866161-9EF4-4B97-8D65-3D78A603CD17}" srcId="{2EE224F4-9076-401B-8504-40F2660530CF}" destId="{ADB89701-C537-4191-9835-0F68A72571DA}" srcOrd="0" destOrd="0" parTransId="{4A6CA8C3-3CE2-4958-8B47-1A7DE2CC021D}" sibTransId="{38A772A1-F2ED-4907-818F-49C7E2BB12C6}"/>
    <dgm:cxn modelId="{1C5A7161-55F2-4AFF-9BFB-DE661C60856D}" type="presOf" srcId="{DFD8B950-47FC-4316-8AB0-035EA833A2CB}" destId="{51FD6E70-5631-4C05-A2D1-4AD14A29EBA4}" srcOrd="0" destOrd="10" presId="urn:microsoft.com/office/officeart/2009/3/layout/IncreasingArrowsProcess"/>
    <dgm:cxn modelId="{5F847C61-945C-4EF3-9652-D69741A9D3CB}" srcId="{6F1D34D7-5BD0-4C84-8784-E1592BA2D686}" destId="{51134039-CA8F-4100-9CFB-99E2255931BA}" srcOrd="0" destOrd="0" parTransId="{41AA0192-C014-461D-AF37-A8206B53AF1D}" sibTransId="{E039E6E5-E425-429D-BFE0-16605820B6B2}"/>
    <dgm:cxn modelId="{ADEB6A44-9520-4341-A783-E3ACA39FF306}" srcId="{69D96FBF-6759-49CF-AE55-1D601379ADDA}" destId="{9ED9275B-5FC6-4D82-8F01-2059BB718F23}" srcOrd="2" destOrd="0" parTransId="{C8ACC3F1-3B34-4EFB-AAFF-D57D73342AC3}" sibTransId="{BE7C2030-16BB-4DA2-AC41-09B499D5A6E1}"/>
    <dgm:cxn modelId="{89075267-5C27-4B9E-9317-83AF0BC17EFD}" type="presOf" srcId="{1D8B5B81-467F-4575-9F11-EFC45B011B09}" destId="{ED54C1ED-C57C-4E4E-9E8E-C40999138ACC}" srcOrd="0" destOrd="10" presId="urn:microsoft.com/office/officeart/2009/3/layout/IncreasingArrowsProcess"/>
    <dgm:cxn modelId="{041A2E48-9EDF-483F-AEE2-4D59FBE48A42}" srcId="{DA0B42B2-C9BD-4CB5-9ED0-A98565253B45}" destId="{D415EF12-038E-4B9C-8896-58455A3D04DC}" srcOrd="0" destOrd="0" parTransId="{A0DCABE0-B405-409F-B745-E29D08BE35D7}" sibTransId="{A93D0EFC-F003-4C04-9182-1CD2CF3E53AE}"/>
    <dgm:cxn modelId="{4A1FE848-94B7-4EC4-99A0-B5225313E050}" srcId="{3C0633C4-9BA3-40A0-993C-B1488226227D}" destId="{2EE224F4-9076-401B-8504-40F2660530CF}" srcOrd="2" destOrd="0" parTransId="{ECFFB158-A187-43DD-87CD-7848B36B19BC}" sibTransId="{86782103-599E-4E63-924A-AD0CB82C4844}"/>
    <dgm:cxn modelId="{9896BE49-2899-4E3E-9BDD-0A3E142962B0}" type="presOf" srcId="{616A1B23-999E-455A-93FB-1DDD2BEFF3A9}" destId="{C16AD570-DE7D-4163-95B2-2ED294897DF4}" srcOrd="0" destOrd="5" presId="urn:microsoft.com/office/officeart/2009/3/layout/IncreasingArrowsProcess"/>
    <dgm:cxn modelId="{411A0D4A-4E79-41EF-8753-C7F3209AC062}" srcId="{A99A2059-B5E2-4456-9BA9-7453EF609C39}" destId="{8357BFB4-1EEA-43FE-85B9-75A805699671}" srcOrd="2" destOrd="0" parTransId="{E9800109-58B2-4E7B-A046-7A18175A9C74}" sibTransId="{B2691547-AC8D-4774-854C-AAC8BDC7EA11}"/>
    <dgm:cxn modelId="{451E364C-1BD4-4999-91A4-C8A79BFED6C0}" srcId="{7FF2A2C8-95F0-4771-A6EB-3DF913701603}" destId="{C5B76E43-D95E-484C-B207-BCEE014744D2}" srcOrd="1" destOrd="0" parTransId="{E667C545-83FD-4279-987C-78FA00AB47EB}" sibTransId="{995A7326-2597-49FE-BF70-677AE9F7FA36}"/>
    <dgm:cxn modelId="{70EAB54C-720D-453B-9760-185CEB6B5162}" type="presOf" srcId="{0BAAD5AF-C65D-488E-AF96-88B7DDBF5F3F}" destId="{AFBB533B-3D2B-4187-9E4D-9DC57F3657A2}" srcOrd="0" destOrd="3" presId="urn:microsoft.com/office/officeart/2009/3/layout/IncreasingArrowsProcess"/>
    <dgm:cxn modelId="{A4B8764E-9A07-4841-8BED-3062C7A856CB}" type="presOf" srcId="{1A628D6E-9FF8-4199-85CE-857DB0545E0C}" destId="{AFBB533B-3D2B-4187-9E4D-9DC57F3657A2}" srcOrd="0" destOrd="10" presId="urn:microsoft.com/office/officeart/2009/3/layout/IncreasingArrowsProcess"/>
    <dgm:cxn modelId="{6DD4AD6E-C321-4BAD-BB43-2467511880E0}" srcId="{0909141D-AF7C-4698-B477-42A4D6E98FD2}" destId="{F3BCC39D-4DAE-4216-AD53-B560F417C9B9}" srcOrd="2" destOrd="0" parTransId="{109265D5-5A65-41AB-A4E7-F8E0E49945FE}" sibTransId="{5187BC0A-F909-4410-96E8-11DEF9A13F70}"/>
    <dgm:cxn modelId="{EA996E50-C782-4B09-AD7A-07CEC92BF22A}" srcId="{3C0633C4-9BA3-40A0-993C-B1488226227D}" destId="{22C3C374-E62F-4C29-9E3A-FD437FFA698B}" srcOrd="0" destOrd="0" parTransId="{6695C281-8251-4C53-B11C-E79A4498E732}" sibTransId="{0CA4BC6E-4C9B-4B37-BEF1-405CF7053170}"/>
    <dgm:cxn modelId="{79838E50-1F7A-43C1-A0DC-F129CDB8BBB9}" type="presOf" srcId="{C065B4D3-DC2D-4FFB-9C1D-15758205755E}" destId="{AFBB533B-3D2B-4187-9E4D-9DC57F3657A2}" srcOrd="0" destOrd="11" presId="urn:microsoft.com/office/officeart/2009/3/layout/IncreasingArrowsProcess"/>
    <dgm:cxn modelId="{1984EA51-C554-4B20-BE6D-274CDD332AD5}" type="presOf" srcId="{E96AC786-40AE-428E-898D-E602449E4F17}" destId="{557DCAB1-F87D-4A46-BE17-1E60A7BE2F2D}" srcOrd="0" destOrd="4" presId="urn:microsoft.com/office/officeart/2009/3/layout/IncreasingArrowsProcess"/>
    <dgm:cxn modelId="{CE466372-CCEC-455C-BADA-35AA58F4E51F}" type="presOf" srcId="{487B948B-0A3A-41DF-9E59-508A3225E65C}" destId="{ED54C1ED-C57C-4E4E-9E8E-C40999138ACC}" srcOrd="0" destOrd="9" presId="urn:microsoft.com/office/officeart/2009/3/layout/IncreasingArrowsProcess"/>
    <dgm:cxn modelId="{C24C3B55-869E-4DF8-BC92-18453581F378}" type="presOf" srcId="{0909141D-AF7C-4698-B477-42A4D6E98FD2}" destId="{ED54C1ED-C57C-4E4E-9E8E-C40999138ACC}" srcOrd="0" destOrd="0" presId="urn:microsoft.com/office/officeart/2009/3/layout/IncreasingArrowsProcess"/>
    <dgm:cxn modelId="{CA103C55-0B24-44FE-9ADE-7A2F298FB9F7}" type="presOf" srcId="{A99A2059-B5E2-4456-9BA9-7453EF609C39}" destId="{9D20D756-DC94-4573-A1A9-392AC197264F}" srcOrd="0" destOrd="0" presId="urn:microsoft.com/office/officeart/2009/3/layout/IncreasingArrowsProcess"/>
    <dgm:cxn modelId="{D83C2878-EC3D-4ED4-908E-C5C6FDAE8F96}" type="presOf" srcId="{2EE224F4-9076-401B-8504-40F2660530CF}" destId="{AFBB533B-3D2B-4187-9E4D-9DC57F3657A2}" srcOrd="0" destOrd="8" presId="urn:microsoft.com/office/officeart/2009/3/layout/IncreasingArrowsProcess"/>
    <dgm:cxn modelId="{33F84858-37D1-47E4-99CA-708A447578CF}" srcId="{E9D925BA-4792-4E47-BDF9-CB37BEDA3030}" destId="{415468C0-7963-4126-B69D-AE006B6B3B94}" srcOrd="0" destOrd="0" parTransId="{B8E7CBA6-14B9-4F29-AC92-4926653CC206}" sibTransId="{472B1C8B-29F6-477F-8E15-D55A1A593D1A}"/>
    <dgm:cxn modelId="{BE692F7B-60C9-486C-B01A-562A816DE797}" type="presOf" srcId="{8D3E179F-D6AA-4DE6-B611-74B68A814B8F}" destId="{C16AD570-DE7D-4163-95B2-2ED294897DF4}" srcOrd="0" destOrd="7" presId="urn:microsoft.com/office/officeart/2009/3/layout/IncreasingArrowsProcess"/>
    <dgm:cxn modelId="{BE652582-C711-44BB-A173-07FD1EA38B55}" type="presOf" srcId="{24DEBDB0-A5A0-4B84-97A3-770E65E3F65C}" destId="{C16AD570-DE7D-4163-95B2-2ED294897DF4}" srcOrd="0" destOrd="10" presId="urn:microsoft.com/office/officeart/2009/3/layout/IncreasingArrowsProcess"/>
    <dgm:cxn modelId="{C6EF7584-1B32-4D87-8A03-2C7B3E1FFF69}" type="presOf" srcId="{46760428-F1DB-4705-9003-C5008E34B9BD}" destId="{ED54C1ED-C57C-4E4E-9E8E-C40999138ACC}" srcOrd="0" destOrd="2" presId="urn:microsoft.com/office/officeart/2009/3/layout/IncreasingArrowsProcess"/>
    <dgm:cxn modelId="{3F6A8788-451C-4B8C-9ADB-1BB22F8B8D08}" type="presOf" srcId="{E81155B5-8A1B-42C0-ABEE-09B6ACA1AE63}" destId="{51FD6E70-5631-4C05-A2D1-4AD14A29EBA4}" srcOrd="0" destOrd="9" presId="urn:microsoft.com/office/officeart/2009/3/layout/IncreasingArrowsProcess"/>
    <dgm:cxn modelId="{94D13F8B-B9F8-48C9-99D4-263F15067C89}" srcId="{E9D925BA-4792-4E47-BDF9-CB37BEDA3030}" destId="{12334898-4D71-4C21-861E-42A4F6BD48D8}" srcOrd="1" destOrd="0" parTransId="{C10012A5-205D-4B97-89EA-AB8279ADEBE0}" sibTransId="{A614C285-9C94-45AA-8681-81FE0D6E0394}"/>
    <dgm:cxn modelId="{AFF7658B-E4CA-4AAF-A943-7795BEA723E2}" type="presOf" srcId="{12334898-4D71-4C21-861E-42A4F6BD48D8}" destId="{C16AD570-DE7D-4163-95B2-2ED294897DF4}" srcOrd="0" destOrd="2" presId="urn:microsoft.com/office/officeart/2009/3/layout/IncreasingArrowsProcess"/>
    <dgm:cxn modelId="{A41C3F90-2C38-4448-ADAC-F01CBFC8EF04}" srcId="{DB8FAFA0-31D9-42BB-B34A-EBCB46CFAC0B}" destId="{24DEBDB0-A5A0-4B84-97A3-770E65E3F65C}" srcOrd="1" destOrd="0" parTransId="{2EFACE1D-173D-4691-98FA-2545D3979802}" sibTransId="{ADD5BAE8-AAE0-48C2-9714-476F7F28C6B8}"/>
    <dgm:cxn modelId="{8C7F5A93-D360-4D9E-AAF9-D45C72EA7D5C}" srcId="{7FF2A2C8-95F0-4771-A6EB-3DF913701603}" destId="{70C80F67-3A0E-4056-AB8E-15002D879BE2}" srcOrd="0" destOrd="0" parTransId="{7AF5DC0C-8800-495D-9739-A14A45F4D03C}" sibTransId="{053E0C26-8F1F-46F7-A1AD-A1C68B1C2935}"/>
    <dgm:cxn modelId="{5892DF95-0159-4BB7-B6FC-E5CDE35E370B}" type="presOf" srcId="{6F1D34D7-5BD0-4C84-8784-E1592BA2D686}" destId="{557DCAB1-F87D-4A46-BE17-1E60A7BE2F2D}" srcOrd="0" destOrd="0" presId="urn:microsoft.com/office/officeart/2009/3/layout/IncreasingArrowsProcess"/>
    <dgm:cxn modelId="{EC304096-4F0F-41B1-BF2C-15F60A6BC589}" srcId="{B09F1EA7-FF90-43B8-8DD2-6C55CD312CBE}" destId="{A446D15B-B353-49BA-8FCF-F15A65BBC2B2}" srcOrd="1" destOrd="0" parTransId="{98FE887A-D714-4635-A4A9-4AE02E378713}" sibTransId="{A3565B13-9616-497A-A175-6264B5751663}"/>
    <dgm:cxn modelId="{B0685C9C-5899-4F6F-B969-CD7993F57FF6}" type="presOf" srcId="{10F53AAB-A15F-453B-B68C-9437139FC754}" destId="{7B1A9E75-B996-494E-9674-2F3F12C30412}" srcOrd="0" destOrd="0" presId="urn:microsoft.com/office/officeart/2009/3/layout/IncreasingArrowsProcess"/>
    <dgm:cxn modelId="{A6EDA19D-96F4-4802-81E6-0144046F5038}" type="presOf" srcId="{9ED9275B-5FC6-4D82-8F01-2059BB718F23}" destId="{ED54C1ED-C57C-4E4E-9E8E-C40999138ACC}" srcOrd="0" destOrd="11" presId="urn:microsoft.com/office/officeart/2009/3/layout/IncreasingArrowsProcess"/>
    <dgm:cxn modelId="{EC5BE29F-7738-43F1-B210-56BCB25031FE}" type="presOf" srcId="{415468C0-7963-4126-B69D-AE006B6B3B94}" destId="{C16AD570-DE7D-4163-95B2-2ED294897DF4}" srcOrd="0" destOrd="1" presId="urn:microsoft.com/office/officeart/2009/3/layout/IncreasingArrowsProcess"/>
    <dgm:cxn modelId="{15574DA0-7924-453B-9EB7-0C41015A2DC0}" type="presOf" srcId="{F3BCC39D-4DAE-4216-AD53-B560F417C9B9}" destId="{ED54C1ED-C57C-4E4E-9E8E-C40999138ACC}" srcOrd="0" destOrd="3" presId="urn:microsoft.com/office/officeart/2009/3/layout/IncreasingArrowsProcess"/>
    <dgm:cxn modelId="{7E5235A1-830A-4816-AD2C-2F89E43220E5}" type="presOf" srcId="{52449A27-4CCB-409F-9EC5-58CF74FECC13}" destId="{C16AD570-DE7D-4163-95B2-2ED294897DF4}" srcOrd="0" destOrd="4" presId="urn:microsoft.com/office/officeart/2009/3/layout/IncreasingArrowsProcess"/>
    <dgm:cxn modelId="{AA0274A2-6D8B-4B56-B8DD-0AEFBD53DC47}" srcId="{DD5A225D-C59F-4E4F-B8B5-FFC2370F9327}" destId="{E96AC786-40AE-428E-898D-E602449E4F17}" srcOrd="0" destOrd="0" parTransId="{DA9E3D38-E0D5-451B-A5B2-D279923B5BE8}" sibTransId="{594F6C67-96A4-46D7-9AB8-3300BF109396}"/>
    <dgm:cxn modelId="{E3CD91A2-6504-4751-959F-9E2C77C5C28D}" srcId="{52449A27-4CCB-409F-9EC5-58CF74FECC13}" destId="{F22124AA-B324-4678-8341-0577973CB27F}" srcOrd="1" destOrd="0" parTransId="{ECB205BC-4B4C-4D8A-9D13-26F5BFEC2D1A}" sibTransId="{EB89F730-580C-4AA6-ADB8-9BB640CB1A42}"/>
    <dgm:cxn modelId="{EFEC7DA3-0826-4721-A820-805E0583D3A7}" type="presOf" srcId="{3B474511-8DEE-4FEA-A7A4-5838B4ACB402}" destId="{AFBB533B-3D2B-4187-9E4D-9DC57F3657A2}" srcOrd="0" destOrd="7" presId="urn:microsoft.com/office/officeart/2009/3/layout/IncreasingArrowsProcess"/>
    <dgm:cxn modelId="{DF58F4A4-DA97-4A15-8183-C724CD3AA693}" type="presOf" srcId="{B9C454D4-2240-4354-9069-1938C98738EE}" destId="{557DCAB1-F87D-4A46-BE17-1E60A7BE2F2D}" srcOrd="0" destOrd="5" presId="urn:microsoft.com/office/officeart/2009/3/layout/IncreasingArrowsProcess"/>
    <dgm:cxn modelId="{495AF7A5-DAB0-4177-9047-461F0BC1B3B7}" srcId="{52449A27-4CCB-409F-9EC5-58CF74FECC13}" destId="{8D3E179F-D6AA-4DE6-B611-74B68A814B8F}" srcOrd="2" destOrd="0" parTransId="{1C9282D9-5452-4275-87CB-88FB386FD364}" sibTransId="{0A775E81-C7E6-4219-BE2C-9F8D8C7778BC}"/>
    <dgm:cxn modelId="{963D6FA9-78B3-40CF-99C9-3AAB2FD2930B}" type="presOf" srcId="{DD5A225D-C59F-4E4F-B8B5-FFC2370F9327}" destId="{557DCAB1-F87D-4A46-BE17-1E60A7BE2F2D}" srcOrd="0" destOrd="3" presId="urn:microsoft.com/office/officeart/2009/3/layout/IncreasingArrowsProcess"/>
    <dgm:cxn modelId="{A168B7A9-14F2-418F-980F-078A0C410AFA}" srcId="{2EE224F4-9076-401B-8504-40F2660530CF}" destId="{C065B4D3-DC2D-4FFB-9C1D-15758205755E}" srcOrd="2" destOrd="0" parTransId="{31DA5460-517C-4219-AA2E-116F17BFFC26}" sibTransId="{0C929AB6-9343-4E4E-8FE2-BEC1874E923F}"/>
    <dgm:cxn modelId="{8D5D64AA-98BA-4884-B774-A3CDE7AC824E}" srcId="{52449A27-4CCB-409F-9EC5-58CF74FECC13}" destId="{616A1B23-999E-455A-93FB-1DDD2BEFF3A9}" srcOrd="0" destOrd="0" parTransId="{762E764A-246E-4738-8552-BC0D7970647D}" sibTransId="{DEE0A592-3CE9-4FD1-B0C1-7DB81A64F8BA}"/>
    <dgm:cxn modelId="{BB2431AD-326D-40D8-9D5E-0C0FA7888E84}" type="presOf" srcId="{991A64A3-1955-4F02-81EB-9E7DE72F11CD}" destId="{AFBB533B-3D2B-4187-9E4D-9DC57F3657A2}" srcOrd="0" destOrd="2" presId="urn:microsoft.com/office/officeart/2009/3/layout/IncreasingArrowsProcess"/>
    <dgm:cxn modelId="{54898FAD-DD50-4F36-BC96-6C18FF10A2AC}" type="presOf" srcId="{5E7FFCB7-7C15-4ED0-A8C7-9EEA75AD2B05}" destId="{51FD6E70-5631-4C05-A2D1-4AD14A29EBA4}" srcOrd="0" destOrd="7" presId="urn:microsoft.com/office/officeart/2009/3/layout/IncreasingArrowsProcess"/>
    <dgm:cxn modelId="{246A0EB0-EF58-4445-BF71-391FA7956698}" srcId="{2EE224F4-9076-401B-8504-40F2660530CF}" destId="{1A628D6E-9FF8-4199-85CE-857DB0545E0C}" srcOrd="1" destOrd="0" parTransId="{04A4B289-BB45-4158-B528-B22F084335FC}" sibTransId="{CBC8E3C5-74E3-4882-85B4-3A5155591C90}"/>
    <dgm:cxn modelId="{67E66CB2-452A-44EA-908F-FC55E85A0B88}" type="presOf" srcId="{5486B76E-4204-4212-BDE5-73031E53449C}" destId="{51FD6E70-5631-4C05-A2D1-4AD14A29EBA4}" srcOrd="0" destOrd="5" presId="urn:microsoft.com/office/officeart/2009/3/layout/IncreasingArrowsProcess"/>
    <dgm:cxn modelId="{15BE8DB2-F628-4BE5-A399-82BD4A7D4156}" srcId="{A99A2059-B5E2-4456-9BA9-7453EF609C39}" destId="{7FF2A2C8-95F0-4771-A6EB-3DF913701603}" srcOrd="0" destOrd="0" parTransId="{700BDA93-729B-4856-AB8C-4F1C1B35FB64}" sibTransId="{B915BA99-4240-41DD-B314-5DB567556121}"/>
    <dgm:cxn modelId="{902E78B4-2A9B-4148-8C6F-5FB94DCD2E7C}" type="presOf" srcId="{33BE3D9A-1496-4B75-A03F-170DAE6CF36F}" destId="{557DCAB1-F87D-4A46-BE17-1E60A7BE2F2D}" srcOrd="0" destOrd="2" presId="urn:microsoft.com/office/officeart/2009/3/layout/IncreasingArrowsProcess"/>
    <dgm:cxn modelId="{5BD04AB9-1E62-416E-8112-71BD2F35FC3A}" srcId="{F32DB76F-7269-4928-BB30-6DE9881EB939}" destId="{DA0B42B2-C9BD-4CB5-9ED0-A98565253B45}" srcOrd="2" destOrd="0" parTransId="{DA5332EE-3E2E-48EE-8236-8E74A19FE43D}" sibTransId="{3AF46BBE-8055-4802-94F7-D4AA9F464A31}"/>
    <dgm:cxn modelId="{186A35BD-41AC-4756-AB43-73674461FE96}" type="presOf" srcId="{B09F1EA7-FF90-43B8-8DD2-6C55CD312CBE}" destId="{AFBB533B-3D2B-4187-9E4D-9DC57F3657A2}" srcOrd="0" destOrd="4" presId="urn:microsoft.com/office/officeart/2009/3/layout/IncreasingArrowsProcess"/>
    <dgm:cxn modelId="{BFEB4EBD-B929-418B-8ACF-913382DC7FEC}" type="presOf" srcId="{D415EF12-038E-4B9C-8896-58455A3D04DC}" destId="{557DCAB1-F87D-4A46-BE17-1E60A7BE2F2D}" srcOrd="0" destOrd="7" presId="urn:microsoft.com/office/officeart/2009/3/layout/IncreasingArrowsProcess"/>
    <dgm:cxn modelId="{DB1331BF-07CD-4477-B3C0-D04AE4E5537A}" type="presOf" srcId="{3C0633C4-9BA3-40A0-993C-B1488226227D}" destId="{8C766059-B63A-4097-848C-2CDB9EC87092}" srcOrd="0" destOrd="0" presId="urn:microsoft.com/office/officeart/2009/3/layout/IncreasingArrowsProcess"/>
    <dgm:cxn modelId="{B40400C2-B6D5-4241-ABA5-BA69F883C2C4}" type="presOf" srcId="{C464D424-B029-49CC-9521-A80AAAB57803}" destId="{51FD6E70-5631-4C05-A2D1-4AD14A29EBA4}" srcOrd="0" destOrd="3" presId="urn:microsoft.com/office/officeart/2009/3/layout/IncreasingArrowsProcess"/>
    <dgm:cxn modelId="{AE16D6C3-34D5-4EB4-98A5-41716F4495BD}" type="presOf" srcId="{ADB89701-C537-4191-9835-0F68A72571DA}" destId="{AFBB533B-3D2B-4187-9E4D-9DC57F3657A2}" srcOrd="0" destOrd="9" presId="urn:microsoft.com/office/officeart/2009/3/layout/IncreasingArrowsProcess"/>
    <dgm:cxn modelId="{4832E5C3-4047-4943-B94A-C8876B28E034}" type="presOf" srcId="{18561C01-80D4-4DB4-8D64-207D11C903BD}" destId="{C16AD570-DE7D-4163-95B2-2ED294897DF4}" srcOrd="0" destOrd="9" presId="urn:microsoft.com/office/officeart/2009/3/layout/IncreasingArrowsProcess"/>
    <dgm:cxn modelId="{E36D75C4-CDD1-4728-9228-EC3AF43829F9}" type="presOf" srcId="{4A3B7592-BA77-45CB-BF08-50087DEC8C59}" destId="{557DCAB1-F87D-4A46-BE17-1E60A7BE2F2D}" srcOrd="0" destOrd="8" presId="urn:microsoft.com/office/officeart/2009/3/layout/IncreasingArrowsProcess"/>
    <dgm:cxn modelId="{47BC98C5-2313-4EC4-9A96-9CEA6A9B131C}" srcId="{70C80F67-3A0E-4056-AB8E-15002D879BE2}" destId="{1731A1A3-F6C7-4871-B48E-598DF8F51722}" srcOrd="0" destOrd="0" parTransId="{A4C22A1B-6FBE-4319-BBE5-232434565EAA}" sibTransId="{A3F47E21-C1F1-4A76-BBEA-C64B2F6D780E}"/>
    <dgm:cxn modelId="{A7DB4CC6-41BD-4086-990C-BFD9E90123D5}" srcId="{0909141D-AF7C-4698-B477-42A4D6E98FD2}" destId="{46760428-F1DB-4705-9003-C5008E34B9BD}" srcOrd="1" destOrd="0" parTransId="{015CB6E8-7C4E-41C3-A472-B5EDDAAA6C2D}" sibTransId="{92E81479-63C2-4B26-8F6C-B6CC2EE723BD}"/>
    <dgm:cxn modelId="{3E6A59CB-D1FD-4242-ABC6-0EAF1EA6DD59}" type="presOf" srcId="{B043D4AF-DE57-4C21-BBAF-22C1CD4CDE49}" destId="{C16AD570-DE7D-4163-95B2-2ED294897DF4}" srcOrd="0" destOrd="11" presId="urn:microsoft.com/office/officeart/2009/3/layout/IncreasingArrowsProcess"/>
    <dgm:cxn modelId="{7C15B4CB-63DE-453B-A9AA-D8FFB56EE1DD}" type="presOf" srcId="{A446D15B-B353-49BA-8FCF-F15A65BBC2B2}" destId="{AFBB533B-3D2B-4187-9E4D-9DC57F3657A2}" srcOrd="0" destOrd="6" presId="urn:microsoft.com/office/officeart/2009/3/layout/IncreasingArrowsProcess"/>
    <dgm:cxn modelId="{EBAFCDCC-F005-4572-8B54-03C8C4187B6A}" type="presOf" srcId="{DB8FAFA0-31D9-42BB-B34A-EBCB46CFAC0B}" destId="{C16AD570-DE7D-4163-95B2-2ED294897DF4}" srcOrd="0" destOrd="8" presId="urn:microsoft.com/office/officeart/2009/3/layout/IncreasingArrowsProcess"/>
    <dgm:cxn modelId="{C1946BD0-620B-4D33-BDE5-7E4290E1EBE1}" srcId="{7FF2A2C8-95F0-4771-A6EB-3DF913701603}" destId="{3F9A81B4-132D-426B-A743-3F551D93D9C6}" srcOrd="2" destOrd="0" parTransId="{5AEF1F6C-B8B2-4FF9-ABC4-6BC6206355A1}" sibTransId="{F56DDC5D-80DE-4FDA-809B-40A61BFEF626}"/>
    <dgm:cxn modelId="{B76DE8D4-9F3B-48B7-B252-C652FB8E4C56}" srcId="{10F53AAB-A15F-453B-B68C-9437139FC754}" destId="{52449A27-4CCB-409F-9EC5-58CF74FECC13}" srcOrd="1" destOrd="0" parTransId="{E87DE7A8-94A7-4E4E-B8B8-F08E9001949E}" sibTransId="{0A88F64D-00F7-43F8-B00F-73A576A3EB97}"/>
    <dgm:cxn modelId="{05E038D6-5A19-4DB3-8631-3A9E7F69A52D}" type="presOf" srcId="{F22124AA-B324-4678-8341-0577973CB27F}" destId="{C16AD570-DE7D-4163-95B2-2ED294897DF4}" srcOrd="0" destOrd="6" presId="urn:microsoft.com/office/officeart/2009/3/layout/IncreasingArrowsProcess"/>
    <dgm:cxn modelId="{D7FC7DD7-75BC-4B48-8E2F-B54718074AC5}" type="presOf" srcId="{1731A1A3-F6C7-4871-B48E-598DF8F51722}" destId="{51FD6E70-5631-4C05-A2D1-4AD14A29EBA4}" srcOrd="0" destOrd="1" presId="urn:microsoft.com/office/officeart/2009/3/layout/IncreasingArrowsProcess"/>
    <dgm:cxn modelId="{C70A89D8-D132-451D-9C9D-1A05502F199C}" srcId="{DA0B42B2-C9BD-4CB5-9ED0-A98565253B45}" destId="{C0EA8C73-528C-4B59-87F3-B629FECABC32}" srcOrd="2" destOrd="0" parTransId="{5C86068C-1AD3-483F-B28B-2593A2571BE5}" sibTransId="{AA4D90EA-F55A-4733-BC7C-CA5FC5D6CB81}"/>
    <dgm:cxn modelId="{9599C0D8-05F2-4A12-8EA8-DB6036FF6F42}" type="presOf" srcId="{C5B76E43-D95E-484C-B207-BCEE014744D2}" destId="{51FD6E70-5631-4C05-A2D1-4AD14A29EBA4}" srcOrd="0" destOrd="4" presId="urn:microsoft.com/office/officeart/2009/3/layout/IncreasingArrowsProcess"/>
    <dgm:cxn modelId="{643BE7DA-049E-4E05-A9F6-C978006E287A}" type="presOf" srcId="{70C80F67-3A0E-4056-AB8E-15002D879BE2}" destId="{51FD6E70-5631-4C05-A2D1-4AD14A29EBA4}" srcOrd="0" destOrd="0" presId="urn:microsoft.com/office/officeart/2009/3/layout/IncreasingArrowsProcess"/>
    <dgm:cxn modelId="{6D3790DB-C334-44AA-8C63-9CF0F74271BF}" type="presOf" srcId="{F32DB76F-7269-4928-BB30-6DE9881EB939}" destId="{F27AF46F-E97B-46A4-A5D9-CEFB3E9A70C7}" srcOrd="0" destOrd="0" presId="urn:microsoft.com/office/officeart/2009/3/layout/IncreasingArrowsProcess"/>
    <dgm:cxn modelId="{A83A84DC-4D9F-40C3-A696-1ECAE244D60F}" srcId="{10F53AAB-A15F-453B-B68C-9437139FC754}" destId="{DB8FAFA0-31D9-42BB-B34A-EBCB46CFAC0B}" srcOrd="2" destOrd="0" parTransId="{EFEC8840-87CA-4C0E-B987-4557686DF491}" sibTransId="{2159D776-4A9C-4216-A4C9-47C485A9F02B}"/>
    <dgm:cxn modelId="{D5FF3EDF-901B-4AAE-958A-46A56D0BA252}" srcId="{22C3C374-E62F-4C29-9E3A-FD437FFA698B}" destId="{0BAAD5AF-C65D-488E-AF96-88B7DDBF5F3F}" srcOrd="2" destOrd="0" parTransId="{7FC6F578-243F-419D-A0CA-DCE4608007FA}" sibTransId="{780B4A29-CB44-4C50-A323-0D8BF93B78C7}"/>
    <dgm:cxn modelId="{C0E85CE1-A78F-4310-8A20-DE08C5D5D813}" type="presOf" srcId="{D631315B-1459-4271-8FB3-54A042825206}" destId="{ED54C1ED-C57C-4E4E-9E8E-C40999138ACC}" srcOrd="0" destOrd="4" presId="urn:microsoft.com/office/officeart/2009/3/layout/IncreasingArrowsProcess"/>
    <dgm:cxn modelId="{17F5C2E2-F90B-424A-8FD4-F1B0977D4BE6}" srcId="{22C3C374-E62F-4C29-9E3A-FD437FFA698B}" destId="{32E4A1AC-D4BA-4C4A-8B4D-8F6A7B0FA86C}" srcOrd="0" destOrd="0" parTransId="{16375223-0383-4027-96DD-B7ED59AC9E0F}" sibTransId="{D9AA9C84-3EE9-4F87-AAB8-1A8B06DF5FD7}"/>
    <dgm:cxn modelId="{9676E8E4-7A7F-47F4-BFE7-07DAB5B6288D}" srcId="{DA0B42B2-C9BD-4CB5-9ED0-A98565253B45}" destId="{4A3B7592-BA77-45CB-BF08-50087DEC8C59}" srcOrd="1" destOrd="0" parTransId="{23B1807D-C01A-4C61-B917-AEC6AD2E1F04}" sibTransId="{79F62417-A053-48E5-8805-73B003556A90}"/>
    <dgm:cxn modelId="{A47C55E9-8FE0-4F1B-B038-EF6FBB84DB1C}" srcId="{10F53AAB-A15F-453B-B68C-9437139FC754}" destId="{E9D925BA-4792-4E47-BDF9-CB37BEDA3030}" srcOrd="0" destOrd="0" parTransId="{B7486CE5-0789-4A6E-9394-4C525E41F6C2}" sibTransId="{F8C59C67-77D9-43FB-9180-16F89E0C464D}"/>
    <dgm:cxn modelId="{9D7127EB-5456-4EC7-875C-0CDB0B337D28}" srcId="{8357BFB4-1EEA-43FE-85B9-75A805699671}" destId="{69D96FBF-6759-49CF-AE55-1D601379ADDA}" srcOrd="2" destOrd="0" parTransId="{FE8F7602-845F-44EA-A0D2-A40F6AD197A0}" sibTransId="{0AA2CD9E-15A5-4BEF-A54B-B0B84985153C}"/>
    <dgm:cxn modelId="{3BBF43F2-1102-4C3C-AB6E-FA092A5F7ACF}" type="presOf" srcId="{32E4A1AC-D4BA-4C4A-8B4D-8F6A7B0FA86C}" destId="{AFBB533B-3D2B-4187-9E4D-9DC57F3657A2}" srcOrd="0" destOrd="1" presId="urn:microsoft.com/office/officeart/2009/3/layout/IncreasingArrowsProcess"/>
    <dgm:cxn modelId="{B0D7EDF5-97FC-434F-B86F-101D4B710DA9}" type="presOf" srcId="{DA0B42B2-C9BD-4CB5-9ED0-A98565253B45}" destId="{557DCAB1-F87D-4A46-BE17-1E60A7BE2F2D}" srcOrd="0" destOrd="6" presId="urn:microsoft.com/office/officeart/2009/3/layout/IncreasingArrowsProcess"/>
    <dgm:cxn modelId="{5CD8F2F5-8A2C-4AAD-BC89-C40D47484E45}" type="presOf" srcId="{8357BFB4-1EEA-43FE-85B9-75A805699671}" destId="{20E8CABC-E854-42BC-9DEE-A8E5389833AD}" srcOrd="0" destOrd="0" presId="urn:microsoft.com/office/officeart/2009/3/layout/IncreasingArrowsProcess"/>
    <dgm:cxn modelId="{530E78F6-546B-447B-A7CD-5672ED4008BD}" type="presOf" srcId="{69D96FBF-6759-49CF-AE55-1D601379ADDA}" destId="{ED54C1ED-C57C-4E4E-9E8E-C40999138ACC}" srcOrd="0" destOrd="8" presId="urn:microsoft.com/office/officeart/2009/3/layout/IncreasingArrowsProcess"/>
    <dgm:cxn modelId="{5EBB2DF7-BA68-402E-90B3-9E909A731238}" type="presOf" srcId="{22C3C374-E62F-4C29-9E3A-FD437FFA698B}" destId="{AFBB533B-3D2B-4187-9E4D-9DC57F3657A2}" srcOrd="0" destOrd="0" presId="urn:microsoft.com/office/officeart/2009/3/layout/IncreasingArrowsProcess"/>
    <dgm:cxn modelId="{06485FF8-9785-42C8-93B7-52048356FF41}" srcId="{C5B76E43-D95E-484C-B207-BCEE014744D2}" destId="{D5FFDEB9-5FC1-4FC7-925D-F87133C00830}" srcOrd="1" destOrd="0" parTransId="{436850FE-803A-4870-8995-0034915E1FDD}" sibTransId="{940B6551-6D24-4B97-99E4-DCF8A0DACACA}"/>
    <dgm:cxn modelId="{9A00CCF8-82B5-41CA-8450-6E406EC5909E}" srcId="{0909141D-AF7C-4698-B477-42A4D6E98FD2}" destId="{19D25B4E-A280-4181-B95D-BE864496ED28}" srcOrd="0" destOrd="0" parTransId="{D3F146A7-08EE-4B70-9A8C-BB9CE3A5BC2B}" sibTransId="{69933EB7-82F8-4EE3-9E45-B7BF82B577BA}"/>
    <dgm:cxn modelId="{929110F9-8171-4739-97B7-AE254C4DB2CE}" srcId="{69D96FBF-6759-49CF-AE55-1D601379ADDA}" destId="{487B948B-0A3A-41DF-9E59-508A3225E65C}" srcOrd="0" destOrd="0" parTransId="{824F38F6-4984-400B-A704-26315F9474F1}" sibTransId="{F644B650-AE31-4DD0-A585-43FAC8FB9878}"/>
    <dgm:cxn modelId="{F9FF8ED8-A656-480D-BCCF-728ED69C1F53}" type="presParOf" srcId="{9D20D756-DC94-4573-A1A9-392AC197264F}" destId="{FB2C44B0-2291-42AE-AA93-6E40FA25F84C}" srcOrd="0" destOrd="0" presId="urn:microsoft.com/office/officeart/2009/3/layout/IncreasingArrowsProcess"/>
    <dgm:cxn modelId="{04165917-2A63-4272-85A0-67359BD2B5F1}" type="presParOf" srcId="{9D20D756-DC94-4573-A1A9-392AC197264F}" destId="{51FD6E70-5631-4C05-A2D1-4AD14A29EBA4}" srcOrd="1" destOrd="0" presId="urn:microsoft.com/office/officeart/2009/3/layout/IncreasingArrowsProcess"/>
    <dgm:cxn modelId="{425B6EAC-1BDB-4C22-82CB-5C5479D5FE69}" type="presParOf" srcId="{9D20D756-DC94-4573-A1A9-392AC197264F}" destId="{8C766059-B63A-4097-848C-2CDB9EC87092}" srcOrd="2" destOrd="0" presId="urn:microsoft.com/office/officeart/2009/3/layout/IncreasingArrowsProcess"/>
    <dgm:cxn modelId="{64416532-F094-47D3-976A-1100D97D8997}" type="presParOf" srcId="{9D20D756-DC94-4573-A1A9-392AC197264F}" destId="{AFBB533B-3D2B-4187-9E4D-9DC57F3657A2}" srcOrd="3" destOrd="0" presId="urn:microsoft.com/office/officeart/2009/3/layout/IncreasingArrowsProcess"/>
    <dgm:cxn modelId="{5394C0E5-5B25-4C82-90C1-775D2BF91644}" type="presParOf" srcId="{9D20D756-DC94-4573-A1A9-392AC197264F}" destId="{20E8CABC-E854-42BC-9DEE-A8E5389833AD}" srcOrd="4" destOrd="0" presId="urn:microsoft.com/office/officeart/2009/3/layout/IncreasingArrowsProcess"/>
    <dgm:cxn modelId="{11C62176-45C3-4CC1-9CFC-6D3D3F978269}" type="presParOf" srcId="{9D20D756-DC94-4573-A1A9-392AC197264F}" destId="{ED54C1ED-C57C-4E4E-9E8E-C40999138ACC}" srcOrd="5" destOrd="0" presId="urn:microsoft.com/office/officeart/2009/3/layout/IncreasingArrowsProcess"/>
    <dgm:cxn modelId="{BF0FC780-ECF6-408C-B0EF-72F187310CAD}" type="presParOf" srcId="{9D20D756-DC94-4573-A1A9-392AC197264F}" destId="{7B1A9E75-B996-494E-9674-2F3F12C30412}" srcOrd="6" destOrd="0" presId="urn:microsoft.com/office/officeart/2009/3/layout/IncreasingArrowsProcess"/>
    <dgm:cxn modelId="{61E18355-AE37-4704-9618-3125CD44648C}" type="presParOf" srcId="{9D20D756-DC94-4573-A1A9-392AC197264F}" destId="{C16AD570-DE7D-4163-95B2-2ED294897DF4}" srcOrd="7" destOrd="0" presId="urn:microsoft.com/office/officeart/2009/3/layout/IncreasingArrowsProcess"/>
    <dgm:cxn modelId="{ECB6A5C8-7ED6-4C3A-9AE1-06D81BDF8145}" type="presParOf" srcId="{9D20D756-DC94-4573-A1A9-392AC197264F}" destId="{F27AF46F-E97B-46A4-A5D9-CEFB3E9A70C7}" srcOrd="8" destOrd="0" presId="urn:microsoft.com/office/officeart/2009/3/layout/IncreasingArrowsProcess"/>
    <dgm:cxn modelId="{7BEDC902-31C0-4BC2-A348-D3DE964D1FA7}" type="presParOf" srcId="{9D20D756-DC94-4573-A1A9-392AC197264F}" destId="{557DCAB1-F87D-4A46-BE17-1E60A7BE2F2D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A2059-B5E2-4456-9BA9-7453EF609C39}" type="doc">
      <dgm:prSet loTypeId="urn:microsoft.com/office/officeart/2005/8/layout/hierarchy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7FF2A2C8-95F0-4771-A6EB-3DF913701603}">
      <dgm:prSet/>
      <dgm:spPr/>
      <dgm:t>
        <a:bodyPr/>
        <a:lstStyle/>
        <a:p>
          <a:r>
            <a:rPr lang="zh-CN" altLang="en-US" b="0" i="0"/>
            <a:t>项目管理流程</a:t>
          </a:r>
          <a:endParaRPr lang="zh-CN" altLang="en-US" dirty="0"/>
        </a:p>
      </dgm:t>
    </dgm:pt>
    <dgm:pt modelId="{700BDA93-729B-4856-AB8C-4F1C1B35FB64}" type="par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B915BA99-4240-41DD-B314-5DB567556121}" type="sibTrans" cxnId="{15BE8DB2-F628-4BE5-A399-82BD4A7D4156}">
      <dgm:prSet/>
      <dgm:spPr/>
      <dgm:t>
        <a:bodyPr/>
        <a:lstStyle/>
        <a:p>
          <a:endParaRPr lang="zh-CN" altLang="en-US"/>
        </a:p>
      </dgm:t>
    </dgm:pt>
    <dgm:pt modelId="{84AFCB42-57A6-49E3-AB99-F1635228D037}">
      <dgm:prSet/>
      <dgm:spPr/>
      <dgm:t>
        <a:bodyPr/>
        <a:lstStyle/>
        <a:p>
          <a:r>
            <a:rPr lang="zh-CN" altLang="en-US" b="0" i="0" dirty="0"/>
            <a:t>数据流转特点</a:t>
          </a:r>
          <a:endParaRPr lang="zh-CN" altLang="en-US" dirty="0"/>
        </a:p>
      </dgm:t>
    </dgm:pt>
    <dgm:pt modelId="{F5E71EEC-0D59-4F26-A3A6-1BBEA6F7532F}" type="sibTrans" cxnId="{F39F16C3-C446-4B70-81D0-3446B82EA8EE}">
      <dgm:prSet/>
      <dgm:spPr/>
      <dgm:t>
        <a:bodyPr/>
        <a:lstStyle/>
        <a:p>
          <a:endParaRPr lang="zh-CN" altLang="en-US"/>
        </a:p>
      </dgm:t>
    </dgm:pt>
    <dgm:pt modelId="{8237551D-E17C-42B4-AD62-551BAC85AC21}" type="parTrans" cxnId="{F39F16C3-C446-4B70-81D0-3446B82EA8EE}">
      <dgm:prSet/>
      <dgm:spPr/>
      <dgm:t>
        <a:bodyPr/>
        <a:lstStyle/>
        <a:p>
          <a:endParaRPr lang="zh-CN" altLang="en-US"/>
        </a:p>
      </dgm:t>
    </dgm:pt>
    <dgm:pt modelId="{8D49EBEA-7A53-4845-89F3-1FEDD5335D12}">
      <dgm:prSet/>
      <dgm:spPr/>
      <dgm:t>
        <a:bodyPr/>
        <a:lstStyle/>
        <a:p>
          <a:r>
            <a:rPr lang="zh-CN" altLang="en-US" b="0" i="0" dirty="0"/>
            <a:t>跨部门协作频繁</a:t>
          </a:r>
          <a:endParaRPr lang="zh-CN" altLang="en-US" dirty="0"/>
        </a:p>
      </dgm:t>
    </dgm:pt>
    <dgm:pt modelId="{2F30C55C-439D-4274-AD7D-8103C1342139}" type="sibTrans" cxnId="{6FD01B17-B140-4A8C-8685-BA3D59D46AEB}">
      <dgm:prSet/>
      <dgm:spPr/>
      <dgm:t>
        <a:bodyPr/>
        <a:lstStyle/>
        <a:p>
          <a:endParaRPr lang="zh-CN" altLang="en-US"/>
        </a:p>
      </dgm:t>
    </dgm:pt>
    <dgm:pt modelId="{F6B06FE4-9CD3-4A15-A7BE-71BFB1A27050}" type="parTrans" cxnId="{6FD01B17-B140-4A8C-8685-BA3D59D46AEB}">
      <dgm:prSet/>
      <dgm:spPr/>
      <dgm:t>
        <a:bodyPr/>
        <a:lstStyle/>
        <a:p>
          <a:endParaRPr lang="zh-CN" altLang="en-US"/>
        </a:p>
      </dgm:t>
    </dgm:pt>
    <dgm:pt modelId="{5D379741-F3D7-41F6-AA72-278B5A43C551}">
      <dgm:prSet/>
      <dgm:spPr/>
      <dgm:t>
        <a:bodyPr/>
        <a:lstStyle/>
        <a:p>
          <a:r>
            <a:rPr lang="zh-CN" altLang="en-US" b="0" i="0" dirty="0"/>
            <a:t>决策数据实时性要求高</a:t>
          </a:r>
          <a:endParaRPr lang="zh-CN" altLang="en-US" dirty="0"/>
        </a:p>
      </dgm:t>
    </dgm:pt>
    <dgm:pt modelId="{E69BFD6C-70E5-43EC-B8FF-515B811F7D8A}" type="sibTrans" cxnId="{20BDF2C0-0DEA-4C59-9F48-61D05CA9D829}">
      <dgm:prSet/>
      <dgm:spPr/>
      <dgm:t>
        <a:bodyPr/>
        <a:lstStyle/>
        <a:p>
          <a:endParaRPr lang="zh-CN" altLang="en-US"/>
        </a:p>
      </dgm:t>
    </dgm:pt>
    <dgm:pt modelId="{24B31910-9948-4CF3-96AA-D9D1807ADDF2}" type="parTrans" cxnId="{20BDF2C0-0DEA-4C59-9F48-61D05CA9D829}">
      <dgm:prSet/>
      <dgm:spPr/>
      <dgm:t>
        <a:bodyPr/>
        <a:lstStyle/>
        <a:p>
          <a:endParaRPr lang="zh-CN" altLang="en-US"/>
        </a:p>
      </dgm:t>
    </dgm:pt>
    <dgm:pt modelId="{92B23AAE-06DA-4542-8F1B-48567B6AC2F2}">
      <dgm:prSet/>
      <dgm:spPr/>
      <dgm:t>
        <a:bodyPr/>
        <a:lstStyle/>
        <a:p>
          <a:r>
            <a:rPr lang="zh-CN" altLang="en-US" b="0" i="0" dirty="0"/>
            <a:t>多维度数据整合需求</a:t>
          </a:r>
          <a:endParaRPr lang="zh-CN" altLang="en-US" dirty="0"/>
        </a:p>
      </dgm:t>
    </dgm:pt>
    <dgm:pt modelId="{AAA11688-2DCF-4354-975C-D5F426847B84}" type="sibTrans" cxnId="{81965865-74DF-4839-AD81-F2632283C635}">
      <dgm:prSet/>
      <dgm:spPr/>
      <dgm:t>
        <a:bodyPr/>
        <a:lstStyle/>
        <a:p>
          <a:endParaRPr lang="zh-CN" altLang="en-US"/>
        </a:p>
      </dgm:t>
    </dgm:pt>
    <dgm:pt modelId="{3C02D6FE-E843-4C47-A9BD-71BC585FCF3A}" type="parTrans" cxnId="{81965865-74DF-4839-AD81-F2632283C635}">
      <dgm:prSet/>
      <dgm:spPr/>
      <dgm:t>
        <a:bodyPr/>
        <a:lstStyle/>
        <a:p>
          <a:endParaRPr lang="zh-CN" altLang="en-US"/>
        </a:p>
      </dgm:t>
    </dgm:pt>
    <dgm:pt modelId="{DF482803-9F9E-4F5A-97AB-DA2EC6CF9835}">
      <dgm:prSet/>
      <dgm:spPr/>
      <dgm:t>
        <a:bodyPr/>
        <a:lstStyle/>
        <a:p>
          <a:r>
            <a:rPr lang="zh-CN" altLang="en-US" b="0" i="0" dirty="0"/>
            <a:t>关键数据项</a:t>
          </a:r>
          <a:endParaRPr lang="zh-CN" altLang="en-US" dirty="0"/>
        </a:p>
      </dgm:t>
    </dgm:pt>
    <dgm:pt modelId="{BC431751-DB8E-4E5C-BADB-886C92118634}" type="sibTrans" cxnId="{64C044F8-6B95-408D-A746-07D4C6EB59CD}">
      <dgm:prSet/>
      <dgm:spPr/>
      <dgm:t>
        <a:bodyPr/>
        <a:lstStyle/>
        <a:p>
          <a:endParaRPr lang="zh-CN" altLang="en-US"/>
        </a:p>
      </dgm:t>
    </dgm:pt>
    <dgm:pt modelId="{C5B2FFE9-7EFB-4881-A96B-AB61B085C31C}" type="parTrans" cxnId="{64C044F8-6B95-408D-A746-07D4C6EB59CD}">
      <dgm:prSet/>
      <dgm:spPr/>
      <dgm:t>
        <a:bodyPr/>
        <a:lstStyle/>
        <a:p>
          <a:endParaRPr lang="zh-CN" altLang="en-US"/>
        </a:p>
      </dgm:t>
    </dgm:pt>
    <dgm:pt modelId="{A225619F-0423-46DA-A4FD-289945B48CEB}">
      <dgm:prSet/>
      <dgm:spPr/>
      <dgm:t>
        <a:bodyPr/>
        <a:lstStyle/>
        <a:p>
          <a:r>
            <a:rPr lang="zh-CN" altLang="en-US" b="0" i="0" dirty="0"/>
            <a:t>项目进度计划</a:t>
          </a:r>
          <a:endParaRPr lang="zh-CN" altLang="en-US" dirty="0"/>
        </a:p>
      </dgm:t>
    </dgm:pt>
    <dgm:pt modelId="{5EC119D8-5A87-4587-85F6-DDCA415B0CF4}" type="sibTrans" cxnId="{2B94ECAF-66FC-4D62-B3D4-3B23527D9F17}">
      <dgm:prSet/>
      <dgm:spPr/>
      <dgm:t>
        <a:bodyPr/>
        <a:lstStyle/>
        <a:p>
          <a:endParaRPr lang="zh-CN" altLang="en-US"/>
        </a:p>
      </dgm:t>
    </dgm:pt>
    <dgm:pt modelId="{3D0D94EC-4EC1-4701-8FF3-F858731033B3}" type="parTrans" cxnId="{2B94ECAF-66FC-4D62-B3D4-3B23527D9F17}">
      <dgm:prSet/>
      <dgm:spPr/>
      <dgm:t>
        <a:bodyPr/>
        <a:lstStyle/>
        <a:p>
          <a:endParaRPr lang="zh-CN" altLang="en-US"/>
        </a:p>
      </dgm:t>
    </dgm:pt>
    <dgm:pt modelId="{640E6D09-9CC4-4990-BAA1-0853F59F0CB9}">
      <dgm:prSet/>
      <dgm:spPr/>
      <dgm:t>
        <a:bodyPr/>
        <a:lstStyle/>
        <a:p>
          <a:r>
            <a:rPr lang="zh-CN" altLang="en-US" b="0" i="0" dirty="0"/>
            <a:t>资源分配状态</a:t>
          </a:r>
          <a:endParaRPr lang="zh-CN" altLang="en-US" dirty="0"/>
        </a:p>
      </dgm:t>
    </dgm:pt>
    <dgm:pt modelId="{58C4D5EF-AA82-4F36-90C2-C68C25E57300}" type="sibTrans" cxnId="{8C4B4B3C-C7DD-46D1-BB12-08C69D347EA8}">
      <dgm:prSet/>
      <dgm:spPr/>
      <dgm:t>
        <a:bodyPr/>
        <a:lstStyle/>
        <a:p>
          <a:endParaRPr lang="zh-CN" altLang="en-US"/>
        </a:p>
      </dgm:t>
    </dgm:pt>
    <dgm:pt modelId="{8CEF4269-0013-478E-AD40-6999A1D4EDF4}" type="parTrans" cxnId="{8C4B4B3C-C7DD-46D1-BB12-08C69D347EA8}">
      <dgm:prSet/>
      <dgm:spPr/>
      <dgm:t>
        <a:bodyPr/>
        <a:lstStyle/>
        <a:p>
          <a:endParaRPr lang="zh-CN" altLang="en-US"/>
        </a:p>
      </dgm:t>
    </dgm:pt>
    <dgm:pt modelId="{657C1EEB-0A77-4CD9-BBB2-055BD0F19016}">
      <dgm:prSet/>
      <dgm:spPr/>
      <dgm:t>
        <a:bodyPr/>
        <a:lstStyle/>
        <a:p>
          <a:r>
            <a:rPr lang="zh-CN" altLang="en-US" b="0" i="0" dirty="0"/>
            <a:t>风险问题跟踪</a:t>
          </a:r>
          <a:endParaRPr lang="zh-CN" altLang="en-US" dirty="0"/>
        </a:p>
      </dgm:t>
    </dgm:pt>
    <dgm:pt modelId="{B36A26B8-3AC3-47AD-8D8A-6D9CA56F2B1B}" type="sibTrans" cxnId="{78E15855-052B-4C74-BF96-F00B18561BE0}">
      <dgm:prSet/>
      <dgm:spPr/>
      <dgm:t>
        <a:bodyPr/>
        <a:lstStyle/>
        <a:p>
          <a:endParaRPr lang="zh-CN" altLang="en-US"/>
        </a:p>
      </dgm:t>
    </dgm:pt>
    <dgm:pt modelId="{53D71E7B-E63D-4EE6-B587-A23148A31802}" type="parTrans" cxnId="{78E15855-052B-4C74-BF96-F00B18561BE0}">
      <dgm:prSet/>
      <dgm:spPr/>
      <dgm:t>
        <a:bodyPr/>
        <a:lstStyle/>
        <a:p>
          <a:endParaRPr lang="zh-CN" altLang="en-US"/>
        </a:p>
      </dgm:t>
    </dgm:pt>
    <dgm:pt modelId="{653ABAF5-C1B0-4B8E-AEAE-8BBE15C1A155}">
      <dgm:prSet/>
      <dgm:spPr/>
      <dgm:t>
        <a:bodyPr/>
        <a:lstStyle/>
        <a:p>
          <a:r>
            <a:rPr lang="zh-CN" altLang="en-US" b="0" i="0" dirty="0"/>
            <a:t>同步策略</a:t>
          </a:r>
          <a:endParaRPr lang="zh-CN" altLang="en-US" dirty="0"/>
        </a:p>
      </dgm:t>
    </dgm:pt>
    <dgm:pt modelId="{3CE31DDE-B7DF-42A6-B686-48EE00FE6771}" type="sibTrans" cxnId="{879A5533-1773-4E47-9810-A744D0BB9B83}">
      <dgm:prSet/>
      <dgm:spPr/>
      <dgm:t>
        <a:bodyPr/>
        <a:lstStyle/>
        <a:p>
          <a:endParaRPr lang="zh-CN" altLang="en-US"/>
        </a:p>
      </dgm:t>
    </dgm:pt>
    <dgm:pt modelId="{76334273-FB63-4729-A30B-FF7EF58A5DEC}" type="parTrans" cxnId="{879A5533-1773-4E47-9810-A744D0BB9B83}">
      <dgm:prSet/>
      <dgm:spPr/>
      <dgm:t>
        <a:bodyPr/>
        <a:lstStyle/>
        <a:p>
          <a:endParaRPr lang="zh-CN" altLang="en-US"/>
        </a:p>
      </dgm:t>
    </dgm:pt>
    <dgm:pt modelId="{5BDD7115-08AF-43C6-BA70-BFA2C79360CD}">
      <dgm:prSet/>
      <dgm:spPr/>
      <dgm:t>
        <a:bodyPr/>
        <a:lstStyle/>
        <a:p>
          <a:r>
            <a:rPr lang="zh-CN" altLang="en-US" b="0" i="0" dirty="0"/>
            <a:t>核心数据</a:t>
          </a:r>
          <a:r>
            <a:rPr lang="en-US" altLang="zh-CN" b="0" i="0" dirty="0"/>
            <a:t>5</a:t>
          </a:r>
          <a:r>
            <a:rPr lang="zh-CN" altLang="en-US" b="0" i="0" dirty="0"/>
            <a:t>分钟同步</a:t>
          </a:r>
          <a:endParaRPr lang="zh-CN" altLang="en-US" dirty="0"/>
        </a:p>
      </dgm:t>
    </dgm:pt>
    <dgm:pt modelId="{2E2BB59F-CB85-4C9B-9351-F25B779E2CC2}" type="sibTrans" cxnId="{DCC704A3-BAF3-4D94-9999-C4A37A7FB136}">
      <dgm:prSet/>
      <dgm:spPr/>
      <dgm:t>
        <a:bodyPr/>
        <a:lstStyle/>
        <a:p>
          <a:endParaRPr lang="zh-CN" altLang="en-US"/>
        </a:p>
      </dgm:t>
    </dgm:pt>
    <dgm:pt modelId="{E7A07225-AF6C-40D7-A0C8-5791E0901615}" type="parTrans" cxnId="{DCC704A3-BAF3-4D94-9999-C4A37A7FB136}">
      <dgm:prSet/>
      <dgm:spPr/>
      <dgm:t>
        <a:bodyPr/>
        <a:lstStyle/>
        <a:p>
          <a:endParaRPr lang="zh-CN" altLang="en-US"/>
        </a:p>
      </dgm:t>
    </dgm:pt>
    <dgm:pt modelId="{7C82865E-AFFC-4DEB-B4FF-68A100605A60}">
      <dgm:prSet/>
      <dgm:spPr/>
      <dgm:t>
        <a:bodyPr/>
        <a:lstStyle/>
        <a:p>
          <a:r>
            <a:rPr lang="zh-CN" altLang="en-US" b="0" i="0" dirty="0"/>
            <a:t> 统计数据</a:t>
          </a:r>
          <a:r>
            <a:rPr lang="en-US" altLang="zh-CN" b="0" i="0" dirty="0"/>
            <a:t>1</a:t>
          </a:r>
          <a:r>
            <a:rPr lang="zh-CN" altLang="en-US" b="0" i="0" dirty="0"/>
            <a:t>小时更新</a:t>
          </a:r>
          <a:endParaRPr lang="zh-CN" altLang="en-US" dirty="0"/>
        </a:p>
      </dgm:t>
    </dgm:pt>
    <dgm:pt modelId="{62BD1BBF-03C3-4302-80AE-C830F79FD0F8}" type="sibTrans" cxnId="{48060972-13D4-4358-AF63-29907EF3EE13}">
      <dgm:prSet/>
      <dgm:spPr/>
      <dgm:t>
        <a:bodyPr/>
        <a:lstStyle/>
        <a:p>
          <a:endParaRPr lang="zh-CN" altLang="en-US"/>
        </a:p>
      </dgm:t>
    </dgm:pt>
    <dgm:pt modelId="{34E52EC2-2184-4CF2-BE78-4F72FA5E0439}" type="parTrans" cxnId="{48060972-13D4-4358-AF63-29907EF3EE13}">
      <dgm:prSet/>
      <dgm:spPr/>
      <dgm:t>
        <a:bodyPr/>
        <a:lstStyle/>
        <a:p>
          <a:endParaRPr lang="zh-CN" altLang="en-US"/>
        </a:p>
      </dgm:t>
    </dgm:pt>
    <dgm:pt modelId="{058F75F3-0F2C-4A54-ADED-AEE042B9C491}">
      <dgm:prSet/>
      <dgm:spPr/>
      <dgm:t>
        <a:bodyPr/>
        <a:lstStyle/>
        <a:p>
          <a:r>
            <a:rPr lang="zh-CN" altLang="en-US" b="0" i="0" dirty="0"/>
            <a:t>报表数据每日更新</a:t>
          </a:r>
          <a:endParaRPr lang="zh-CN" altLang="en-US" dirty="0"/>
        </a:p>
      </dgm:t>
    </dgm:pt>
    <dgm:pt modelId="{B31BD3EA-D88A-4E04-A037-D738F5411EDA}" type="sibTrans" cxnId="{95351885-30CF-4A1B-977D-78E4D9E9FD3C}">
      <dgm:prSet/>
      <dgm:spPr/>
      <dgm:t>
        <a:bodyPr/>
        <a:lstStyle/>
        <a:p>
          <a:endParaRPr lang="zh-CN" altLang="en-US"/>
        </a:p>
      </dgm:t>
    </dgm:pt>
    <dgm:pt modelId="{2D093151-D1F6-4BC0-803B-3F2A862582C9}" type="parTrans" cxnId="{95351885-30CF-4A1B-977D-78E4D9E9FD3C}">
      <dgm:prSet/>
      <dgm:spPr/>
      <dgm:t>
        <a:bodyPr/>
        <a:lstStyle/>
        <a:p>
          <a:endParaRPr lang="zh-CN" altLang="en-US"/>
        </a:p>
      </dgm:t>
    </dgm:pt>
    <dgm:pt modelId="{E712C2FC-881F-42AE-8BF1-9A8244A4CDBA}">
      <dgm:prSet/>
      <dgm:spPr/>
      <dgm:t>
        <a:bodyPr/>
        <a:lstStyle/>
        <a:p>
          <a:r>
            <a:rPr lang="zh-CN" altLang="en-US" b="0" i="0" dirty="0"/>
            <a:t>成本控制流程</a:t>
          </a:r>
          <a:endParaRPr lang="zh-CN" altLang="en-US" dirty="0"/>
        </a:p>
      </dgm:t>
    </dgm:pt>
    <dgm:pt modelId="{AC80B074-D884-4BCF-BA33-8B062703C6C0}" type="sibTrans" cxnId="{FFC57913-273E-4A8C-B55C-C3B6CFB37053}">
      <dgm:prSet/>
      <dgm:spPr/>
      <dgm:t>
        <a:bodyPr/>
        <a:lstStyle/>
        <a:p>
          <a:endParaRPr lang="zh-CN" altLang="en-US"/>
        </a:p>
      </dgm:t>
    </dgm:pt>
    <dgm:pt modelId="{9257F212-51DF-4CEF-A55A-8B183C51A515}" type="parTrans" cxnId="{FFC57913-273E-4A8C-B55C-C3B6CFB37053}">
      <dgm:prSet/>
      <dgm:spPr/>
      <dgm:t>
        <a:bodyPr/>
        <a:lstStyle/>
        <a:p>
          <a:endParaRPr lang="zh-CN" altLang="en-US"/>
        </a:p>
      </dgm:t>
    </dgm:pt>
    <dgm:pt modelId="{A064C58F-7A94-43AE-9AA2-D7537E60B115}">
      <dgm:prSet/>
      <dgm:spPr/>
      <dgm:t>
        <a:bodyPr/>
        <a:lstStyle/>
        <a:p>
          <a:r>
            <a:rPr lang="zh-CN" altLang="en-US" b="0" i="0" dirty="0"/>
            <a:t>数据流转特点</a:t>
          </a:r>
          <a:endParaRPr lang="zh-CN" altLang="en-US" dirty="0"/>
        </a:p>
      </dgm:t>
    </dgm:pt>
    <dgm:pt modelId="{8C313584-9151-4147-8E9F-394539BF5263}" type="sibTrans" cxnId="{121FB54B-4210-4C33-A7A7-40EF9BCE641D}">
      <dgm:prSet/>
      <dgm:spPr/>
      <dgm:t>
        <a:bodyPr/>
        <a:lstStyle/>
        <a:p>
          <a:endParaRPr lang="zh-CN" altLang="en-US"/>
        </a:p>
      </dgm:t>
    </dgm:pt>
    <dgm:pt modelId="{7ECB39C8-A0D4-4998-9033-6D6F39431C74}" type="parTrans" cxnId="{121FB54B-4210-4C33-A7A7-40EF9BCE641D}">
      <dgm:prSet/>
      <dgm:spPr/>
      <dgm:t>
        <a:bodyPr/>
        <a:lstStyle/>
        <a:p>
          <a:endParaRPr lang="zh-CN" altLang="en-US"/>
        </a:p>
      </dgm:t>
    </dgm:pt>
    <dgm:pt modelId="{355D37AB-4034-4F69-9C83-6DB84BDCDC5A}">
      <dgm:prSet/>
      <dgm:spPr/>
      <dgm:t>
        <a:bodyPr/>
        <a:lstStyle/>
        <a:p>
          <a:r>
            <a:rPr lang="zh-CN" altLang="en-US" b="0" i="0" dirty="0"/>
            <a:t>多源数据汇总</a:t>
          </a:r>
          <a:endParaRPr lang="zh-CN" altLang="en-US" dirty="0"/>
        </a:p>
      </dgm:t>
    </dgm:pt>
    <dgm:pt modelId="{0A29D11F-C3EE-4E50-8482-65C51A680613}" type="sibTrans" cxnId="{B2D1DC96-0AE4-44C7-B13B-55CCDACF34C2}">
      <dgm:prSet/>
      <dgm:spPr/>
      <dgm:t>
        <a:bodyPr/>
        <a:lstStyle/>
        <a:p>
          <a:endParaRPr lang="zh-CN" altLang="en-US"/>
        </a:p>
      </dgm:t>
    </dgm:pt>
    <dgm:pt modelId="{2FD701A4-4DC4-41FB-955F-76ED0571E7CD}" type="parTrans" cxnId="{B2D1DC96-0AE4-44C7-B13B-55CCDACF34C2}">
      <dgm:prSet/>
      <dgm:spPr/>
      <dgm:t>
        <a:bodyPr/>
        <a:lstStyle/>
        <a:p>
          <a:endParaRPr lang="zh-CN" altLang="en-US"/>
        </a:p>
      </dgm:t>
    </dgm:pt>
    <dgm:pt modelId="{9E6932F4-AA7A-48C6-AFC5-C29E442F8222}">
      <dgm:prSet/>
      <dgm:spPr/>
      <dgm:t>
        <a:bodyPr/>
        <a:lstStyle/>
        <a:p>
          <a:r>
            <a:rPr lang="zh-CN" altLang="en-US" b="0" i="0" dirty="0"/>
            <a:t>计算逻辑复杂</a:t>
          </a:r>
          <a:endParaRPr lang="zh-CN" altLang="en-US" dirty="0"/>
        </a:p>
      </dgm:t>
    </dgm:pt>
    <dgm:pt modelId="{7544AB0A-3B09-4928-A929-F45F8BE5A16E}" type="sibTrans" cxnId="{20B34881-91F6-4B3D-A1CB-E2BCA4C93836}">
      <dgm:prSet/>
      <dgm:spPr/>
      <dgm:t>
        <a:bodyPr/>
        <a:lstStyle/>
        <a:p>
          <a:endParaRPr lang="zh-CN" altLang="en-US"/>
        </a:p>
      </dgm:t>
    </dgm:pt>
    <dgm:pt modelId="{A16F26AD-CF0B-4141-A008-7F87A70406FB}" type="parTrans" cxnId="{20B34881-91F6-4B3D-A1CB-E2BCA4C93836}">
      <dgm:prSet/>
      <dgm:spPr/>
      <dgm:t>
        <a:bodyPr/>
        <a:lstStyle/>
        <a:p>
          <a:endParaRPr lang="zh-CN" altLang="en-US"/>
        </a:p>
      </dgm:t>
    </dgm:pt>
    <dgm:pt modelId="{0FA5C3E8-E9B9-486D-8CA9-62CC1D878E10}">
      <dgm:prSet/>
      <dgm:spPr/>
      <dgm:t>
        <a:bodyPr/>
        <a:lstStyle/>
        <a:p>
          <a:r>
            <a:rPr lang="zh-CN" altLang="en-US" b="0" i="0" dirty="0"/>
            <a:t>历史数据查询频繁</a:t>
          </a:r>
          <a:endParaRPr lang="zh-CN" altLang="en-US" dirty="0"/>
        </a:p>
      </dgm:t>
    </dgm:pt>
    <dgm:pt modelId="{82E292E6-C324-4A04-9E6A-0D832FC6613F}" type="sibTrans" cxnId="{DDDCEB42-91D4-4C62-B2C4-5CB2494982B3}">
      <dgm:prSet/>
      <dgm:spPr/>
      <dgm:t>
        <a:bodyPr/>
        <a:lstStyle/>
        <a:p>
          <a:endParaRPr lang="zh-CN" altLang="en-US"/>
        </a:p>
      </dgm:t>
    </dgm:pt>
    <dgm:pt modelId="{94A6489A-4152-4466-B102-E62D4EFA85B2}" type="parTrans" cxnId="{DDDCEB42-91D4-4C62-B2C4-5CB2494982B3}">
      <dgm:prSet/>
      <dgm:spPr/>
      <dgm:t>
        <a:bodyPr/>
        <a:lstStyle/>
        <a:p>
          <a:endParaRPr lang="zh-CN" altLang="en-US"/>
        </a:p>
      </dgm:t>
    </dgm:pt>
    <dgm:pt modelId="{EE15BDE9-2E89-4DBA-B7E0-A537AB507589}">
      <dgm:prSet/>
      <dgm:spPr/>
      <dgm:t>
        <a:bodyPr/>
        <a:lstStyle/>
        <a:p>
          <a:r>
            <a:rPr lang="zh-CN" altLang="en-US" b="0" i="0" dirty="0"/>
            <a:t>关键数据项</a:t>
          </a:r>
          <a:endParaRPr lang="zh-CN" altLang="en-US" dirty="0"/>
        </a:p>
      </dgm:t>
    </dgm:pt>
    <dgm:pt modelId="{25C01ED9-68C9-4F75-A324-89AAFB34C6A6}" type="sibTrans" cxnId="{CE9C4BD7-1D6D-4630-9CB8-7FBE2A8C3A47}">
      <dgm:prSet/>
      <dgm:spPr/>
      <dgm:t>
        <a:bodyPr/>
        <a:lstStyle/>
        <a:p>
          <a:endParaRPr lang="zh-CN" altLang="en-US"/>
        </a:p>
      </dgm:t>
    </dgm:pt>
    <dgm:pt modelId="{9ADDD41D-0496-4BDB-BFF7-C2C4BF0FC922}" type="parTrans" cxnId="{CE9C4BD7-1D6D-4630-9CB8-7FBE2A8C3A47}">
      <dgm:prSet/>
      <dgm:spPr/>
      <dgm:t>
        <a:bodyPr/>
        <a:lstStyle/>
        <a:p>
          <a:endParaRPr lang="zh-CN" altLang="en-US"/>
        </a:p>
      </dgm:t>
    </dgm:pt>
    <dgm:pt modelId="{45357A4F-23B4-4E23-BE67-A8F71CFB2D05}">
      <dgm:prSet/>
      <dgm:spPr/>
      <dgm:t>
        <a:bodyPr/>
        <a:lstStyle/>
        <a:p>
          <a:r>
            <a:rPr lang="zh-CN" altLang="en-US" b="0" i="0" dirty="0"/>
            <a:t>预算执行数据</a:t>
          </a:r>
          <a:endParaRPr lang="zh-CN" altLang="en-US" dirty="0"/>
        </a:p>
      </dgm:t>
    </dgm:pt>
    <dgm:pt modelId="{4DA0B58D-D299-40FD-B4B5-000596774AC3}" type="sibTrans" cxnId="{F3BEF171-6352-4C23-9483-701B421BE37C}">
      <dgm:prSet/>
      <dgm:spPr/>
      <dgm:t>
        <a:bodyPr/>
        <a:lstStyle/>
        <a:p>
          <a:endParaRPr lang="zh-CN" altLang="en-US"/>
        </a:p>
      </dgm:t>
    </dgm:pt>
    <dgm:pt modelId="{11D387EB-8257-4477-BA67-2AAC405B8670}" type="parTrans" cxnId="{F3BEF171-6352-4C23-9483-701B421BE37C}">
      <dgm:prSet/>
      <dgm:spPr/>
      <dgm:t>
        <a:bodyPr/>
        <a:lstStyle/>
        <a:p>
          <a:endParaRPr lang="zh-CN" altLang="en-US"/>
        </a:p>
      </dgm:t>
    </dgm:pt>
    <dgm:pt modelId="{BDD31C77-3DBA-4E54-A6C6-B71C6DE68568}">
      <dgm:prSet/>
      <dgm:spPr/>
      <dgm:t>
        <a:bodyPr/>
        <a:lstStyle/>
        <a:p>
          <a:r>
            <a:rPr lang="zh-CN" altLang="en-US" b="0" i="0" dirty="0"/>
            <a:t>实际成本数据</a:t>
          </a:r>
          <a:endParaRPr lang="zh-CN" altLang="en-US" dirty="0"/>
        </a:p>
      </dgm:t>
    </dgm:pt>
    <dgm:pt modelId="{0D2E5353-3FAB-43D3-869F-9B523D87F44F}" type="sibTrans" cxnId="{7C221718-1839-4648-BAE4-50E60D13E45F}">
      <dgm:prSet/>
      <dgm:spPr/>
      <dgm:t>
        <a:bodyPr/>
        <a:lstStyle/>
        <a:p>
          <a:endParaRPr lang="zh-CN" altLang="en-US"/>
        </a:p>
      </dgm:t>
    </dgm:pt>
    <dgm:pt modelId="{65C2EB3F-5DBE-41D1-9592-3CB189498B8E}" type="parTrans" cxnId="{7C221718-1839-4648-BAE4-50E60D13E45F}">
      <dgm:prSet/>
      <dgm:spPr/>
      <dgm:t>
        <a:bodyPr/>
        <a:lstStyle/>
        <a:p>
          <a:endParaRPr lang="zh-CN" altLang="en-US"/>
        </a:p>
      </dgm:t>
    </dgm:pt>
    <dgm:pt modelId="{79551CB7-C8F0-47BF-9DC1-AD7E39EB5D3E}">
      <dgm:prSet/>
      <dgm:spPr/>
      <dgm:t>
        <a:bodyPr/>
        <a:lstStyle/>
        <a:p>
          <a:r>
            <a:rPr lang="zh-CN" altLang="en-US" b="0" i="0" dirty="0"/>
            <a:t>支付结算数据</a:t>
          </a:r>
          <a:endParaRPr lang="zh-CN" altLang="en-US" dirty="0"/>
        </a:p>
      </dgm:t>
    </dgm:pt>
    <dgm:pt modelId="{0C02A522-A136-4FE7-92C7-6B85096E5A59}" type="sibTrans" cxnId="{A317E08C-718D-4721-92ED-5DDBAB1FE440}">
      <dgm:prSet/>
      <dgm:spPr/>
      <dgm:t>
        <a:bodyPr/>
        <a:lstStyle/>
        <a:p>
          <a:endParaRPr lang="zh-CN" altLang="en-US"/>
        </a:p>
      </dgm:t>
    </dgm:pt>
    <dgm:pt modelId="{C92AA46D-9501-4999-8690-B3CA5D1FC700}" type="parTrans" cxnId="{A317E08C-718D-4721-92ED-5DDBAB1FE440}">
      <dgm:prSet/>
      <dgm:spPr/>
      <dgm:t>
        <a:bodyPr/>
        <a:lstStyle/>
        <a:p>
          <a:endParaRPr lang="zh-CN" altLang="en-US"/>
        </a:p>
      </dgm:t>
    </dgm:pt>
    <dgm:pt modelId="{E0652088-8A02-4FC1-8E96-DA711040E6AE}">
      <dgm:prSet/>
      <dgm:spPr/>
      <dgm:t>
        <a:bodyPr/>
        <a:lstStyle/>
        <a:p>
          <a:r>
            <a:rPr lang="zh-CN" altLang="en-US" b="0" i="0" dirty="0"/>
            <a:t>同步策略</a:t>
          </a:r>
          <a:endParaRPr lang="zh-CN" altLang="en-US" dirty="0"/>
        </a:p>
      </dgm:t>
    </dgm:pt>
    <dgm:pt modelId="{F3ABEBF9-6B1E-4C4F-8F6E-4D77EE42FB43}" type="sibTrans" cxnId="{E69105C9-12DC-4741-A277-51CF206D99D0}">
      <dgm:prSet/>
      <dgm:spPr/>
      <dgm:t>
        <a:bodyPr/>
        <a:lstStyle/>
        <a:p>
          <a:endParaRPr lang="zh-CN" altLang="en-US"/>
        </a:p>
      </dgm:t>
    </dgm:pt>
    <dgm:pt modelId="{FF1C968E-B715-4D88-A91F-3E0F4D10B207}" type="parTrans" cxnId="{E69105C9-12DC-4741-A277-51CF206D99D0}">
      <dgm:prSet/>
      <dgm:spPr/>
      <dgm:t>
        <a:bodyPr/>
        <a:lstStyle/>
        <a:p>
          <a:endParaRPr lang="zh-CN" altLang="en-US"/>
        </a:p>
      </dgm:t>
    </dgm:pt>
    <dgm:pt modelId="{6BEBD71D-E6D9-48B6-A244-C18E46D7A697}">
      <dgm:prSet/>
      <dgm:spPr/>
      <dgm:t>
        <a:bodyPr/>
        <a:lstStyle/>
        <a:p>
          <a:r>
            <a:rPr lang="zh-CN" altLang="en-US" b="0" i="0" dirty="0"/>
            <a:t>成本数据每小时同步</a:t>
          </a:r>
          <a:endParaRPr lang="zh-CN" altLang="en-US" dirty="0"/>
        </a:p>
      </dgm:t>
    </dgm:pt>
    <dgm:pt modelId="{EC83C589-3645-4AFC-9696-65459DD168DA}" type="sibTrans" cxnId="{5DD3AF54-B0C5-4F0D-AFF3-C29F8F214EFB}">
      <dgm:prSet/>
      <dgm:spPr/>
      <dgm:t>
        <a:bodyPr/>
        <a:lstStyle/>
        <a:p>
          <a:endParaRPr lang="zh-CN" altLang="en-US"/>
        </a:p>
      </dgm:t>
    </dgm:pt>
    <dgm:pt modelId="{F4384BE1-4A8F-458F-A074-88C90ED31E8E}" type="parTrans" cxnId="{5DD3AF54-B0C5-4F0D-AFF3-C29F8F214EFB}">
      <dgm:prSet/>
      <dgm:spPr/>
      <dgm:t>
        <a:bodyPr/>
        <a:lstStyle/>
        <a:p>
          <a:endParaRPr lang="zh-CN" altLang="en-US"/>
        </a:p>
      </dgm:t>
    </dgm:pt>
    <dgm:pt modelId="{BE53DDFB-2F65-4399-85B0-936B21714746}">
      <dgm:prSet/>
      <dgm:spPr/>
      <dgm:t>
        <a:bodyPr/>
        <a:lstStyle/>
        <a:p>
          <a:r>
            <a:rPr lang="zh-CN" altLang="en-US" b="0" i="0" dirty="0"/>
            <a:t>预算数据每日更新</a:t>
          </a:r>
          <a:endParaRPr lang="zh-CN" altLang="en-US" dirty="0"/>
        </a:p>
      </dgm:t>
    </dgm:pt>
    <dgm:pt modelId="{13E4F225-B374-4E19-B1CF-56EA349392DD}" type="sibTrans" cxnId="{5F93804A-7233-4FFD-884E-A95B80565451}">
      <dgm:prSet/>
      <dgm:spPr/>
      <dgm:t>
        <a:bodyPr/>
        <a:lstStyle/>
        <a:p>
          <a:endParaRPr lang="zh-CN" altLang="en-US"/>
        </a:p>
      </dgm:t>
    </dgm:pt>
    <dgm:pt modelId="{F17C5BA0-6956-41A6-9578-02C5B904F80F}" type="parTrans" cxnId="{5F93804A-7233-4FFD-884E-A95B80565451}">
      <dgm:prSet/>
      <dgm:spPr/>
      <dgm:t>
        <a:bodyPr/>
        <a:lstStyle/>
        <a:p>
          <a:endParaRPr lang="zh-CN" altLang="en-US"/>
        </a:p>
      </dgm:t>
    </dgm:pt>
    <dgm:pt modelId="{D038DAD3-2AD5-4C67-8669-803789315FBC}">
      <dgm:prSet/>
      <dgm:spPr/>
      <dgm:t>
        <a:bodyPr/>
        <a:lstStyle/>
        <a:p>
          <a:r>
            <a:rPr lang="zh-CN" altLang="en-US" b="0" i="0" dirty="0"/>
            <a:t>结算数据实时同步</a:t>
          </a:r>
          <a:endParaRPr lang="zh-CN" altLang="en-US" dirty="0"/>
        </a:p>
      </dgm:t>
    </dgm:pt>
    <dgm:pt modelId="{F4A89850-3077-4B53-9870-EE6E0FB5FF28}" type="sibTrans" cxnId="{ACD462D2-8785-4D7F-A83B-F5328332C717}">
      <dgm:prSet/>
      <dgm:spPr/>
      <dgm:t>
        <a:bodyPr/>
        <a:lstStyle/>
        <a:p>
          <a:endParaRPr lang="zh-CN" altLang="en-US"/>
        </a:p>
      </dgm:t>
    </dgm:pt>
    <dgm:pt modelId="{52F74B25-DAF4-47EF-8F94-EEF498BD83ED}" type="parTrans" cxnId="{ACD462D2-8785-4D7F-A83B-F5328332C717}">
      <dgm:prSet/>
      <dgm:spPr/>
      <dgm:t>
        <a:bodyPr/>
        <a:lstStyle/>
        <a:p>
          <a:endParaRPr lang="zh-CN" altLang="en-US"/>
        </a:p>
      </dgm:t>
    </dgm:pt>
    <dgm:pt modelId="{27E71013-7060-49DD-85B2-71124537CEC4}">
      <dgm:prSet/>
      <dgm:spPr/>
      <dgm:t>
        <a:bodyPr/>
        <a:lstStyle/>
        <a:p>
          <a:r>
            <a:rPr lang="zh-CN" altLang="en-US" b="0" i="0" dirty="0"/>
            <a:t>采购管理流程</a:t>
          </a:r>
          <a:endParaRPr lang="zh-CN" altLang="en-US" dirty="0"/>
        </a:p>
      </dgm:t>
    </dgm:pt>
    <dgm:pt modelId="{8B9B3EFB-5B09-48C4-A3A5-E581D42F913B}" type="sibTrans" cxnId="{BC6675E9-DAC4-4E9F-A26D-9315A3EBA027}">
      <dgm:prSet/>
      <dgm:spPr/>
      <dgm:t>
        <a:bodyPr/>
        <a:lstStyle/>
        <a:p>
          <a:endParaRPr lang="zh-CN" altLang="en-US"/>
        </a:p>
      </dgm:t>
    </dgm:pt>
    <dgm:pt modelId="{84ACFBEF-BD3C-4742-A152-C3784E556CC7}" type="parTrans" cxnId="{BC6675E9-DAC4-4E9F-A26D-9315A3EBA027}">
      <dgm:prSet/>
      <dgm:spPr/>
      <dgm:t>
        <a:bodyPr/>
        <a:lstStyle/>
        <a:p>
          <a:endParaRPr lang="zh-CN" altLang="en-US"/>
        </a:p>
      </dgm:t>
    </dgm:pt>
    <dgm:pt modelId="{D62AE92A-CFC6-4FA6-955F-A1DEC6456324}">
      <dgm:prSet/>
      <dgm:spPr/>
      <dgm:t>
        <a:bodyPr/>
        <a:lstStyle/>
        <a:p>
          <a:r>
            <a:rPr lang="zh-CN" altLang="en-US" b="0" i="0" dirty="0"/>
            <a:t>数据流转特点</a:t>
          </a:r>
          <a:endParaRPr lang="zh-CN" altLang="en-US" dirty="0"/>
        </a:p>
      </dgm:t>
    </dgm:pt>
    <dgm:pt modelId="{8F98B473-BC36-4C6E-88AF-583608B6485E}" type="sibTrans" cxnId="{1F90FA7B-0161-441E-9971-9CA9569247AB}">
      <dgm:prSet/>
      <dgm:spPr/>
      <dgm:t>
        <a:bodyPr/>
        <a:lstStyle/>
        <a:p>
          <a:endParaRPr lang="zh-CN" altLang="en-US"/>
        </a:p>
      </dgm:t>
    </dgm:pt>
    <dgm:pt modelId="{EB4E65C6-FF1D-4F98-965D-C0DC80B9BC2B}" type="parTrans" cxnId="{1F90FA7B-0161-441E-9971-9CA9569247AB}">
      <dgm:prSet/>
      <dgm:spPr/>
      <dgm:t>
        <a:bodyPr/>
        <a:lstStyle/>
        <a:p>
          <a:endParaRPr lang="zh-CN" altLang="en-US"/>
        </a:p>
      </dgm:t>
    </dgm:pt>
    <dgm:pt modelId="{AD778D5A-B936-49ED-8056-0EE41A73D2F2}">
      <dgm:prSet/>
      <dgm:spPr/>
      <dgm:t>
        <a:bodyPr/>
        <a:lstStyle/>
        <a:p>
          <a:r>
            <a:rPr lang="zh-CN" altLang="en-US" b="0" i="0" dirty="0"/>
            <a:t>供应商交互频繁</a:t>
          </a:r>
          <a:endParaRPr lang="zh-CN" altLang="en-US" dirty="0"/>
        </a:p>
      </dgm:t>
    </dgm:pt>
    <dgm:pt modelId="{9E7925E6-7E6D-49A4-9C3E-71AA96312FB9}" type="sibTrans" cxnId="{2857C722-AB97-4A2E-B4AF-D9EB16FCF9FE}">
      <dgm:prSet/>
      <dgm:spPr/>
      <dgm:t>
        <a:bodyPr/>
        <a:lstStyle/>
        <a:p>
          <a:endParaRPr lang="zh-CN" altLang="en-US"/>
        </a:p>
      </dgm:t>
    </dgm:pt>
    <dgm:pt modelId="{91535419-8AE4-4007-BC18-30F568C94E5B}" type="parTrans" cxnId="{2857C722-AB97-4A2E-B4AF-D9EB16FCF9FE}">
      <dgm:prSet/>
      <dgm:spPr/>
      <dgm:t>
        <a:bodyPr/>
        <a:lstStyle/>
        <a:p>
          <a:endParaRPr lang="zh-CN" altLang="en-US"/>
        </a:p>
      </dgm:t>
    </dgm:pt>
    <dgm:pt modelId="{31DB5208-86B6-4084-8619-9BA523508761}">
      <dgm:prSet/>
      <dgm:spPr/>
      <dgm:t>
        <a:bodyPr/>
        <a:lstStyle/>
        <a:p>
          <a:r>
            <a:rPr lang="zh-CN" altLang="en-US" b="0" i="0" dirty="0"/>
            <a:t>审批流程多节点</a:t>
          </a:r>
          <a:endParaRPr lang="zh-CN" altLang="en-US" dirty="0"/>
        </a:p>
      </dgm:t>
    </dgm:pt>
    <dgm:pt modelId="{B0B9539E-185A-4FDD-8C75-2FD556255AB8}" type="sibTrans" cxnId="{D386D81F-6351-4EEE-9162-E6815B20CB7C}">
      <dgm:prSet/>
      <dgm:spPr/>
      <dgm:t>
        <a:bodyPr/>
        <a:lstStyle/>
        <a:p>
          <a:endParaRPr lang="zh-CN" altLang="en-US"/>
        </a:p>
      </dgm:t>
    </dgm:pt>
    <dgm:pt modelId="{686D0592-D713-4303-BDD0-C1DE3CD9DD53}" type="parTrans" cxnId="{D386D81F-6351-4EEE-9162-E6815B20CB7C}">
      <dgm:prSet/>
      <dgm:spPr/>
      <dgm:t>
        <a:bodyPr/>
        <a:lstStyle/>
        <a:p>
          <a:endParaRPr lang="zh-CN" altLang="en-US"/>
        </a:p>
      </dgm:t>
    </dgm:pt>
    <dgm:pt modelId="{5DB7EBBD-1452-49AB-82A5-40A773795840}">
      <dgm:prSet/>
      <dgm:spPr/>
      <dgm:t>
        <a:bodyPr/>
        <a:lstStyle/>
        <a:p>
          <a:r>
            <a:rPr lang="zh-CN" altLang="en-US" b="0" i="0" dirty="0"/>
            <a:t>状态变更实时性要求高</a:t>
          </a:r>
          <a:endParaRPr lang="zh-CN" altLang="en-US" dirty="0"/>
        </a:p>
      </dgm:t>
    </dgm:pt>
    <dgm:pt modelId="{C74E4CF2-BBE7-4B2B-AF8F-8C32D8431B99}" type="sibTrans" cxnId="{87CB788D-7FAA-4A01-BE50-49DBB73F4CF2}">
      <dgm:prSet/>
      <dgm:spPr/>
      <dgm:t>
        <a:bodyPr/>
        <a:lstStyle/>
        <a:p>
          <a:endParaRPr lang="zh-CN" altLang="en-US"/>
        </a:p>
      </dgm:t>
    </dgm:pt>
    <dgm:pt modelId="{EFD14519-68F9-4E8D-BD06-F8D959A79D0F}" type="parTrans" cxnId="{87CB788D-7FAA-4A01-BE50-49DBB73F4CF2}">
      <dgm:prSet/>
      <dgm:spPr/>
      <dgm:t>
        <a:bodyPr/>
        <a:lstStyle/>
        <a:p>
          <a:endParaRPr lang="zh-CN" altLang="en-US"/>
        </a:p>
      </dgm:t>
    </dgm:pt>
    <dgm:pt modelId="{25BE95FA-D69F-475E-A777-61A65838F62E}">
      <dgm:prSet/>
      <dgm:spPr/>
      <dgm:t>
        <a:bodyPr/>
        <a:lstStyle/>
        <a:p>
          <a:r>
            <a:rPr lang="zh-CN" altLang="en-US" b="0" i="0" dirty="0"/>
            <a:t>关键数据项</a:t>
          </a:r>
          <a:endParaRPr lang="zh-CN" altLang="en-US" dirty="0"/>
        </a:p>
      </dgm:t>
    </dgm:pt>
    <dgm:pt modelId="{FF5F405F-817D-4A46-9EF0-39822289C7D4}" type="sibTrans" cxnId="{8DA3E26D-61D4-47EA-93F2-71F36C19699D}">
      <dgm:prSet/>
      <dgm:spPr/>
      <dgm:t>
        <a:bodyPr/>
        <a:lstStyle/>
        <a:p>
          <a:endParaRPr lang="zh-CN" altLang="en-US"/>
        </a:p>
      </dgm:t>
    </dgm:pt>
    <dgm:pt modelId="{57B8CE0B-6555-4530-AC3F-D1C3DEE0E34F}" type="parTrans" cxnId="{8DA3E26D-61D4-47EA-93F2-71F36C19699D}">
      <dgm:prSet/>
      <dgm:spPr/>
      <dgm:t>
        <a:bodyPr/>
        <a:lstStyle/>
        <a:p>
          <a:endParaRPr lang="zh-CN" altLang="en-US"/>
        </a:p>
      </dgm:t>
    </dgm:pt>
    <dgm:pt modelId="{11AF1F17-8B06-4ECA-BE5C-FB9ABFA47EFA}">
      <dgm:prSet/>
      <dgm:spPr/>
      <dgm:t>
        <a:bodyPr/>
        <a:lstStyle/>
        <a:p>
          <a:r>
            <a:rPr lang="zh-CN" altLang="en-US" b="0" i="0" dirty="0"/>
            <a:t>采购计划数据</a:t>
          </a:r>
          <a:endParaRPr lang="zh-CN" altLang="en-US" dirty="0"/>
        </a:p>
      </dgm:t>
    </dgm:pt>
    <dgm:pt modelId="{1F90DDA7-600C-4199-B70A-11FA9F3ECEA2}" type="sibTrans" cxnId="{BA5FFAE4-9FD3-4FA2-AB76-739A94DAC87F}">
      <dgm:prSet/>
      <dgm:spPr/>
      <dgm:t>
        <a:bodyPr/>
        <a:lstStyle/>
        <a:p>
          <a:endParaRPr lang="zh-CN" altLang="en-US"/>
        </a:p>
      </dgm:t>
    </dgm:pt>
    <dgm:pt modelId="{5E8B6F5F-186A-4F28-9148-E5B7B1E272BA}" type="parTrans" cxnId="{BA5FFAE4-9FD3-4FA2-AB76-739A94DAC87F}">
      <dgm:prSet/>
      <dgm:spPr/>
      <dgm:t>
        <a:bodyPr/>
        <a:lstStyle/>
        <a:p>
          <a:endParaRPr lang="zh-CN" altLang="en-US"/>
        </a:p>
      </dgm:t>
    </dgm:pt>
    <dgm:pt modelId="{0F9434C7-0731-4345-BB7F-9DED9B60E1CD}">
      <dgm:prSet/>
      <dgm:spPr/>
      <dgm:t>
        <a:bodyPr/>
        <a:lstStyle/>
        <a:p>
          <a:r>
            <a:rPr lang="zh-CN" altLang="en-US" b="0" i="0" dirty="0"/>
            <a:t>合同执行状态</a:t>
          </a:r>
          <a:endParaRPr lang="zh-CN" altLang="en-US" dirty="0"/>
        </a:p>
      </dgm:t>
    </dgm:pt>
    <dgm:pt modelId="{9BC7BEC8-7004-4FF1-8353-F37733F7007C}" type="sibTrans" cxnId="{16E3EC9A-EFFD-412E-A3FD-F1F3AB063860}">
      <dgm:prSet/>
      <dgm:spPr/>
      <dgm:t>
        <a:bodyPr/>
        <a:lstStyle/>
        <a:p>
          <a:endParaRPr lang="zh-CN" altLang="en-US"/>
        </a:p>
      </dgm:t>
    </dgm:pt>
    <dgm:pt modelId="{75D061EC-2339-4CA8-B0B0-1D1EF0F530B4}" type="parTrans" cxnId="{16E3EC9A-EFFD-412E-A3FD-F1F3AB063860}">
      <dgm:prSet/>
      <dgm:spPr/>
      <dgm:t>
        <a:bodyPr/>
        <a:lstStyle/>
        <a:p>
          <a:endParaRPr lang="zh-CN" altLang="en-US"/>
        </a:p>
      </dgm:t>
    </dgm:pt>
    <dgm:pt modelId="{D0B78B5E-FAF5-413C-8F21-1E71F4B978A7}">
      <dgm:prSet/>
      <dgm:spPr/>
      <dgm:t>
        <a:bodyPr/>
        <a:lstStyle/>
        <a:p>
          <a:r>
            <a:rPr lang="zh-CN" altLang="en-US" b="0" i="0" dirty="0"/>
            <a:t>到货验收记录</a:t>
          </a:r>
          <a:endParaRPr lang="zh-CN" altLang="en-US" dirty="0"/>
        </a:p>
      </dgm:t>
    </dgm:pt>
    <dgm:pt modelId="{14B6F62B-0B49-4BCE-AEFB-750D805EF7FA}" type="sibTrans" cxnId="{0E7AD977-8E3B-4EE3-8EA4-26FD5EAFA72C}">
      <dgm:prSet/>
      <dgm:spPr/>
      <dgm:t>
        <a:bodyPr/>
        <a:lstStyle/>
        <a:p>
          <a:endParaRPr lang="zh-CN" altLang="en-US"/>
        </a:p>
      </dgm:t>
    </dgm:pt>
    <dgm:pt modelId="{13D21A68-7E80-40F2-A2EE-89FAB9139999}" type="parTrans" cxnId="{0E7AD977-8E3B-4EE3-8EA4-26FD5EAFA72C}">
      <dgm:prSet/>
      <dgm:spPr/>
      <dgm:t>
        <a:bodyPr/>
        <a:lstStyle/>
        <a:p>
          <a:endParaRPr lang="zh-CN" altLang="en-US"/>
        </a:p>
      </dgm:t>
    </dgm:pt>
    <dgm:pt modelId="{5BC17E05-8313-4C95-9F8D-6F6001551AC3}">
      <dgm:prSet/>
      <dgm:spPr/>
      <dgm:t>
        <a:bodyPr/>
        <a:lstStyle/>
        <a:p>
          <a:r>
            <a:rPr lang="zh-CN" altLang="en-US" b="0" i="0" dirty="0"/>
            <a:t>同步策略</a:t>
          </a:r>
          <a:endParaRPr lang="zh-CN" altLang="en-US" dirty="0"/>
        </a:p>
      </dgm:t>
    </dgm:pt>
    <dgm:pt modelId="{2C274BD6-D97C-4641-86E9-DE4E19D0D2EB}" type="sibTrans" cxnId="{13CB8868-8D6B-42C8-B637-3E42628FA5FB}">
      <dgm:prSet/>
      <dgm:spPr/>
      <dgm:t>
        <a:bodyPr/>
        <a:lstStyle/>
        <a:p>
          <a:endParaRPr lang="zh-CN" altLang="en-US"/>
        </a:p>
      </dgm:t>
    </dgm:pt>
    <dgm:pt modelId="{8EDCBA2B-17D8-4E8F-8B8F-649839DD8C08}" type="parTrans" cxnId="{13CB8868-8D6B-42C8-B637-3E42628FA5FB}">
      <dgm:prSet/>
      <dgm:spPr/>
      <dgm:t>
        <a:bodyPr/>
        <a:lstStyle/>
        <a:p>
          <a:endParaRPr lang="zh-CN" altLang="en-US"/>
        </a:p>
      </dgm:t>
    </dgm:pt>
    <dgm:pt modelId="{D546FF58-D06C-4C18-9F0E-315ED37CF2EF}">
      <dgm:prSet/>
      <dgm:spPr/>
      <dgm:t>
        <a:bodyPr/>
        <a:lstStyle/>
        <a:p>
          <a:r>
            <a:rPr lang="zh-CN" altLang="en-US" b="0" i="0" dirty="0"/>
            <a:t>计划数据每日同步</a:t>
          </a:r>
          <a:endParaRPr lang="zh-CN" altLang="en-US" dirty="0"/>
        </a:p>
      </dgm:t>
    </dgm:pt>
    <dgm:pt modelId="{31FD09F2-035E-4BA7-81C6-71350174CE79}" type="sibTrans" cxnId="{E6D39421-1409-42A7-BECD-6012EEA7FF7E}">
      <dgm:prSet/>
      <dgm:spPr/>
      <dgm:t>
        <a:bodyPr/>
        <a:lstStyle/>
        <a:p>
          <a:endParaRPr lang="zh-CN" altLang="en-US"/>
        </a:p>
      </dgm:t>
    </dgm:pt>
    <dgm:pt modelId="{6F18862B-0DCE-4CB8-8C03-65381A6E91FC}" type="parTrans" cxnId="{E6D39421-1409-42A7-BECD-6012EEA7FF7E}">
      <dgm:prSet/>
      <dgm:spPr/>
      <dgm:t>
        <a:bodyPr/>
        <a:lstStyle/>
        <a:p>
          <a:endParaRPr lang="zh-CN" altLang="en-US"/>
        </a:p>
      </dgm:t>
    </dgm:pt>
    <dgm:pt modelId="{854B3454-BCB6-4077-A483-3143BE2F4A76}">
      <dgm:prSet/>
      <dgm:spPr/>
      <dgm:t>
        <a:bodyPr/>
        <a:lstStyle/>
        <a:p>
          <a:r>
            <a:rPr lang="zh-CN" altLang="en-US" b="0" i="0" dirty="0"/>
            <a:t>状态数据实时更新</a:t>
          </a:r>
          <a:endParaRPr lang="zh-CN" altLang="en-US" dirty="0"/>
        </a:p>
      </dgm:t>
    </dgm:pt>
    <dgm:pt modelId="{E353188E-2C0E-4DC2-BF07-EAA9768535A0}" type="sibTrans" cxnId="{539DDFF4-86D6-42E6-9BBE-79D4A28F4D07}">
      <dgm:prSet/>
      <dgm:spPr/>
      <dgm:t>
        <a:bodyPr/>
        <a:lstStyle/>
        <a:p>
          <a:endParaRPr lang="zh-CN" altLang="en-US"/>
        </a:p>
      </dgm:t>
    </dgm:pt>
    <dgm:pt modelId="{DAC13E77-C9FE-4283-8078-D4E0D29DAD6B}" type="parTrans" cxnId="{539DDFF4-86D6-42E6-9BBE-79D4A28F4D07}">
      <dgm:prSet/>
      <dgm:spPr/>
      <dgm:t>
        <a:bodyPr/>
        <a:lstStyle/>
        <a:p>
          <a:endParaRPr lang="zh-CN" altLang="en-US"/>
        </a:p>
      </dgm:t>
    </dgm:pt>
    <dgm:pt modelId="{6BDDFCAC-8AAE-4C5B-96E7-530C4DC96595}">
      <dgm:prSet/>
      <dgm:spPr/>
      <dgm:t>
        <a:bodyPr/>
        <a:lstStyle/>
        <a:p>
          <a:r>
            <a:rPr lang="zh-CN" altLang="en-US" b="0" i="0" dirty="0"/>
            <a:t>验收数据及时同步</a:t>
          </a:r>
          <a:endParaRPr lang="zh-CN" altLang="en-US" dirty="0"/>
        </a:p>
      </dgm:t>
    </dgm:pt>
    <dgm:pt modelId="{1E77F152-3620-4508-A9E6-C1F76DA5CA44}" type="sibTrans" cxnId="{83389BF1-EC58-4E22-AA14-16340930B48D}">
      <dgm:prSet/>
      <dgm:spPr/>
      <dgm:t>
        <a:bodyPr/>
        <a:lstStyle/>
        <a:p>
          <a:endParaRPr lang="zh-CN" altLang="en-US"/>
        </a:p>
      </dgm:t>
    </dgm:pt>
    <dgm:pt modelId="{6D9CA159-F0AF-4C0E-BAF6-502A54E0EF19}" type="parTrans" cxnId="{83389BF1-EC58-4E22-AA14-16340930B48D}">
      <dgm:prSet/>
      <dgm:spPr/>
      <dgm:t>
        <a:bodyPr/>
        <a:lstStyle/>
        <a:p>
          <a:endParaRPr lang="zh-CN" altLang="en-US"/>
        </a:p>
      </dgm:t>
    </dgm:pt>
    <dgm:pt modelId="{757303A7-73D2-4775-8062-82861862762A}">
      <dgm:prSet/>
      <dgm:spPr/>
      <dgm:t>
        <a:bodyPr/>
        <a:lstStyle/>
        <a:p>
          <a:r>
            <a:rPr lang="zh-CN" altLang="en-US" b="0" i="0" dirty="0"/>
            <a:t>人力资源管理流程</a:t>
          </a:r>
          <a:endParaRPr lang="zh-CN" altLang="en-US" dirty="0"/>
        </a:p>
      </dgm:t>
    </dgm:pt>
    <dgm:pt modelId="{B5A8BDDA-4DF5-43A2-8673-1B40E35DE2F0}" type="sibTrans" cxnId="{FE14CB51-69EF-462B-B6E7-F1B0937BBA9F}">
      <dgm:prSet/>
      <dgm:spPr/>
      <dgm:t>
        <a:bodyPr/>
        <a:lstStyle/>
        <a:p>
          <a:endParaRPr lang="zh-CN" altLang="en-US"/>
        </a:p>
      </dgm:t>
    </dgm:pt>
    <dgm:pt modelId="{DBCBAFD2-F794-430C-98A5-A411083FB31F}" type="parTrans" cxnId="{FE14CB51-69EF-462B-B6E7-F1B0937BBA9F}">
      <dgm:prSet/>
      <dgm:spPr/>
      <dgm:t>
        <a:bodyPr/>
        <a:lstStyle/>
        <a:p>
          <a:endParaRPr lang="zh-CN" altLang="en-US"/>
        </a:p>
      </dgm:t>
    </dgm:pt>
    <dgm:pt modelId="{A6F4B895-A833-4734-B3E9-1A9A08B2E184}">
      <dgm:prSet/>
      <dgm:spPr/>
      <dgm:t>
        <a:bodyPr/>
        <a:lstStyle/>
        <a:p>
          <a:r>
            <a:rPr lang="zh-CN" altLang="en-US" b="0" i="0" dirty="0"/>
            <a:t>数据流转特点</a:t>
          </a:r>
          <a:endParaRPr lang="zh-CN" altLang="en-US" dirty="0"/>
        </a:p>
      </dgm:t>
    </dgm:pt>
    <dgm:pt modelId="{09FEDA3E-BD16-4372-9159-DC14ED4F040B}" type="sibTrans" cxnId="{EA692EEF-586C-4E93-911B-068B842A02CA}">
      <dgm:prSet/>
      <dgm:spPr/>
      <dgm:t>
        <a:bodyPr/>
        <a:lstStyle/>
        <a:p>
          <a:endParaRPr lang="zh-CN" altLang="en-US"/>
        </a:p>
      </dgm:t>
    </dgm:pt>
    <dgm:pt modelId="{5F4A25EB-60B0-4E18-A7E4-9C3AE4B1B172}" type="parTrans" cxnId="{EA692EEF-586C-4E93-911B-068B842A02CA}">
      <dgm:prSet/>
      <dgm:spPr/>
      <dgm:t>
        <a:bodyPr/>
        <a:lstStyle/>
        <a:p>
          <a:endParaRPr lang="zh-CN" altLang="en-US"/>
        </a:p>
      </dgm:t>
    </dgm:pt>
    <dgm:pt modelId="{02BAB69D-3A7A-4897-B475-A9F483E97C47}">
      <dgm:prSet/>
      <dgm:spPr/>
      <dgm:t>
        <a:bodyPr/>
        <a:lstStyle/>
        <a:p>
          <a:r>
            <a:rPr lang="zh-CN" altLang="en-US" b="0" i="0" dirty="0"/>
            <a:t>工时数据量大</a:t>
          </a:r>
          <a:endParaRPr lang="zh-CN" altLang="en-US" dirty="0"/>
        </a:p>
      </dgm:t>
    </dgm:pt>
    <dgm:pt modelId="{1A50D753-32A8-4784-BFA6-87C5A5A32349}" type="sibTrans" cxnId="{3126C9CA-00AE-42CD-8684-E5795109EF80}">
      <dgm:prSet/>
      <dgm:spPr/>
      <dgm:t>
        <a:bodyPr/>
        <a:lstStyle/>
        <a:p>
          <a:endParaRPr lang="zh-CN" altLang="en-US"/>
        </a:p>
      </dgm:t>
    </dgm:pt>
    <dgm:pt modelId="{F32B9546-7A31-4A2F-880F-E5EEB0649E65}" type="parTrans" cxnId="{3126C9CA-00AE-42CD-8684-E5795109EF80}">
      <dgm:prSet/>
      <dgm:spPr/>
      <dgm:t>
        <a:bodyPr/>
        <a:lstStyle/>
        <a:p>
          <a:endParaRPr lang="zh-CN" altLang="en-US"/>
        </a:p>
      </dgm:t>
    </dgm:pt>
    <dgm:pt modelId="{910AFBDE-B1AB-4396-B13C-B7B6556D37EA}">
      <dgm:prSet/>
      <dgm:spPr/>
      <dgm:t>
        <a:bodyPr/>
        <a:lstStyle/>
        <a:p>
          <a:r>
            <a:rPr lang="zh-CN" altLang="en-US" b="0" i="0" dirty="0"/>
            <a:t>人员变动频繁</a:t>
          </a:r>
          <a:endParaRPr lang="zh-CN" altLang="en-US" dirty="0"/>
        </a:p>
      </dgm:t>
    </dgm:pt>
    <dgm:pt modelId="{65D1D283-C377-463B-80D7-3A1FAFDC03C8}" type="sibTrans" cxnId="{D9570236-F418-482A-9F00-41AB3D3D164D}">
      <dgm:prSet/>
      <dgm:spPr/>
      <dgm:t>
        <a:bodyPr/>
        <a:lstStyle/>
        <a:p>
          <a:endParaRPr lang="zh-CN" altLang="en-US"/>
        </a:p>
      </dgm:t>
    </dgm:pt>
    <dgm:pt modelId="{763AD165-61FD-4DEF-B936-F9AE25E9F651}" type="parTrans" cxnId="{D9570236-F418-482A-9F00-41AB3D3D164D}">
      <dgm:prSet/>
      <dgm:spPr/>
      <dgm:t>
        <a:bodyPr/>
        <a:lstStyle/>
        <a:p>
          <a:endParaRPr lang="zh-CN" altLang="en-US"/>
        </a:p>
      </dgm:t>
    </dgm:pt>
    <dgm:pt modelId="{A73B6B72-52C0-4D43-B5EB-ECD5C1C46B9D}">
      <dgm:prSet/>
      <dgm:spPr/>
      <dgm:t>
        <a:bodyPr/>
        <a:lstStyle/>
        <a:p>
          <a:r>
            <a:rPr lang="zh-CN" altLang="en-US" b="0" i="0" dirty="0"/>
            <a:t>考勤数据实时性要求高</a:t>
          </a:r>
          <a:endParaRPr lang="zh-CN" altLang="en-US" dirty="0"/>
        </a:p>
      </dgm:t>
    </dgm:pt>
    <dgm:pt modelId="{425C6DAE-EA42-49D1-8EE5-DB157DCCCE75}" type="sibTrans" cxnId="{2BA0907A-4BF2-4716-BA6C-1114BC8D1FD3}">
      <dgm:prSet/>
      <dgm:spPr/>
      <dgm:t>
        <a:bodyPr/>
        <a:lstStyle/>
        <a:p>
          <a:endParaRPr lang="zh-CN" altLang="en-US"/>
        </a:p>
      </dgm:t>
    </dgm:pt>
    <dgm:pt modelId="{057D9C37-3D01-40A3-A598-65259497D76E}" type="parTrans" cxnId="{2BA0907A-4BF2-4716-BA6C-1114BC8D1FD3}">
      <dgm:prSet/>
      <dgm:spPr/>
      <dgm:t>
        <a:bodyPr/>
        <a:lstStyle/>
        <a:p>
          <a:endParaRPr lang="zh-CN" altLang="en-US"/>
        </a:p>
      </dgm:t>
    </dgm:pt>
    <dgm:pt modelId="{833C78F4-94FC-4336-8701-163952FC20AE}">
      <dgm:prSet/>
      <dgm:spPr/>
      <dgm:t>
        <a:bodyPr/>
        <a:lstStyle/>
        <a:p>
          <a:r>
            <a:rPr lang="zh-CN" altLang="en-US" b="0" i="0" dirty="0"/>
            <a:t>关键数据项</a:t>
          </a:r>
          <a:endParaRPr lang="zh-CN" altLang="en-US" dirty="0"/>
        </a:p>
      </dgm:t>
    </dgm:pt>
    <dgm:pt modelId="{0B8BD222-F543-4CB5-8E61-3515EE083CE3}" type="sibTrans" cxnId="{A6D2D9CB-DD10-40C8-88B0-9241812BFCB2}">
      <dgm:prSet/>
      <dgm:spPr/>
      <dgm:t>
        <a:bodyPr/>
        <a:lstStyle/>
        <a:p>
          <a:endParaRPr lang="zh-CN" altLang="en-US"/>
        </a:p>
      </dgm:t>
    </dgm:pt>
    <dgm:pt modelId="{A44DF968-7351-48DB-A6CD-1859F1FB7CCC}" type="parTrans" cxnId="{A6D2D9CB-DD10-40C8-88B0-9241812BFCB2}">
      <dgm:prSet/>
      <dgm:spPr/>
      <dgm:t>
        <a:bodyPr/>
        <a:lstStyle/>
        <a:p>
          <a:endParaRPr lang="zh-CN" altLang="en-US"/>
        </a:p>
      </dgm:t>
    </dgm:pt>
    <dgm:pt modelId="{780F2C4A-3F71-4FD8-B153-6B23543DBE1A}">
      <dgm:prSet/>
      <dgm:spPr/>
      <dgm:t>
        <a:bodyPr/>
        <a:lstStyle/>
        <a:p>
          <a:r>
            <a:rPr lang="zh-CN" altLang="en-US" b="0" i="0" dirty="0"/>
            <a:t>人员基础信息</a:t>
          </a:r>
          <a:endParaRPr lang="zh-CN" altLang="en-US" dirty="0"/>
        </a:p>
      </dgm:t>
    </dgm:pt>
    <dgm:pt modelId="{2B7CEFFC-EDF3-4FB0-A7EC-8D91E680FD5F}" type="sibTrans" cxnId="{8278FDA5-D7FC-4383-AD7A-1B4180B66CD6}">
      <dgm:prSet/>
      <dgm:spPr/>
      <dgm:t>
        <a:bodyPr/>
        <a:lstStyle/>
        <a:p>
          <a:endParaRPr lang="zh-CN" altLang="en-US"/>
        </a:p>
      </dgm:t>
    </dgm:pt>
    <dgm:pt modelId="{F97CA80D-35C0-4685-B3F4-B65C93F5E9C6}" type="parTrans" cxnId="{8278FDA5-D7FC-4383-AD7A-1B4180B66CD6}">
      <dgm:prSet/>
      <dgm:spPr/>
      <dgm:t>
        <a:bodyPr/>
        <a:lstStyle/>
        <a:p>
          <a:endParaRPr lang="zh-CN" altLang="en-US"/>
        </a:p>
      </dgm:t>
    </dgm:pt>
    <dgm:pt modelId="{3B529A9B-F507-4B60-BB51-6A6B2896160D}">
      <dgm:prSet/>
      <dgm:spPr/>
      <dgm:t>
        <a:bodyPr/>
        <a:lstStyle/>
        <a:p>
          <a:r>
            <a:rPr lang="zh-CN" altLang="en-US" b="0" i="0" dirty="0"/>
            <a:t>工时记录数据</a:t>
          </a:r>
          <a:endParaRPr lang="zh-CN" altLang="en-US" dirty="0"/>
        </a:p>
      </dgm:t>
    </dgm:pt>
    <dgm:pt modelId="{CE67B802-57A1-4229-B317-EDC8C323FA24}" type="sibTrans" cxnId="{90A6D234-D6EC-45BF-8C76-A0E71BBA9CA7}">
      <dgm:prSet/>
      <dgm:spPr/>
      <dgm:t>
        <a:bodyPr/>
        <a:lstStyle/>
        <a:p>
          <a:endParaRPr lang="zh-CN" altLang="en-US"/>
        </a:p>
      </dgm:t>
    </dgm:pt>
    <dgm:pt modelId="{5B3A7B16-171F-4B42-AA76-FE3BCEEBC3F8}" type="parTrans" cxnId="{90A6D234-D6EC-45BF-8C76-A0E71BBA9CA7}">
      <dgm:prSet/>
      <dgm:spPr/>
      <dgm:t>
        <a:bodyPr/>
        <a:lstStyle/>
        <a:p>
          <a:endParaRPr lang="zh-CN" altLang="en-US"/>
        </a:p>
      </dgm:t>
    </dgm:pt>
    <dgm:pt modelId="{C55AB7BA-B20C-492F-874C-ED634722367E}">
      <dgm:prSet/>
      <dgm:spPr/>
      <dgm:t>
        <a:bodyPr/>
        <a:lstStyle/>
        <a:p>
          <a:r>
            <a:rPr lang="zh-CN" altLang="en-US" b="0" i="0" dirty="0"/>
            <a:t>考勤统计数据</a:t>
          </a:r>
          <a:endParaRPr lang="zh-CN" altLang="en-US" dirty="0"/>
        </a:p>
      </dgm:t>
    </dgm:pt>
    <dgm:pt modelId="{B4E94630-D6A6-4DF2-8414-EA115BCE7881}" type="sibTrans" cxnId="{FF967799-8569-4F4E-BA88-77B4303CE476}">
      <dgm:prSet/>
      <dgm:spPr/>
      <dgm:t>
        <a:bodyPr/>
        <a:lstStyle/>
        <a:p>
          <a:endParaRPr lang="zh-CN" altLang="en-US"/>
        </a:p>
      </dgm:t>
    </dgm:pt>
    <dgm:pt modelId="{5B5D19EB-AC3E-4F5D-9851-95AF82DD6E74}" type="parTrans" cxnId="{FF967799-8569-4F4E-BA88-77B4303CE476}">
      <dgm:prSet/>
      <dgm:spPr/>
      <dgm:t>
        <a:bodyPr/>
        <a:lstStyle/>
        <a:p>
          <a:endParaRPr lang="zh-CN" altLang="en-US"/>
        </a:p>
      </dgm:t>
    </dgm:pt>
    <dgm:pt modelId="{BC62ABBE-B75F-482A-90E0-B4F8E04A82A0}">
      <dgm:prSet/>
      <dgm:spPr/>
      <dgm:t>
        <a:bodyPr/>
        <a:lstStyle/>
        <a:p>
          <a:r>
            <a:rPr lang="zh-CN" altLang="en-US" b="0" i="0" dirty="0"/>
            <a:t>同步策略</a:t>
          </a:r>
          <a:endParaRPr lang="zh-CN" altLang="en-US" dirty="0"/>
        </a:p>
      </dgm:t>
    </dgm:pt>
    <dgm:pt modelId="{02A456D0-000D-45F7-ACBC-70CFCAFB0ED6}" type="sibTrans" cxnId="{BFD067BB-5172-4DD9-AC84-0453AA70B359}">
      <dgm:prSet/>
      <dgm:spPr/>
      <dgm:t>
        <a:bodyPr/>
        <a:lstStyle/>
        <a:p>
          <a:endParaRPr lang="zh-CN" altLang="en-US"/>
        </a:p>
      </dgm:t>
    </dgm:pt>
    <dgm:pt modelId="{F250CED7-DCB3-4732-8BD7-9BEA207D9F09}" type="parTrans" cxnId="{BFD067BB-5172-4DD9-AC84-0453AA70B359}">
      <dgm:prSet/>
      <dgm:spPr/>
      <dgm:t>
        <a:bodyPr/>
        <a:lstStyle/>
        <a:p>
          <a:endParaRPr lang="zh-CN" altLang="en-US"/>
        </a:p>
      </dgm:t>
    </dgm:pt>
    <dgm:pt modelId="{36FE2EE4-9139-4E19-A9D2-74C5DD7BA571}">
      <dgm:prSet/>
      <dgm:spPr/>
      <dgm:t>
        <a:bodyPr/>
        <a:lstStyle/>
        <a:p>
          <a:r>
            <a:rPr lang="zh-CN" altLang="en-US" b="0" i="0" dirty="0"/>
            <a:t>工时数据实时同步</a:t>
          </a:r>
          <a:endParaRPr lang="zh-CN" altLang="en-US" dirty="0"/>
        </a:p>
      </dgm:t>
    </dgm:pt>
    <dgm:pt modelId="{F6F615DE-7774-4348-9991-B79AEBFFA69B}" type="sibTrans" cxnId="{A50BD489-95B2-48BF-B790-A65295309366}">
      <dgm:prSet/>
      <dgm:spPr/>
      <dgm:t>
        <a:bodyPr/>
        <a:lstStyle/>
        <a:p>
          <a:endParaRPr lang="zh-CN" altLang="en-US"/>
        </a:p>
      </dgm:t>
    </dgm:pt>
    <dgm:pt modelId="{FA79945E-BC62-478E-A9D9-294AB316113F}" type="parTrans" cxnId="{A50BD489-95B2-48BF-B790-A65295309366}">
      <dgm:prSet/>
      <dgm:spPr/>
      <dgm:t>
        <a:bodyPr/>
        <a:lstStyle/>
        <a:p>
          <a:endParaRPr lang="zh-CN" altLang="en-US"/>
        </a:p>
      </dgm:t>
    </dgm:pt>
    <dgm:pt modelId="{FDE77779-C3E3-45DE-B4E5-9F06216CE735}">
      <dgm:prSet/>
      <dgm:spPr/>
      <dgm:t>
        <a:bodyPr/>
        <a:lstStyle/>
        <a:p>
          <a:r>
            <a:rPr lang="zh-CN" altLang="en-US" b="0" i="0" dirty="0"/>
            <a:t>人员数据每日更新</a:t>
          </a:r>
          <a:endParaRPr lang="zh-CN" altLang="en-US" dirty="0"/>
        </a:p>
      </dgm:t>
    </dgm:pt>
    <dgm:pt modelId="{905E8F6F-DCC3-4C91-B89D-804D48CAC18C}" type="sibTrans" cxnId="{80D02176-78BC-4B41-B338-84FCE6411970}">
      <dgm:prSet/>
      <dgm:spPr/>
      <dgm:t>
        <a:bodyPr/>
        <a:lstStyle/>
        <a:p>
          <a:endParaRPr lang="zh-CN" altLang="en-US"/>
        </a:p>
      </dgm:t>
    </dgm:pt>
    <dgm:pt modelId="{FF337508-D218-44A9-932C-7F6F8D3013C9}" type="parTrans" cxnId="{80D02176-78BC-4B41-B338-84FCE6411970}">
      <dgm:prSet/>
      <dgm:spPr/>
      <dgm:t>
        <a:bodyPr/>
        <a:lstStyle/>
        <a:p>
          <a:endParaRPr lang="zh-CN" altLang="en-US"/>
        </a:p>
      </dgm:t>
    </dgm:pt>
    <dgm:pt modelId="{1AD8352D-CD22-4025-99E7-04B891829A63}">
      <dgm:prSet/>
      <dgm:spPr/>
      <dgm:t>
        <a:bodyPr/>
        <a:lstStyle/>
        <a:p>
          <a:r>
            <a:rPr lang="zh-CN" altLang="en-US" b="0" i="0" dirty="0"/>
            <a:t>统计数据定时计算 </a:t>
          </a:r>
          <a:endParaRPr lang="zh-CN" altLang="en-US" dirty="0"/>
        </a:p>
      </dgm:t>
    </dgm:pt>
    <dgm:pt modelId="{775C5604-1A62-4E3B-9A92-A8AC25AC541A}" type="sibTrans" cxnId="{70F1D06E-EC47-4EBC-A412-BDDFD4FF546D}">
      <dgm:prSet/>
      <dgm:spPr/>
      <dgm:t>
        <a:bodyPr/>
        <a:lstStyle/>
        <a:p>
          <a:endParaRPr lang="zh-CN" altLang="en-US"/>
        </a:p>
      </dgm:t>
    </dgm:pt>
    <dgm:pt modelId="{16D9A06A-1E9F-4FBC-8D04-68A1B63E2CF5}" type="parTrans" cxnId="{70F1D06E-EC47-4EBC-A412-BDDFD4FF546D}">
      <dgm:prSet/>
      <dgm:spPr/>
      <dgm:t>
        <a:bodyPr/>
        <a:lstStyle/>
        <a:p>
          <a:endParaRPr lang="zh-CN" altLang="en-US"/>
        </a:p>
      </dgm:t>
    </dgm:pt>
    <dgm:pt modelId="{2EA42A9C-D52D-4517-B454-0A9BAFDD07A3}" type="pres">
      <dgm:prSet presAssocID="{A99A2059-B5E2-4456-9BA9-7453EF609C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4C0BD-709A-4764-B0AD-846DC3FEF160}" type="pres">
      <dgm:prSet presAssocID="{7FF2A2C8-95F0-4771-A6EB-3DF913701603}" presName="root" presStyleCnt="0"/>
      <dgm:spPr/>
    </dgm:pt>
    <dgm:pt modelId="{9709CA03-8DCD-4966-9DA8-65F1A7D13EE3}" type="pres">
      <dgm:prSet presAssocID="{7FF2A2C8-95F0-4771-A6EB-3DF913701603}" presName="rootComposite" presStyleCnt="0"/>
      <dgm:spPr/>
    </dgm:pt>
    <dgm:pt modelId="{914A143B-BB40-4E6B-8156-6449CCCFFBBD}" type="pres">
      <dgm:prSet presAssocID="{7FF2A2C8-95F0-4771-A6EB-3DF913701603}" presName="rootText" presStyleLbl="node1" presStyleIdx="0" presStyleCnt="4"/>
      <dgm:spPr/>
    </dgm:pt>
    <dgm:pt modelId="{4F21501D-D9D2-401B-95DD-3402F31D7786}" type="pres">
      <dgm:prSet presAssocID="{7FF2A2C8-95F0-4771-A6EB-3DF913701603}" presName="rootConnector" presStyleLbl="node1" presStyleIdx="0" presStyleCnt="4"/>
      <dgm:spPr/>
    </dgm:pt>
    <dgm:pt modelId="{94884E1B-C33C-4A8A-909D-B07C1008C4C5}" type="pres">
      <dgm:prSet presAssocID="{7FF2A2C8-95F0-4771-A6EB-3DF913701603}" presName="childShape" presStyleCnt="0"/>
      <dgm:spPr/>
    </dgm:pt>
    <dgm:pt modelId="{16864FD5-51EA-4BC5-8F19-90F3D7C94776}" type="pres">
      <dgm:prSet presAssocID="{8237551D-E17C-42B4-AD62-551BAC85AC21}" presName="Name13" presStyleLbl="parChTrans1D2" presStyleIdx="0" presStyleCnt="12"/>
      <dgm:spPr/>
    </dgm:pt>
    <dgm:pt modelId="{400657FB-0556-4E08-96A8-47038EDE179B}" type="pres">
      <dgm:prSet presAssocID="{84AFCB42-57A6-49E3-AB99-F1635228D037}" presName="childText" presStyleLbl="bgAcc1" presStyleIdx="0" presStyleCnt="12">
        <dgm:presLayoutVars>
          <dgm:bulletEnabled val="1"/>
        </dgm:presLayoutVars>
      </dgm:prSet>
      <dgm:spPr/>
    </dgm:pt>
    <dgm:pt modelId="{D0662922-C110-47A6-B4C2-9E3DD4C98C86}" type="pres">
      <dgm:prSet presAssocID="{C5B2FFE9-7EFB-4881-A96B-AB61B085C31C}" presName="Name13" presStyleLbl="parChTrans1D2" presStyleIdx="1" presStyleCnt="12"/>
      <dgm:spPr/>
    </dgm:pt>
    <dgm:pt modelId="{C02D5DF4-06CA-4E65-93B3-16DD1A060857}" type="pres">
      <dgm:prSet presAssocID="{DF482803-9F9E-4F5A-97AB-DA2EC6CF9835}" presName="childText" presStyleLbl="bgAcc1" presStyleIdx="1" presStyleCnt="12">
        <dgm:presLayoutVars>
          <dgm:bulletEnabled val="1"/>
        </dgm:presLayoutVars>
      </dgm:prSet>
      <dgm:spPr/>
    </dgm:pt>
    <dgm:pt modelId="{9563553C-2AE6-45A3-8818-3B1CD51B15A1}" type="pres">
      <dgm:prSet presAssocID="{76334273-FB63-4729-A30B-FF7EF58A5DEC}" presName="Name13" presStyleLbl="parChTrans1D2" presStyleIdx="2" presStyleCnt="12"/>
      <dgm:spPr/>
    </dgm:pt>
    <dgm:pt modelId="{FC013235-AF84-4E54-B132-D5EF8007443C}" type="pres">
      <dgm:prSet presAssocID="{653ABAF5-C1B0-4B8E-AEAE-8BBE15C1A155}" presName="childText" presStyleLbl="bgAcc1" presStyleIdx="2" presStyleCnt="12">
        <dgm:presLayoutVars>
          <dgm:bulletEnabled val="1"/>
        </dgm:presLayoutVars>
      </dgm:prSet>
      <dgm:spPr/>
    </dgm:pt>
    <dgm:pt modelId="{D6A65A92-AE70-4E63-8CFA-85710DE6F5B0}" type="pres">
      <dgm:prSet presAssocID="{E712C2FC-881F-42AE-8BF1-9A8244A4CDBA}" presName="root" presStyleCnt="0"/>
      <dgm:spPr/>
    </dgm:pt>
    <dgm:pt modelId="{111FAF06-1698-4A76-B8F1-8F85E0B38012}" type="pres">
      <dgm:prSet presAssocID="{E712C2FC-881F-42AE-8BF1-9A8244A4CDBA}" presName="rootComposite" presStyleCnt="0"/>
      <dgm:spPr/>
    </dgm:pt>
    <dgm:pt modelId="{2DFC6685-FDCE-42D3-9299-612F0AA7E100}" type="pres">
      <dgm:prSet presAssocID="{E712C2FC-881F-42AE-8BF1-9A8244A4CDBA}" presName="rootText" presStyleLbl="node1" presStyleIdx="1" presStyleCnt="4"/>
      <dgm:spPr/>
    </dgm:pt>
    <dgm:pt modelId="{E83D51E2-E5B6-46AE-9347-0C9B9A1B4AC8}" type="pres">
      <dgm:prSet presAssocID="{E712C2FC-881F-42AE-8BF1-9A8244A4CDBA}" presName="rootConnector" presStyleLbl="node1" presStyleIdx="1" presStyleCnt="4"/>
      <dgm:spPr/>
    </dgm:pt>
    <dgm:pt modelId="{AF0E35CC-A8BB-4FAC-B1FF-DDC537D9BBBD}" type="pres">
      <dgm:prSet presAssocID="{E712C2FC-881F-42AE-8BF1-9A8244A4CDBA}" presName="childShape" presStyleCnt="0"/>
      <dgm:spPr/>
    </dgm:pt>
    <dgm:pt modelId="{AB2C1B55-061E-4A62-BC54-66A4487A2F59}" type="pres">
      <dgm:prSet presAssocID="{7ECB39C8-A0D4-4998-9033-6D6F39431C74}" presName="Name13" presStyleLbl="parChTrans1D2" presStyleIdx="3" presStyleCnt="12"/>
      <dgm:spPr/>
    </dgm:pt>
    <dgm:pt modelId="{65CD061F-F116-42C1-8D79-B01E9E2A5822}" type="pres">
      <dgm:prSet presAssocID="{A064C58F-7A94-43AE-9AA2-D7537E60B115}" presName="childText" presStyleLbl="bgAcc1" presStyleIdx="3" presStyleCnt="12">
        <dgm:presLayoutVars>
          <dgm:bulletEnabled val="1"/>
        </dgm:presLayoutVars>
      </dgm:prSet>
      <dgm:spPr/>
    </dgm:pt>
    <dgm:pt modelId="{C16A2E00-3EBC-4E84-8B3B-752608DEEF11}" type="pres">
      <dgm:prSet presAssocID="{9ADDD41D-0496-4BDB-BFF7-C2C4BF0FC922}" presName="Name13" presStyleLbl="parChTrans1D2" presStyleIdx="4" presStyleCnt="12"/>
      <dgm:spPr/>
    </dgm:pt>
    <dgm:pt modelId="{F32E94EB-0B62-4B31-9A3A-FB226B4C7915}" type="pres">
      <dgm:prSet presAssocID="{EE15BDE9-2E89-4DBA-B7E0-A537AB507589}" presName="childText" presStyleLbl="bgAcc1" presStyleIdx="4" presStyleCnt="12">
        <dgm:presLayoutVars>
          <dgm:bulletEnabled val="1"/>
        </dgm:presLayoutVars>
      </dgm:prSet>
      <dgm:spPr/>
    </dgm:pt>
    <dgm:pt modelId="{DCC1E8CB-FE92-41FA-AE15-11FDBAAE83EF}" type="pres">
      <dgm:prSet presAssocID="{FF1C968E-B715-4D88-A91F-3E0F4D10B207}" presName="Name13" presStyleLbl="parChTrans1D2" presStyleIdx="5" presStyleCnt="12"/>
      <dgm:spPr/>
    </dgm:pt>
    <dgm:pt modelId="{0C30B862-6B15-4D1A-82E6-723B6D4E2F42}" type="pres">
      <dgm:prSet presAssocID="{E0652088-8A02-4FC1-8E96-DA711040E6AE}" presName="childText" presStyleLbl="bgAcc1" presStyleIdx="5" presStyleCnt="12">
        <dgm:presLayoutVars>
          <dgm:bulletEnabled val="1"/>
        </dgm:presLayoutVars>
      </dgm:prSet>
      <dgm:spPr/>
    </dgm:pt>
    <dgm:pt modelId="{E83F81B1-0016-4C73-9735-88F6BCDAE189}" type="pres">
      <dgm:prSet presAssocID="{27E71013-7060-49DD-85B2-71124537CEC4}" presName="root" presStyleCnt="0"/>
      <dgm:spPr/>
    </dgm:pt>
    <dgm:pt modelId="{B68A0838-F916-4108-8FB5-87EE97C6A444}" type="pres">
      <dgm:prSet presAssocID="{27E71013-7060-49DD-85B2-71124537CEC4}" presName="rootComposite" presStyleCnt="0"/>
      <dgm:spPr/>
    </dgm:pt>
    <dgm:pt modelId="{FAD2583F-9947-4A86-AEB5-CF84EA54B7D8}" type="pres">
      <dgm:prSet presAssocID="{27E71013-7060-49DD-85B2-71124537CEC4}" presName="rootText" presStyleLbl="node1" presStyleIdx="2" presStyleCnt="4"/>
      <dgm:spPr/>
    </dgm:pt>
    <dgm:pt modelId="{34333CA4-E19E-48E1-ABA9-22D00EAE2F46}" type="pres">
      <dgm:prSet presAssocID="{27E71013-7060-49DD-85B2-71124537CEC4}" presName="rootConnector" presStyleLbl="node1" presStyleIdx="2" presStyleCnt="4"/>
      <dgm:spPr/>
    </dgm:pt>
    <dgm:pt modelId="{811E635E-50AC-40C1-BA17-285B921319FD}" type="pres">
      <dgm:prSet presAssocID="{27E71013-7060-49DD-85B2-71124537CEC4}" presName="childShape" presStyleCnt="0"/>
      <dgm:spPr/>
    </dgm:pt>
    <dgm:pt modelId="{78A7F821-1408-4904-A35B-F58264F81E8C}" type="pres">
      <dgm:prSet presAssocID="{EB4E65C6-FF1D-4F98-965D-C0DC80B9BC2B}" presName="Name13" presStyleLbl="parChTrans1D2" presStyleIdx="6" presStyleCnt="12"/>
      <dgm:spPr/>
    </dgm:pt>
    <dgm:pt modelId="{DEB7BCD5-F746-4B1D-BDB8-41EDE6ABA5C4}" type="pres">
      <dgm:prSet presAssocID="{D62AE92A-CFC6-4FA6-955F-A1DEC6456324}" presName="childText" presStyleLbl="bgAcc1" presStyleIdx="6" presStyleCnt="12">
        <dgm:presLayoutVars>
          <dgm:bulletEnabled val="1"/>
        </dgm:presLayoutVars>
      </dgm:prSet>
      <dgm:spPr/>
    </dgm:pt>
    <dgm:pt modelId="{BD1DB90A-A6D7-4E8C-95E5-411F9608C479}" type="pres">
      <dgm:prSet presAssocID="{57B8CE0B-6555-4530-AC3F-D1C3DEE0E34F}" presName="Name13" presStyleLbl="parChTrans1D2" presStyleIdx="7" presStyleCnt="12"/>
      <dgm:spPr/>
    </dgm:pt>
    <dgm:pt modelId="{E0547636-E380-412E-BB35-7F92007B26EE}" type="pres">
      <dgm:prSet presAssocID="{25BE95FA-D69F-475E-A777-61A65838F62E}" presName="childText" presStyleLbl="bgAcc1" presStyleIdx="7" presStyleCnt="12">
        <dgm:presLayoutVars>
          <dgm:bulletEnabled val="1"/>
        </dgm:presLayoutVars>
      </dgm:prSet>
      <dgm:spPr/>
    </dgm:pt>
    <dgm:pt modelId="{87C7FEC2-01EE-45D1-9D7F-37AB3919B5E1}" type="pres">
      <dgm:prSet presAssocID="{8EDCBA2B-17D8-4E8F-8B8F-649839DD8C08}" presName="Name13" presStyleLbl="parChTrans1D2" presStyleIdx="8" presStyleCnt="12"/>
      <dgm:spPr/>
    </dgm:pt>
    <dgm:pt modelId="{3B96D75F-D218-4B8C-9EF2-83C28522201B}" type="pres">
      <dgm:prSet presAssocID="{5BC17E05-8313-4C95-9F8D-6F6001551AC3}" presName="childText" presStyleLbl="bgAcc1" presStyleIdx="8" presStyleCnt="12">
        <dgm:presLayoutVars>
          <dgm:bulletEnabled val="1"/>
        </dgm:presLayoutVars>
      </dgm:prSet>
      <dgm:spPr/>
    </dgm:pt>
    <dgm:pt modelId="{06DD1D03-2E23-40D8-B6E6-06958E426B44}" type="pres">
      <dgm:prSet presAssocID="{757303A7-73D2-4775-8062-82861862762A}" presName="root" presStyleCnt="0"/>
      <dgm:spPr/>
    </dgm:pt>
    <dgm:pt modelId="{6DFBE819-1E5D-47C0-AAB9-3EF08E38968D}" type="pres">
      <dgm:prSet presAssocID="{757303A7-73D2-4775-8062-82861862762A}" presName="rootComposite" presStyleCnt="0"/>
      <dgm:spPr/>
    </dgm:pt>
    <dgm:pt modelId="{1A7A07E7-D303-4DB8-872F-A73A09E6FEDA}" type="pres">
      <dgm:prSet presAssocID="{757303A7-73D2-4775-8062-82861862762A}" presName="rootText" presStyleLbl="node1" presStyleIdx="3" presStyleCnt="4"/>
      <dgm:spPr/>
    </dgm:pt>
    <dgm:pt modelId="{9E70C385-5700-4BF2-92AB-7E5501CCA212}" type="pres">
      <dgm:prSet presAssocID="{757303A7-73D2-4775-8062-82861862762A}" presName="rootConnector" presStyleLbl="node1" presStyleIdx="3" presStyleCnt="4"/>
      <dgm:spPr/>
    </dgm:pt>
    <dgm:pt modelId="{3F92D4A8-604F-447A-8454-9C3F3B1110A1}" type="pres">
      <dgm:prSet presAssocID="{757303A7-73D2-4775-8062-82861862762A}" presName="childShape" presStyleCnt="0"/>
      <dgm:spPr/>
    </dgm:pt>
    <dgm:pt modelId="{5BC7D8D5-2D53-45C7-A029-CBE5A1FC27BB}" type="pres">
      <dgm:prSet presAssocID="{5F4A25EB-60B0-4E18-A7E4-9C3AE4B1B172}" presName="Name13" presStyleLbl="parChTrans1D2" presStyleIdx="9" presStyleCnt="12"/>
      <dgm:spPr/>
    </dgm:pt>
    <dgm:pt modelId="{E7764CE1-6C5B-42D7-A27D-9898D21A644C}" type="pres">
      <dgm:prSet presAssocID="{A6F4B895-A833-4734-B3E9-1A9A08B2E184}" presName="childText" presStyleLbl="bgAcc1" presStyleIdx="9" presStyleCnt="12">
        <dgm:presLayoutVars>
          <dgm:bulletEnabled val="1"/>
        </dgm:presLayoutVars>
      </dgm:prSet>
      <dgm:spPr/>
    </dgm:pt>
    <dgm:pt modelId="{AC64DA44-6A88-4576-A652-4D0EE8F3E959}" type="pres">
      <dgm:prSet presAssocID="{A44DF968-7351-48DB-A6CD-1859F1FB7CCC}" presName="Name13" presStyleLbl="parChTrans1D2" presStyleIdx="10" presStyleCnt="12"/>
      <dgm:spPr/>
    </dgm:pt>
    <dgm:pt modelId="{5917EA08-DDAE-4744-A795-0A1217CC2DBB}" type="pres">
      <dgm:prSet presAssocID="{833C78F4-94FC-4336-8701-163952FC20AE}" presName="childText" presStyleLbl="bgAcc1" presStyleIdx="10" presStyleCnt="12">
        <dgm:presLayoutVars>
          <dgm:bulletEnabled val="1"/>
        </dgm:presLayoutVars>
      </dgm:prSet>
      <dgm:spPr/>
    </dgm:pt>
    <dgm:pt modelId="{2DC2F6F5-6972-42EF-A889-3FE9B8F51D76}" type="pres">
      <dgm:prSet presAssocID="{F250CED7-DCB3-4732-8BD7-9BEA207D9F09}" presName="Name13" presStyleLbl="parChTrans1D2" presStyleIdx="11" presStyleCnt="12"/>
      <dgm:spPr/>
    </dgm:pt>
    <dgm:pt modelId="{56BC2059-8FE4-4604-99A8-601D16BB1240}" type="pres">
      <dgm:prSet presAssocID="{BC62ABBE-B75F-482A-90E0-B4F8E04A82A0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2FDBDB07-D18B-40B6-94DF-E2AB7CF1D552}" type="presOf" srcId="{058F75F3-0F2C-4A54-ADED-AEE042B9C491}" destId="{FC013235-AF84-4E54-B132-D5EF8007443C}" srcOrd="0" destOrd="3" presId="urn:microsoft.com/office/officeart/2005/8/layout/hierarchy3"/>
    <dgm:cxn modelId="{58E8A00C-E968-40B3-8D8A-D8078F96A864}" type="presOf" srcId="{757303A7-73D2-4775-8062-82861862762A}" destId="{9E70C385-5700-4BF2-92AB-7E5501CCA212}" srcOrd="1" destOrd="0" presId="urn:microsoft.com/office/officeart/2005/8/layout/hierarchy3"/>
    <dgm:cxn modelId="{7EBFFA12-C11A-411F-9941-D64991282C95}" type="presOf" srcId="{8EDCBA2B-17D8-4E8F-8B8F-649839DD8C08}" destId="{87C7FEC2-01EE-45D1-9D7F-37AB3919B5E1}" srcOrd="0" destOrd="0" presId="urn:microsoft.com/office/officeart/2005/8/layout/hierarchy3"/>
    <dgm:cxn modelId="{06B94F13-DAC5-4119-B700-C6A75A7B05AD}" type="presOf" srcId="{25BE95FA-D69F-475E-A777-61A65838F62E}" destId="{E0547636-E380-412E-BB35-7F92007B26EE}" srcOrd="0" destOrd="0" presId="urn:microsoft.com/office/officeart/2005/8/layout/hierarchy3"/>
    <dgm:cxn modelId="{FFC57913-273E-4A8C-B55C-C3B6CFB37053}" srcId="{A99A2059-B5E2-4456-9BA9-7453EF609C39}" destId="{E712C2FC-881F-42AE-8BF1-9A8244A4CDBA}" srcOrd="1" destOrd="0" parTransId="{9257F212-51DF-4CEF-A55A-8B183C51A515}" sibTransId="{AC80B074-D884-4BCF-BA33-8B062703C6C0}"/>
    <dgm:cxn modelId="{6FD01B17-B140-4A8C-8685-BA3D59D46AEB}" srcId="{84AFCB42-57A6-49E3-AB99-F1635228D037}" destId="{8D49EBEA-7A53-4845-89F3-1FEDD5335D12}" srcOrd="0" destOrd="0" parTransId="{F6B06FE4-9CD3-4A15-A7BE-71BFB1A27050}" sibTransId="{2F30C55C-439D-4274-AD7D-8103C1342139}"/>
    <dgm:cxn modelId="{7C221718-1839-4648-BAE4-50E60D13E45F}" srcId="{EE15BDE9-2E89-4DBA-B7E0-A537AB507589}" destId="{BDD31C77-3DBA-4E54-A6C6-B71C6DE68568}" srcOrd="1" destOrd="0" parTransId="{65C2EB3F-5DBE-41D1-9592-3CB189498B8E}" sibTransId="{0D2E5353-3FAB-43D3-869F-9B523D87F44F}"/>
    <dgm:cxn modelId="{ABAA931B-01D3-48CC-93E0-63D737776405}" type="presOf" srcId="{27E71013-7060-49DD-85B2-71124537CEC4}" destId="{FAD2583F-9947-4A86-AEB5-CF84EA54B7D8}" srcOrd="0" destOrd="0" presId="urn:microsoft.com/office/officeart/2005/8/layout/hierarchy3"/>
    <dgm:cxn modelId="{0D19291C-2F4D-4DAC-87D6-BCC2DA5741DF}" type="presOf" srcId="{79551CB7-C8F0-47BF-9DC1-AD7E39EB5D3E}" destId="{F32E94EB-0B62-4B31-9A3A-FB226B4C7915}" srcOrd="0" destOrd="3" presId="urn:microsoft.com/office/officeart/2005/8/layout/hierarchy3"/>
    <dgm:cxn modelId="{F483CD1D-00D3-4F6D-9533-C67C04ED4657}" type="presOf" srcId="{A6F4B895-A833-4734-B3E9-1A9A08B2E184}" destId="{E7764CE1-6C5B-42D7-A27D-9898D21A644C}" srcOrd="0" destOrd="0" presId="urn:microsoft.com/office/officeart/2005/8/layout/hierarchy3"/>
    <dgm:cxn modelId="{24ED391E-DC9A-4528-94A4-970E16183820}" type="presOf" srcId="{757303A7-73D2-4775-8062-82861862762A}" destId="{1A7A07E7-D303-4DB8-872F-A73A09E6FEDA}" srcOrd="0" destOrd="0" presId="urn:microsoft.com/office/officeart/2005/8/layout/hierarchy3"/>
    <dgm:cxn modelId="{D1F4191F-18EE-4E7F-AD17-D1D2E8D4E9CC}" type="presOf" srcId="{27E71013-7060-49DD-85B2-71124537CEC4}" destId="{34333CA4-E19E-48E1-ABA9-22D00EAE2F46}" srcOrd="1" destOrd="0" presId="urn:microsoft.com/office/officeart/2005/8/layout/hierarchy3"/>
    <dgm:cxn modelId="{DA11441F-F70F-4D26-98FC-065BE9210C92}" type="presOf" srcId="{833C78F4-94FC-4336-8701-163952FC20AE}" destId="{5917EA08-DDAE-4744-A795-0A1217CC2DBB}" srcOrd="0" destOrd="0" presId="urn:microsoft.com/office/officeart/2005/8/layout/hierarchy3"/>
    <dgm:cxn modelId="{D386D81F-6351-4EEE-9162-E6815B20CB7C}" srcId="{D62AE92A-CFC6-4FA6-955F-A1DEC6456324}" destId="{31DB5208-86B6-4084-8619-9BA523508761}" srcOrd="1" destOrd="0" parTransId="{686D0592-D713-4303-BDD0-C1DE3CD9DD53}" sibTransId="{B0B9539E-185A-4FDD-8C75-2FD556255AB8}"/>
    <dgm:cxn modelId="{FE570E21-5042-4466-9B15-1A46E2F15965}" type="presOf" srcId="{3B529A9B-F507-4B60-BB51-6A6B2896160D}" destId="{5917EA08-DDAE-4744-A795-0A1217CC2DBB}" srcOrd="0" destOrd="2" presId="urn:microsoft.com/office/officeart/2005/8/layout/hierarchy3"/>
    <dgm:cxn modelId="{E6D39421-1409-42A7-BECD-6012EEA7FF7E}" srcId="{5BC17E05-8313-4C95-9F8D-6F6001551AC3}" destId="{D546FF58-D06C-4C18-9F0E-315ED37CF2EF}" srcOrd="0" destOrd="0" parTransId="{6F18862B-0DCE-4CB8-8C03-65381A6E91FC}" sibTransId="{31FD09F2-035E-4BA7-81C6-71350174CE79}"/>
    <dgm:cxn modelId="{D57AD521-EFBA-4799-A7B0-9F7F76FDEDCF}" type="presOf" srcId="{02BAB69D-3A7A-4897-B475-A9F483E97C47}" destId="{E7764CE1-6C5B-42D7-A27D-9898D21A644C}" srcOrd="0" destOrd="1" presId="urn:microsoft.com/office/officeart/2005/8/layout/hierarchy3"/>
    <dgm:cxn modelId="{2857C722-AB97-4A2E-B4AF-D9EB16FCF9FE}" srcId="{D62AE92A-CFC6-4FA6-955F-A1DEC6456324}" destId="{AD778D5A-B936-49ED-8056-0EE41A73D2F2}" srcOrd="0" destOrd="0" parTransId="{91535419-8AE4-4007-BC18-30F568C94E5B}" sibTransId="{9E7925E6-7E6D-49A4-9C3E-71AA96312FB9}"/>
    <dgm:cxn modelId="{BECB0523-B6DE-40F9-BC11-A90F5B779945}" type="presOf" srcId="{657C1EEB-0A77-4CD9-BBB2-055BD0F19016}" destId="{C02D5DF4-06CA-4E65-93B3-16DD1A060857}" srcOrd="0" destOrd="3" presId="urn:microsoft.com/office/officeart/2005/8/layout/hierarchy3"/>
    <dgm:cxn modelId="{1C614C26-EC5D-4C7B-BB48-85475C0DFC9E}" type="presOf" srcId="{5BC17E05-8313-4C95-9F8D-6F6001551AC3}" destId="{3B96D75F-D218-4B8C-9EF2-83C28522201B}" srcOrd="0" destOrd="0" presId="urn:microsoft.com/office/officeart/2005/8/layout/hierarchy3"/>
    <dgm:cxn modelId="{FA7EA52D-B2D8-4338-A279-E69A59052BB2}" type="presOf" srcId="{7FF2A2C8-95F0-4771-A6EB-3DF913701603}" destId="{914A143B-BB40-4E6B-8156-6449CCCFFBBD}" srcOrd="0" destOrd="0" presId="urn:microsoft.com/office/officeart/2005/8/layout/hierarchy3"/>
    <dgm:cxn modelId="{2C303E2F-51C4-4DAC-AE76-045A309446EF}" type="presOf" srcId="{31DB5208-86B6-4084-8619-9BA523508761}" destId="{DEB7BCD5-F746-4B1D-BDB8-41EDE6ABA5C4}" srcOrd="0" destOrd="2" presId="urn:microsoft.com/office/officeart/2005/8/layout/hierarchy3"/>
    <dgm:cxn modelId="{FDA3622F-94E2-4AE8-AACD-2C0A5CF3AA50}" type="presOf" srcId="{F250CED7-DCB3-4732-8BD7-9BEA207D9F09}" destId="{2DC2F6F5-6972-42EF-A889-3FE9B8F51D76}" srcOrd="0" destOrd="0" presId="urn:microsoft.com/office/officeart/2005/8/layout/hierarchy3"/>
    <dgm:cxn modelId="{DE387831-61AD-46D1-8145-6E563BE09CA1}" type="presOf" srcId="{A44DF968-7351-48DB-A6CD-1859F1FB7CCC}" destId="{AC64DA44-6A88-4576-A652-4D0EE8F3E959}" srcOrd="0" destOrd="0" presId="urn:microsoft.com/office/officeart/2005/8/layout/hierarchy3"/>
    <dgm:cxn modelId="{879A5533-1773-4E47-9810-A744D0BB9B83}" srcId="{7FF2A2C8-95F0-4771-A6EB-3DF913701603}" destId="{653ABAF5-C1B0-4B8E-AEAE-8BBE15C1A155}" srcOrd="2" destOrd="0" parTransId="{76334273-FB63-4729-A30B-FF7EF58A5DEC}" sibTransId="{3CE31DDE-B7DF-42A6-B686-48EE00FE6771}"/>
    <dgm:cxn modelId="{90A6D234-D6EC-45BF-8C76-A0E71BBA9CA7}" srcId="{833C78F4-94FC-4336-8701-163952FC20AE}" destId="{3B529A9B-F507-4B60-BB51-6A6B2896160D}" srcOrd="1" destOrd="0" parTransId="{5B3A7B16-171F-4B42-AA76-FE3BCEEBC3F8}" sibTransId="{CE67B802-57A1-4229-B317-EDC8C323FA24}"/>
    <dgm:cxn modelId="{D9570236-F418-482A-9F00-41AB3D3D164D}" srcId="{A6F4B895-A833-4734-B3E9-1A9A08B2E184}" destId="{910AFBDE-B1AB-4396-B13C-B7B6556D37EA}" srcOrd="1" destOrd="0" parTransId="{763AD165-61FD-4DEF-B936-F9AE25E9F651}" sibTransId="{65D1D283-C377-463B-80D7-3A1FAFDC03C8}"/>
    <dgm:cxn modelId="{8C4B4B3C-C7DD-46D1-BB12-08C69D347EA8}" srcId="{DF482803-9F9E-4F5A-97AB-DA2EC6CF9835}" destId="{640E6D09-9CC4-4990-BAA1-0853F59F0CB9}" srcOrd="1" destOrd="0" parTransId="{8CEF4269-0013-478E-AD40-6999A1D4EDF4}" sibTransId="{58C4D5EF-AA82-4F36-90C2-C68C25E57300}"/>
    <dgm:cxn modelId="{4EFDF73C-0CCE-4B71-9D3F-872014FFA227}" type="presOf" srcId="{E712C2FC-881F-42AE-8BF1-9A8244A4CDBA}" destId="{E83D51E2-E5B6-46AE-9347-0C9B9A1B4AC8}" srcOrd="1" destOrd="0" presId="urn:microsoft.com/office/officeart/2005/8/layout/hierarchy3"/>
    <dgm:cxn modelId="{07E6215B-8342-49D4-83F5-883E2300C004}" type="presOf" srcId="{7FF2A2C8-95F0-4771-A6EB-3DF913701603}" destId="{4F21501D-D9D2-401B-95DD-3402F31D7786}" srcOrd="1" destOrd="0" presId="urn:microsoft.com/office/officeart/2005/8/layout/hierarchy3"/>
    <dgm:cxn modelId="{14D8CE5D-5301-4F05-9D88-DCFCCE37A284}" type="presOf" srcId="{640E6D09-9CC4-4990-BAA1-0853F59F0CB9}" destId="{C02D5DF4-06CA-4E65-93B3-16DD1A060857}" srcOrd="0" destOrd="2" presId="urn:microsoft.com/office/officeart/2005/8/layout/hierarchy3"/>
    <dgm:cxn modelId="{F525D15E-D5DB-4B1B-9844-9B362F30EF64}" type="presOf" srcId="{A73B6B72-52C0-4D43-B5EB-ECD5C1C46B9D}" destId="{E7764CE1-6C5B-42D7-A27D-9898D21A644C}" srcOrd="0" destOrd="3" presId="urn:microsoft.com/office/officeart/2005/8/layout/hierarchy3"/>
    <dgm:cxn modelId="{7101E55E-0446-440F-9229-CE344ED5D876}" type="presOf" srcId="{8237551D-E17C-42B4-AD62-551BAC85AC21}" destId="{16864FD5-51EA-4BC5-8F19-90F3D7C94776}" srcOrd="0" destOrd="0" presId="urn:microsoft.com/office/officeart/2005/8/layout/hierarchy3"/>
    <dgm:cxn modelId="{6BE0E062-4C0E-4B37-B515-23D3F60E5119}" type="presOf" srcId="{9E6932F4-AA7A-48C6-AFC5-C29E442F8222}" destId="{65CD061F-F116-42C1-8D79-B01E9E2A5822}" srcOrd="0" destOrd="2" presId="urn:microsoft.com/office/officeart/2005/8/layout/hierarchy3"/>
    <dgm:cxn modelId="{DDDCEB42-91D4-4C62-B2C4-5CB2494982B3}" srcId="{A064C58F-7A94-43AE-9AA2-D7537E60B115}" destId="{0FA5C3E8-E9B9-486D-8CA9-62CC1D878E10}" srcOrd="2" destOrd="0" parTransId="{94A6489A-4152-4466-B102-E62D4EFA85B2}" sibTransId="{82E292E6-C324-4A04-9E6A-0D832FC6613F}"/>
    <dgm:cxn modelId="{81965865-74DF-4839-AD81-F2632283C635}" srcId="{84AFCB42-57A6-49E3-AB99-F1635228D037}" destId="{92B23AAE-06DA-4542-8F1B-48567B6AC2F2}" srcOrd="2" destOrd="0" parTransId="{3C02D6FE-E843-4C47-A9BD-71BC585FCF3A}" sibTransId="{AAA11688-2DCF-4354-975C-D5F426847B84}"/>
    <dgm:cxn modelId="{45B28468-DAF3-4759-9BC5-715156A84297}" type="presOf" srcId="{7ECB39C8-A0D4-4998-9033-6D6F39431C74}" destId="{AB2C1B55-061E-4A62-BC54-66A4487A2F59}" srcOrd="0" destOrd="0" presId="urn:microsoft.com/office/officeart/2005/8/layout/hierarchy3"/>
    <dgm:cxn modelId="{13CB8868-8D6B-42C8-B637-3E42628FA5FB}" srcId="{27E71013-7060-49DD-85B2-71124537CEC4}" destId="{5BC17E05-8313-4C95-9F8D-6F6001551AC3}" srcOrd="2" destOrd="0" parTransId="{8EDCBA2B-17D8-4E8F-8B8F-649839DD8C08}" sibTransId="{2C274BD6-D97C-4641-86E9-DE4E19D0D2EB}"/>
    <dgm:cxn modelId="{B3EFD568-BF5A-4E87-92DE-B9918FD76290}" type="presOf" srcId="{E712C2FC-881F-42AE-8BF1-9A8244A4CDBA}" destId="{2DFC6685-FDCE-42D3-9299-612F0AA7E100}" srcOrd="0" destOrd="0" presId="urn:microsoft.com/office/officeart/2005/8/layout/hierarchy3"/>
    <dgm:cxn modelId="{5F93804A-7233-4FFD-884E-A95B80565451}" srcId="{E0652088-8A02-4FC1-8E96-DA711040E6AE}" destId="{BE53DDFB-2F65-4399-85B0-936B21714746}" srcOrd="1" destOrd="0" parTransId="{F17C5BA0-6956-41A6-9578-02C5B904F80F}" sibTransId="{13E4F225-B374-4E19-B1CF-56EA349392DD}"/>
    <dgm:cxn modelId="{121FB54B-4210-4C33-A7A7-40EF9BCE641D}" srcId="{E712C2FC-881F-42AE-8BF1-9A8244A4CDBA}" destId="{A064C58F-7A94-43AE-9AA2-D7537E60B115}" srcOrd="0" destOrd="0" parTransId="{7ECB39C8-A0D4-4998-9033-6D6F39431C74}" sibTransId="{8C313584-9151-4147-8E9F-394539BF5263}"/>
    <dgm:cxn modelId="{C9516A4C-CFA8-4557-80AE-F048BA5113C9}" type="presOf" srcId="{45357A4F-23B4-4E23-BE67-A8F71CFB2D05}" destId="{F32E94EB-0B62-4B31-9A3A-FB226B4C7915}" srcOrd="0" destOrd="1" presId="urn:microsoft.com/office/officeart/2005/8/layout/hierarchy3"/>
    <dgm:cxn modelId="{F6CCFF4C-6080-4461-8CB8-0BE0902F4762}" type="presOf" srcId="{A99A2059-B5E2-4456-9BA9-7453EF609C39}" destId="{2EA42A9C-D52D-4517-B454-0A9BAFDD07A3}" srcOrd="0" destOrd="0" presId="urn:microsoft.com/office/officeart/2005/8/layout/hierarchy3"/>
    <dgm:cxn modelId="{8DA3E26D-61D4-47EA-93F2-71F36C19699D}" srcId="{27E71013-7060-49DD-85B2-71124537CEC4}" destId="{25BE95FA-D69F-475E-A777-61A65838F62E}" srcOrd="1" destOrd="0" parTransId="{57B8CE0B-6555-4530-AC3F-D1C3DEE0E34F}" sibTransId="{FF5F405F-817D-4A46-9EF0-39822289C7D4}"/>
    <dgm:cxn modelId="{295B7D6E-6544-44C4-85C8-D1C4EF7E1734}" type="presOf" srcId="{1AD8352D-CD22-4025-99E7-04B891829A63}" destId="{56BC2059-8FE4-4604-99A8-601D16BB1240}" srcOrd="0" destOrd="3" presId="urn:microsoft.com/office/officeart/2005/8/layout/hierarchy3"/>
    <dgm:cxn modelId="{70F1D06E-EC47-4EBC-A412-BDDFD4FF546D}" srcId="{BC62ABBE-B75F-482A-90E0-B4F8E04A82A0}" destId="{1AD8352D-CD22-4025-99E7-04B891829A63}" srcOrd="2" destOrd="0" parTransId="{16D9A06A-1E9F-4FBC-8D04-68A1B63E2CF5}" sibTransId="{775C5604-1A62-4E3B-9A92-A8AC25AC541A}"/>
    <dgm:cxn modelId="{830D5870-AD5C-429F-A53F-8F851593D251}" type="presOf" srcId="{EE15BDE9-2E89-4DBA-B7E0-A537AB507589}" destId="{F32E94EB-0B62-4B31-9A3A-FB226B4C7915}" srcOrd="0" destOrd="0" presId="urn:microsoft.com/office/officeart/2005/8/layout/hierarchy3"/>
    <dgm:cxn modelId="{FE14CB51-69EF-462B-B6E7-F1B0937BBA9F}" srcId="{A99A2059-B5E2-4456-9BA9-7453EF609C39}" destId="{757303A7-73D2-4775-8062-82861862762A}" srcOrd="3" destOrd="0" parTransId="{DBCBAFD2-F794-430C-98A5-A411083FB31F}" sibTransId="{B5A8BDDA-4DF5-43A2-8673-1B40E35DE2F0}"/>
    <dgm:cxn modelId="{F3BEF171-6352-4C23-9483-701B421BE37C}" srcId="{EE15BDE9-2E89-4DBA-B7E0-A537AB507589}" destId="{45357A4F-23B4-4E23-BE67-A8F71CFB2D05}" srcOrd="0" destOrd="0" parTransId="{11D387EB-8257-4477-BA67-2AAC405B8670}" sibTransId="{4DA0B58D-D299-40FD-B4B5-000596774AC3}"/>
    <dgm:cxn modelId="{48060972-13D4-4358-AF63-29907EF3EE13}" srcId="{653ABAF5-C1B0-4B8E-AEAE-8BBE15C1A155}" destId="{7C82865E-AFFC-4DEB-B4FF-68A100605A60}" srcOrd="1" destOrd="0" parTransId="{34E52EC2-2184-4CF2-BE78-4F72FA5E0439}" sibTransId="{62BD1BBF-03C3-4302-80AE-C830F79FD0F8}"/>
    <dgm:cxn modelId="{5DD3AF54-B0C5-4F0D-AFF3-C29F8F214EFB}" srcId="{E0652088-8A02-4FC1-8E96-DA711040E6AE}" destId="{6BEBD71D-E6D9-48B6-A244-C18E46D7A697}" srcOrd="0" destOrd="0" parTransId="{F4384BE1-4A8F-458F-A074-88C90ED31E8E}" sibTransId="{EC83C589-3645-4AFC-9696-65459DD168DA}"/>
    <dgm:cxn modelId="{3C2B6455-382E-416F-8E76-C9E2A7192E62}" type="presOf" srcId="{780F2C4A-3F71-4FD8-B153-6B23543DBE1A}" destId="{5917EA08-DDAE-4744-A795-0A1217CC2DBB}" srcOrd="0" destOrd="1" presId="urn:microsoft.com/office/officeart/2005/8/layout/hierarchy3"/>
    <dgm:cxn modelId="{78E15855-052B-4C74-BF96-F00B18561BE0}" srcId="{DF482803-9F9E-4F5A-97AB-DA2EC6CF9835}" destId="{657C1EEB-0A77-4CD9-BBB2-055BD0F19016}" srcOrd="2" destOrd="0" parTransId="{53D71E7B-E63D-4EE6-B587-A23148A31802}" sibTransId="{B36A26B8-3AC3-47AD-8D8A-6D9CA56F2B1B}"/>
    <dgm:cxn modelId="{80D02176-78BC-4B41-B338-84FCE6411970}" srcId="{BC62ABBE-B75F-482A-90E0-B4F8E04A82A0}" destId="{FDE77779-C3E3-45DE-B4E5-9F06216CE735}" srcOrd="1" destOrd="0" parTransId="{FF337508-D218-44A9-932C-7F6F8D3013C9}" sibTransId="{905E8F6F-DCC3-4C91-B89D-804D48CAC18C}"/>
    <dgm:cxn modelId="{05804E76-13F5-461F-A766-C26246AD5DB5}" type="presOf" srcId="{653ABAF5-C1B0-4B8E-AEAE-8BBE15C1A155}" destId="{FC013235-AF84-4E54-B132-D5EF8007443C}" srcOrd="0" destOrd="0" presId="urn:microsoft.com/office/officeart/2005/8/layout/hierarchy3"/>
    <dgm:cxn modelId="{6E154F77-E2E8-415E-A2DE-3658CA1631B6}" type="presOf" srcId="{D0B78B5E-FAF5-413C-8F21-1E71F4B978A7}" destId="{E0547636-E380-412E-BB35-7F92007B26EE}" srcOrd="0" destOrd="3" presId="urn:microsoft.com/office/officeart/2005/8/layout/hierarchy3"/>
    <dgm:cxn modelId="{0E7AD977-8E3B-4EE3-8EA4-26FD5EAFA72C}" srcId="{25BE95FA-D69F-475E-A777-61A65838F62E}" destId="{D0B78B5E-FAF5-413C-8F21-1E71F4B978A7}" srcOrd="2" destOrd="0" parTransId="{13D21A68-7E80-40F2-A2EE-89FAB9139999}" sibTransId="{14B6F62B-0B49-4BCE-AEFB-750D805EF7FA}"/>
    <dgm:cxn modelId="{2BA0907A-4BF2-4716-BA6C-1114BC8D1FD3}" srcId="{A6F4B895-A833-4734-B3E9-1A9A08B2E184}" destId="{A73B6B72-52C0-4D43-B5EB-ECD5C1C46B9D}" srcOrd="2" destOrd="0" parTransId="{057D9C37-3D01-40A3-A598-65259497D76E}" sibTransId="{425C6DAE-EA42-49D1-8EE5-DB157DCCCE75}"/>
    <dgm:cxn modelId="{1F90FA7B-0161-441E-9971-9CA9569247AB}" srcId="{27E71013-7060-49DD-85B2-71124537CEC4}" destId="{D62AE92A-CFC6-4FA6-955F-A1DEC6456324}" srcOrd="0" destOrd="0" parTransId="{EB4E65C6-FF1D-4F98-965D-C0DC80B9BC2B}" sibTransId="{8F98B473-BC36-4C6E-88AF-583608B6485E}"/>
    <dgm:cxn modelId="{1DC2817E-A206-4AD8-80E5-8B7C8CEA1203}" type="presOf" srcId="{BC62ABBE-B75F-482A-90E0-B4F8E04A82A0}" destId="{56BC2059-8FE4-4604-99A8-601D16BB1240}" srcOrd="0" destOrd="0" presId="urn:microsoft.com/office/officeart/2005/8/layout/hierarchy3"/>
    <dgm:cxn modelId="{20B34881-91F6-4B3D-A1CB-E2BCA4C93836}" srcId="{A064C58F-7A94-43AE-9AA2-D7537E60B115}" destId="{9E6932F4-AA7A-48C6-AFC5-C29E442F8222}" srcOrd="1" destOrd="0" parTransId="{A16F26AD-CF0B-4141-A008-7F87A70406FB}" sibTransId="{7544AB0A-3B09-4928-A929-F45F8BE5A16E}"/>
    <dgm:cxn modelId="{E28D6683-16F1-40BF-9937-FC2F12D89DA9}" type="presOf" srcId="{DF482803-9F9E-4F5A-97AB-DA2EC6CF9835}" destId="{C02D5DF4-06CA-4E65-93B3-16DD1A060857}" srcOrd="0" destOrd="0" presId="urn:microsoft.com/office/officeart/2005/8/layout/hierarchy3"/>
    <dgm:cxn modelId="{95351885-30CF-4A1B-977D-78E4D9E9FD3C}" srcId="{653ABAF5-C1B0-4B8E-AEAE-8BBE15C1A155}" destId="{058F75F3-0F2C-4A54-ADED-AEE042B9C491}" srcOrd="2" destOrd="0" parTransId="{2D093151-D1F6-4BC0-803B-3F2A862582C9}" sibTransId="{B31BD3EA-D88A-4E04-A037-D738F5411EDA}"/>
    <dgm:cxn modelId="{16860988-7AC4-41DF-94AF-809C88BEC258}" type="presOf" srcId="{D62AE92A-CFC6-4FA6-955F-A1DEC6456324}" destId="{DEB7BCD5-F746-4B1D-BDB8-41EDE6ABA5C4}" srcOrd="0" destOrd="0" presId="urn:microsoft.com/office/officeart/2005/8/layout/hierarchy3"/>
    <dgm:cxn modelId="{288C5789-43AE-4EA7-A2B4-4A33C456AF67}" type="presOf" srcId="{5D379741-F3D7-41F6-AA72-278B5A43C551}" destId="{400657FB-0556-4E08-96A8-47038EDE179B}" srcOrd="0" destOrd="2" presId="urn:microsoft.com/office/officeart/2005/8/layout/hierarchy3"/>
    <dgm:cxn modelId="{A50BD489-95B2-48BF-B790-A65295309366}" srcId="{BC62ABBE-B75F-482A-90E0-B4F8E04A82A0}" destId="{36FE2EE4-9139-4E19-A9D2-74C5DD7BA571}" srcOrd="0" destOrd="0" parTransId="{FA79945E-BC62-478E-A9D9-294AB316113F}" sibTransId="{F6F615DE-7774-4348-9991-B79AEBFFA69B}"/>
    <dgm:cxn modelId="{ACFEB78C-746D-4D74-8FD9-89EF4CB3EA10}" type="presOf" srcId="{BE53DDFB-2F65-4399-85B0-936B21714746}" destId="{0C30B862-6B15-4D1A-82E6-723B6D4E2F42}" srcOrd="0" destOrd="2" presId="urn:microsoft.com/office/officeart/2005/8/layout/hierarchy3"/>
    <dgm:cxn modelId="{A317E08C-718D-4721-92ED-5DDBAB1FE440}" srcId="{EE15BDE9-2E89-4DBA-B7E0-A537AB507589}" destId="{79551CB7-C8F0-47BF-9DC1-AD7E39EB5D3E}" srcOrd="2" destOrd="0" parTransId="{C92AA46D-9501-4999-8690-B3CA5D1FC700}" sibTransId="{0C02A522-A136-4FE7-92C7-6B85096E5A59}"/>
    <dgm:cxn modelId="{87CB788D-7FAA-4A01-BE50-49DBB73F4CF2}" srcId="{D62AE92A-CFC6-4FA6-955F-A1DEC6456324}" destId="{5DB7EBBD-1452-49AB-82A5-40A773795840}" srcOrd="2" destOrd="0" parTransId="{EFD14519-68F9-4E8D-BD06-F8D959A79D0F}" sibTransId="{C74E4CF2-BBE7-4B2B-AF8F-8C32D8431B99}"/>
    <dgm:cxn modelId="{AD5AEF8D-BB17-4C97-BA9C-72AC2C4B50DF}" type="presOf" srcId="{5DB7EBBD-1452-49AB-82A5-40A773795840}" destId="{DEB7BCD5-F746-4B1D-BDB8-41EDE6ABA5C4}" srcOrd="0" destOrd="3" presId="urn:microsoft.com/office/officeart/2005/8/layout/hierarchy3"/>
    <dgm:cxn modelId="{9BE73E8F-F57A-4D73-B8CB-8519A1A482FE}" type="presOf" srcId="{84AFCB42-57A6-49E3-AB99-F1635228D037}" destId="{400657FB-0556-4E08-96A8-47038EDE179B}" srcOrd="0" destOrd="0" presId="urn:microsoft.com/office/officeart/2005/8/layout/hierarchy3"/>
    <dgm:cxn modelId="{C0143090-6821-45E6-AE9F-2B4016DB7A52}" type="presOf" srcId="{36FE2EE4-9139-4E19-A9D2-74C5DD7BA571}" destId="{56BC2059-8FE4-4604-99A8-601D16BB1240}" srcOrd="0" destOrd="1" presId="urn:microsoft.com/office/officeart/2005/8/layout/hierarchy3"/>
    <dgm:cxn modelId="{6E7C7C90-4EDE-45FE-89E2-C52E438DF7E3}" type="presOf" srcId="{8D49EBEA-7A53-4845-89F3-1FEDD5335D12}" destId="{400657FB-0556-4E08-96A8-47038EDE179B}" srcOrd="0" destOrd="1" presId="urn:microsoft.com/office/officeart/2005/8/layout/hierarchy3"/>
    <dgm:cxn modelId="{B2D1DC96-0AE4-44C7-B13B-55CCDACF34C2}" srcId="{A064C58F-7A94-43AE-9AA2-D7537E60B115}" destId="{355D37AB-4034-4F69-9C83-6DB84BDCDC5A}" srcOrd="0" destOrd="0" parTransId="{2FD701A4-4DC4-41FB-955F-76ED0571E7CD}" sibTransId="{0A29D11F-C3EE-4E50-8482-65C51A680613}"/>
    <dgm:cxn modelId="{FF967799-8569-4F4E-BA88-77B4303CE476}" srcId="{833C78F4-94FC-4336-8701-163952FC20AE}" destId="{C55AB7BA-B20C-492F-874C-ED634722367E}" srcOrd="2" destOrd="0" parTransId="{5B5D19EB-AC3E-4F5D-9851-95AF82DD6E74}" sibTransId="{B4E94630-D6A6-4DF2-8414-EA115BCE7881}"/>
    <dgm:cxn modelId="{DBB7469A-E2A3-493E-AFCF-16AA604DE874}" type="presOf" srcId="{57B8CE0B-6555-4530-AC3F-D1C3DEE0E34F}" destId="{BD1DB90A-A6D7-4E8C-95E5-411F9608C479}" srcOrd="0" destOrd="0" presId="urn:microsoft.com/office/officeart/2005/8/layout/hierarchy3"/>
    <dgm:cxn modelId="{16E3EC9A-EFFD-412E-A3FD-F1F3AB063860}" srcId="{25BE95FA-D69F-475E-A777-61A65838F62E}" destId="{0F9434C7-0731-4345-BB7F-9DED9B60E1CD}" srcOrd="1" destOrd="0" parTransId="{75D061EC-2339-4CA8-B0B0-1D1EF0F530B4}" sibTransId="{9BC7BEC8-7004-4FF1-8353-F37733F7007C}"/>
    <dgm:cxn modelId="{C29097A2-031D-4DF4-95FF-45CD5585D210}" type="presOf" srcId="{910AFBDE-B1AB-4396-B13C-B7B6556D37EA}" destId="{E7764CE1-6C5B-42D7-A27D-9898D21A644C}" srcOrd="0" destOrd="2" presId="urn:microsoft.com/office/officeart/2005/8/layout/hierarchy3"/>
    <dgm:cxn modelId="{DCC704A3-BAF3-4D94-9999-C4A37A7FB136}" srcId="{653ABAF5-C1B0-4B8E-AEAE-8BBE15C1A155}" destId="{5BDD7115-08AF-43C6-BA70-BFA2C79360CD}" srcOrd="0" destOrd="0" parTransId="{E7A07225-AF6C-40D7-A0C8-5791E0901615}" sibTransId="{2E2BB59F-CB85-4C9B-9351-F25B779E2CC2}"/>
    <dgm:cxn modelId="{0D4AEBA3-8186-4C34-BEAD-2D073C0CAA8B}" type="presOf" srcId="{0F9434C7-0731-4345-BB7F-9DED9B60E1CD}" destId="{E0547636-E380-412E-BB35-7F92007B26EE}" srcOrd="0" destOrd="2" presId="urn:microsoft.com/office/officeart/2005/8/layout/hierarchy3"/>
    <dgm:cxn modelId="{8278FDA5-D7FC-4383-AD7A-1B4180B66CD6}" srcId="{833C78F4-94FC-4336-8701-163952FC20AE}" destId="{780F2C4A-3F71-4FD8-B153-6B23543DBE1A}" srcOrd="0" destOrd="0" parTransId="{F97CA80D-35C0-4685-B3F4-B65C93F5E9C6}" sibTransId="{2B7CEFFC-EDF3-4FB0-A7EC-8D91E680FD5F}"/>
    <dgm:cxn modelId="{8A628AA6-4C15-4325-BF1C-A6E13DA3B319}" type="presOf" srcId="{D546FF58-D06C-4C18-9F0E-315ED37CF2EF}" destId="{3B96D75F-D218-4B8C-9EF2-83C28522201B}" srcOrd="0" destOrd="1" presId="urn:microsoft.com/office/officeart/2005/8/layout/hierarchy3"/>
    <dgm:cxn modelId="{690A25AB-3B19-48EC-8775-34B5A92D04D3}" type="presOf" srcId="{11AF1F17-8B06-4ECA-BE5C-FB9ABFA47EFA}" destId="{E0547636-E380-412E-BB35-7F92007B26EE}" srcOrd="0" destOrd="1" presId="urn:microsoft.com/office/officeart/2005/8/layout/hierarchy3"/>
    <dgm:cxn modelId="{2B94ECAF-66FC-4D62-B3D4-3B23527D9F17}" srcId="{DF482803-9F9E-4F5A-97AB-DA2EC6CF9835}" destId="{A225619F-0423-46DA-A4FD-289945B48CEB}" srcOrd="0" destOrd="0" parTransId="{3D0D94EC-4EC1-4701-8FF3-F858731033B3}" sibTransId="{5EC119D8-5A87-4587-85F6-DDCA415B0CF4}"/>
    <dgm:cxn modelId="{15BE8DB2-F628-4BE5-A399-82BD4A7D4156}" srcId="{A99A2059-B5E2-4456-9BA9-7453EF609C39}" destId="{7FF2A2C8-95F0-4771-A6EB-3DF913701603}" srcOrd="0" destOrd="0" parTransId="{700BDA93-729B-4856-AB8C-4F1C1B35FB64}" sibTransId="{B915BA99-4240-41DD-B314-5DB567556121}"/>
    <dgm:cxn modelId="{32981CB5-E7A4-4937-8362-0372255D487C}" type="presOf" srcId="{854B3454-BCB6-4077-A483-3143BE2F4A76}" destId="{3B96D75F-D218-4B8C-9EF2-83C28522201B}" srcOrd="0" destOrd="2" presId="urn:microsoft.com/office/officeart/2005/8/layout/hierarchy3"/>
    <dgm:cxn modelId="{BFD067BB-5172-4DD9-AC84-0453AA70B359}" srcId="{757303A7-73D2-4775-8062-82861862762A}" destId="{BC62ABBE-B75F-482A-90E0-B4F8E04A82A0}" srcOrd="2" destOrd="0" parTransId="{F250CED7-DCB3-4732-8BD7-9BEA207D9F09}" sibTransId="{02A456D0-000D-45F7-ACBC-70CFCAFB0ED6}"/>
    <dgm:cxn modelId="{C3CB52C0-506D-41D8-9CD8-25CF6A2613A6}" type="presOf" srcId="{EB4E65C6-FF1D-4F98-965D-C0DC80B9BC2B}" destId="{78A7F821-1408-4904-A35B-F58264F81E8C}" srcOrd="0" destOrd="0" presId="urn:microsoft.com/office/officeart/2005/8/layout/hierarchy3"/>
    <dgm:cxn modelId="{D1C054C0-F5B9-4C68-9950-10A3213C924D}" type="presOf" srcId="{BDD31C77-3DBA-4E54-A6C6-B71C6DE68568}" destId="{F32E94EB-0B62-4B31-9A3A-FB226B4C7915}" srcOrd="0" destOrd="2" presId="urn:microsoft.com/office/officeart/2005/8/layout/hierarchy3"/>
    <dgm:cxn modelId="{56C990C0-C314-46B8-9426-D3FB8043961F}" type="presOf" srcId="{D038DAD3-2AD5-4C67-8669-803789315FBC}" destId="{0C30B862-6B15-4D1A-82E6-723B6D4E2F42}" srcOrd="0" destOrd="3" presId="urn:microsoft.com/office/officeart/2005/8/layout/hierarchy3"/>
    <dgm:cxn modelId="{20BDF2C0-0DEA-4C59-9F48-61D05CA9D829}" srcId="{84AFCB42-57A6-49E3-AB99-F1635228D037}" destId="{5D379741-F3D7-41F6-AA72-278B5A43C551}" srcOrd="1" destOrd="0" parTransId="{24B31910-9948-4CF3-96AA-D9D1807ADDF2}" sibTransId="{E69BFD6C-70E5-43EC-B8FF-515B811F7D8A}"/>
    <dgm:cxn modelId="{F39F16C3-C446-4B70-81D0-3446B82EA8EE}" srcId="{7FF2A2C8-95F0-4771-A6EB-3DF913701603}" destId="{84AFCB42-57A6-49E3-AB99-F1635228D037}" srcOrd="0" destOrd="0" parTransId="{8237551D-E17C-42B4-AD62-551BAC85AC21}" sibTransId="{F5E71EEC-0D59-4F26-A3A6-1BBEA6F7532F}"/>
    <dgm:cxn modelId="{4F923CC4-E613-4E3F-8BFD-337B65F16374}" type="presOf" srcId="{AD778D5A-B936-49ED-8056-0EE41A73D2F2}" destId="{DEB7BCD5-F746-4B1D-BDB8-41EDE6ABA5C4}" srcOrd="0" destOrd="1" presId="urn:microsoft.com/office/officeart/2005/8/layout/hierarchy3"/>
    <dgm:cxn modelId="{4972B3C8-99B3-4EB9-BC80-DAB3276D78EE}" type="presOf" srcId="{5BDD7115-08AF-43C6-BA70-BFA2C79360CD}" destId="{FC013235-AF84-4E54-B132-D5EF8007443C}" srcOrd="0" destOrd="1" presId="urn:microsoft.com/office/officeart/2005/8/layout/hierarchy3"/>
    <dgm:cxn modelId="{E69105C9-12DC-4741-A277-51CF206D99D0}" srcId="{E712C2FC-881F-42AE-8BF1-9A8244A4CDBA}" destId="{E0652088-8A02-4FC1-8E96-DA711040E6AE}" srcOrd="2" destOrd="0" parTransId="{FF1C968E-B715-4D88-A91F-3E0F4D10B207}" sibTransId="{F3ABEBF9-6B1E-4C4F-8F6E-4D77EE42FB43}"/>
    <dgm:cxn modelId="{3126C9CA-00AE-42CD-8684-E5795109EF80}" srcId="{A6F4B895-A833-4734-B3E9-1A9A08B2E184}" destId="{02BAB69D-3A7A-4897-B475-A9F483E97C47}" srcOrd="0" destOrd="0" parTransId="{F32B9546-7A31-4A2F-880F-E5EEB0649E65}" sibTransId="{1A50D753-32A8-4784-BFA6-87C5A5A32349}"/>
    <dgm:cxn modelId="{41A2A5CB-A791-41D4-B33D-9771FC7EBF74}" type="presOf" srcId="{FDE77779-C3E3-45DE-B4E5-9F06216CE735}" destId="{56BC2059-8FE4-4604-99A8-601D16BB1240}" srcOrd="0" destOrd="2" presId="urn:microsoft.com/office/officeart/2005/8/layout/hierarchy3"/>
    <dgm:cxn modelId="{A6D2D9CB-DD10-40C8-88B0-9241812BFCB2}" srcId="{757303A7-73D2-4775-8062-82861862762A}" destId="{833C78F4-94FC-4336-8701-163952FC20AE}" srcOrd="1" destOrd="0" parTransId="{A44DF968-7351-48DB-A6CD-1859F1FB7CCC}" sibTransId="{0B8BD222-F543-4CB5-8E61-3515EE083CE3}"/>
    <dgm:cxn modelId="{45A8B6CF-FF90-47BB-97B7-3D40D15385CF}" type="presOf" srcId="{5F4A25EB-60B0-4E18-A7E4-9C3AE4B1B172}" destId="{5BC7D8D5-2D53-45C7-A029-CBE5A1FC27BB}" srcOrd="0" destOrd="0" presId="urn:microsoft.com/office/officeart/2005/8/layout/hierarchy3"/>
    <dgm:cxn modelId="{23510DD2-8F19-46D8-A6B6-02EF7BC70BA1}" type="presOf" srcId="{6BEBD71D-E6D9-48B6-A244-C18E46D7A697}" destId="{0C30B862-6B15-4D1A-82E6-723B6D4E2F42}" srcOrd="0" destOrd="1" presId="urn:microsoft.com/office/officeart/2005/8/layout/hierarchy3"/>
    <dgm:cxn modelId="{ACD462D2-8785-4D7F-A83B-F5328332C717}" srcId="{E0652088-8A02-4FC1-8E96-DA711040E6AE}" destId="{D038DAD3-2AD5-4C67-8669-803789315FBC}" srcOrd="2" destOrd="0" parTransId="{52F74B25-DAF4-47EF-8F94-EEF498BD83ED}" sibTransId="{F4A89850-3077-4B53-9870-EE6E0FB5FF28}"/>
    <dgm:cxn modelId="{853FBFD6-F458-43A1-8281-CF78C0BC9AF9}" type="presOf" srcId="{FF1C968E-B715-4D88-A91F-3E0F4D10B207}" destId="{DCC1E8CB-FE92-41FA-AE15-11FDBAAE83EF}" srcOrd="0" destOrd="0" presId="urn:microsoft.com/office/officeart/2005/8/layout/hierarchy3"/>
    <dgm:cxn modelId="{3557EED6-8B1C-4D49-9CFC-0B37D1C02D3A}" type="presOf" srcId="{6BDDFCAC-8AAE-4C5B-96E7-530C4DC96595}" destId="{3B96D75F-D218-4B8C-9EF2-83C28522201B}" srcOrd="0" destOrd="3" presId="urn:microsoft.com/office/officeart/2005/8/layout/hierarchy3"/>
    <dgm:cxn modelId="{CE9C4BD7-1D6D-4630-9CB8-7FBE2A8C3A47}" srcId="{E712C2FC-881F-42AE-8BF1-9A8244A4CDBA}" destId="{EE15BDE9-2E89-4DBA-B7E0-A537AB507589}" srcOrd="1" destOrd="0" parTransId="{9ADDD41D-0496-4BDB-BFF7-C2C4BF0FC922}" sibTransId="{25C01ED9-68C9-4F75-A324-89AAFB34C6A6}"/>
    <dgm:cxn modelId="{44A628D9-C7E8-499C-B472-7B2B77836EA5}" type="presOf" srcId="{9ADDD41D-0496-4BDB-BFF7-C2C4BF0FC922}" destId="{C16A2E00-3EBC-4E84-8B3B-752608DEEF11}" srcOrd="0" destOrd="0" presId="urn:microsoft.com/office/officeart/2005/8/layout/hierarchy3"/>
    <dgm:cxn modelId="{FF9F51D9-534E-40F3-BCB9-750D353D4C8F}" type="presOf" srcId="{A064C58F-7A94-43AE-9AA2-D7537E60B115}" destId="{65CD061F-F116-42C1-8D79-B01E9E2A5822}" srcOrd="0" destOrd="0" presId="urn:microsoft.com/office/officeart/2005/8/layout/hierarchy3"/>
    <dgm:cxn modelId="{CB3439DA-C073-46E3-985F-DAF461C80BA1}" type="presOf" srcId="{E0652088-8A02-4FC1-8E96-DA711040E6AE}" destId="{0C30B862-6B15-4D1A-82E6-723B6D4E2F42}" srcOrd="0" destOrd="0" presId="urn:microsoft.com/office/officeart/2005/8/layout/hierarchy3"/>
    <dgm:cxn modelId="{B44F7CDA-7EAD-4120-9C9C-BCCC0C496F9D}" type="presOf" srcId="{0FA5C3E8-E9B9-486D-8CA9-62CC1D878E10}" destId="{65CD061F-F116-42C1-8D79-B01E9E2A5822}" srcOrd="0" destOrd="3" presId="urn:microsoft.com/office/officeart/2005/8/layout/hierarchy3"/>
    <dgm:cxn modelId="{5A41EADA-1FF2-474B-ACF2-CB220E5C6DA2}" type="presOf" srcId="{C55AB7BA-B20C-492F-874C-ED634722367E}" destId="{5917EA08-DDAE-4744-A795-0A1217CC2DBB}" srcOrd="0" destOrd="3" presId="urn:microsoft.com/office/officeart/2005/8/layout/hierarchy3"/>
    <dgm:cxn modelId="{BA5FFAE4-9FD3-4FA2-AB76-739A94DAC87F}" srcId="{25BE95FA-D69F-475E-A777-61A65838F62E}" destId="{11AF1F17-8B06-4ECA-BE5C-FB9ABFA47EFA}" srcOrd="0" destOrd="0" parTransId="{5E8B6F5F-186A-4F28-9148-E5B7B1E272BA}" sibTransId="{1F90DDA7-600C-4199-B70A-11FA9F3ECEA2}"/>
    <dgm:cxn modelId="{8618CCE5-F5D7-4824-ADB9-16ED290ACDBC}" type="presOf" srcId="{76334273-FB63-4729-A30B-FF7EF58A5DEC}" destId="{9563553C-2AE6-45A3-8818-3B1CD51B15A1}" srcOrd="0" destOrd="0" presId="urn:microsoft.com/office/officeart/2005/8/layout/hierarchy3"/>
    <dgm:cxn modelId="{BC6675E9-DAC4-4E9F-A26D-9315A3EBA027}" srcId="{A99A2059-B5E2-4456-9BA9-7453EF609C39}" destId="{27E71013-7060-49DD-85B2-71124537CEC4}" srcOrd="2" destOrd="0" parTransId="{84ACFBEF-BD3C-4742-A152-C3784E556CC7}" sibTransId="{8B9B3EFB-5B09-48C4-A3A5-E581D42F913B}"/>
    <dgm:cxn modelId="{A08542EB-DAB6-4131-A849-E885A3B426E0}" type="presOf" srcId="{7C82865E-AFFC-4DEB-B4FF-68A100605A60}" destId="{FC013235-AF84-4E54-B132-D5EF8007443C}" srcOrd="0" destOrd="2" presId="urn:microsoft.com/office/officeart/2005/8/layout/hierarchy3"/>
    <dgm:cxn modelId="{149DB1EE-60B3-4527-9A40-4DD0F1CA6F75}" type="presOf" srcId="{92B23AAE-06DA-4542-8F1B-48567B6AC2F2}" destId="{400657FB-0556-4E08-96A8-47038EDE179B}" srcOrd="0" destOrd="3" presId="urn:microsoft.com/office/officeart/2005/8/layout/hierarchy3"/>
    <dgm:cxn modelId="{EA692EEF-586C-4E93-911B-068B842A02CA}" srcId="{757303A7-73D2-4775-8062-82861862762A}" destId="{A6F4B895-A833-4734-B3E9-1A9A08B2E184}" srcOrd="0" destOrd="0" parTransId="{5F4A25EB-60B0-4E18-A7E4-9C3AE4B1B172}" sibTransId="{09FEDA3E-BD16-4372-9159-DC14ED4F040B}"/>
    <dgm:cxn modelId="{83389BF1-EC58-4E22-AA14-16340930B48D}" srcId="{5BC17E05-8313-4C95-9F8D-6F6001551AC3}" destId="{6BDDFCAC-8AAE-4C5B-96E7-530C4DC96595}" srcOrd="2" destOrd="0" parTransId="{6D9CA159-F0AF-4C0E-BAF6-502A54E0EF19}" sibTransId="{1E77F152-3620-4508-A9E6-C1F76DA5CA44}"/>
    <dgm:cxn modelId="{539DDFF4-86D6-42E6-9BBE-79D4A28F4D07}" srcId="{5BC17E05-8313-4C95-9F8D-6F6001551AC3}" destId="{854B3454-BCB6-4077-A483-3143BE2F4A76}" srcOrd="1" destOrd="0" parTransId="{DAC13E77-C9FE-4283-8078-D4E0D29DAD6B}" sibTransId="{E353188E-2C0E-4DC2-BF07-EAA9768535A0}"/>
    <dgm:cxn modelId="{64C044F8-6B95-408D-A746-07D4C6EB59CD}" srcId="{7FF2A2C8-95F0-4771-A6EB-3DF913701603}" destId="{DF482803-9F9E-4F5A-97AB-DA2EC6CF9835}" srcOrd="1" destOrd="0" parTransId="{C5B2FFE9-7EFB-4881-A96B-AB61B085C31C}" sibTransId="{BC431751-DB8E-4E5C-BADB-886C92118634}"/>
    <dgm:cxn modelId="{EC4ECAF8-1847-4527-A303-7E322AB2A0DE}" type="presOf" srcId="{355D37AB-4034-4F69-9C83-6DB84BDCDC5A}" destId="{65CD061F-F116-42C1-8D79-B01E9E2A5822}" srcOrd="0" destOrd="1" presId="urn:microsoft.com/office/officeart/2005/8/layout/hierarchy3"/>
    <dgm:cxn modelId="{563580FA-906F-434E-9916-044D044A833D}" type="presOf" srcId="{A225619F-0423-46DA-A4FD-289945B48CEB}" destId="{C02D5DF4-06CA-4E65-93B3-16DD1A060857}" srcOrd="0" destOrd="1" presId="urn:microsoft.com/office/officeart/2005/8/layout/hierarchy3"/>
    <dgm:cxn modelId="{C2F84AFE-7C31-4507-87E8-48C7D4CFD353}" type="presOf" srcId="{C5B2FFE9-7EFB-4881-A96B-AB61B085C31C}" destId="{D0662922-C110-47A6-B4C2-9E3DD4C98C86}" srcOrd="0" destOrd="0" presId="urn:microsoft.com/office/officeart/2005/8/layout/hierarchy3"/>
    <dgm:cxn modelId="{F54E9548-A59E-4ECC-8E8C-307C1CA6A302}" type="presParOf" srcId="{2EA42A9C-D52D-4517-B454-0A9BAFDD07A3}" destId="{2A84C0BD-709A-4764-B0AD-846DC3FEF160}" srcOrd="0" destOrd="0" presId="urn:microsoft.com/office/officeart/2005/8/layout/hierarchy3"/>
    <dgm:cxn modelId="{A2E386C2-A5B3-4623-B71F-79DD942D9301}" type="presParOf" srcId="{2A84C0BD-709A-4764-B0AD-846DC3FEF160}" destId="{9709CA03-8DCD-4966-9DA8-65F1A7D13EE3}" srcOrd="0" destOrd="0" presId="urn:microsoft.com/office/officeart/2005/8/layout/hierarchy3"/>
    <dgm:cxn modelId="{ED2B8A6B-8319-4016-88D5-300539169C2B}" type="presParOf" srcId="{9709CA03-8DCD-4966-9DA8-65F1A7D13EE3}" destId="{914A143B-BB40-4E6B-8156-6449CCCFFBBD}" srcOrd="0" destOrd="0" presId="urn:microsoft.com/office/officeart/2005/8/layout/hierarchy3"/>
    <dgm:cxn modelId="{434FAFE4-AA33-4FAB-8B68-0C7251C977AD}" type="presParOf" srcId="{9709CA03-8DCD-4966-9DA8-65F1A7D13EE3}" destId="{4F21501D-D9D2-401B-95DD-3402F31D7786}" srcOrd="1" destOrd="0" presId="urn:microsoft.com/office/officeart/2005/8/layout/hierarchy3"/>
    <dgm:cxn modelId="{13C4E5BD-1A8C-4B2E-AE82-538E5237BE5E}" type="presParOf" srcId="{2A84C0BD-709A-4764-B0AD-846DC3FEF160}" destId="{94884E1B-C33C-4A8A-909D-B07C1008C4C5}" srcOrd="1" destOrd="0" presId="urn:microsoft.com/office/officeart/2005/8/layout/hierarchy3"/>
    <dgm:cxn modelId="{33F15BCC-2288-4358-AC7C-9F6D8D23E37D}" type="presParOf" srcId="{94884E1B-C33C-4A8A-909D-B07C1008C4C5}" destId="{16864FD5-51EA-4BC5-8F19-90F3D7C94776}" srcOrd="0" destOrd="0" presId="urn:microsoft.com/office/officeart/2005/8/layout/hierarchy3"/>
    <dgm:cxn modelId="{0485F89C-D694-4BE5-8B53-8C37BB15768D}" type="presParOf" srcId="{94884E1B-C33C-4A8A-909D-B07C1008C4C5}" destId="{400657FB-0556-4E08-96A8-47038EDE179B}" srcOrd="1" destOrd="0" presId="urn:microsoft.com/office/officeart/2005/8/layout/hierarchy3"/>
    <dgm:cxn modelId="{D4C00D4C-A234-4329-AAC3-B04BDC524854}" type="presParOf" srcId="{94884E1B-C33C-4A8A-909D-B07C1008C4C5}" destId="{D0662922-C110-47A6-B4C2-9E3DD4C98C86}" srcOrd="2" destOrd="0" presId="urn:microsoft.com/office/officeart/2005/8/layout/hierarchy3"/>
    <dgm:cxn modelId="{BAA7E1B4-8B3E-49CF-A2B5-021C1C6D5DA4}" type="presParOf" srcId="{94884E1B-C33C-4A8A-909D-B07C1008C4C5}" destId="{C02D5DF4-06CA-4E65-93B3-16DD1A060857}" srcOrd="3" destOrd="0" presId="urn:microsoft.com/office/officeart/2005/8/layout/hierarchy3"/>
    <dgm:cxn modelId="{378B6BA5-BA3E-4183-9F91-D92039B7743D}" type="presParOf" srcId="{94884E1B-C33C-4A8A-909D-B07C1008C4C5}" destId="{9563553C-2AE6-45A3-8818-3B1CD51B15A1}" srcOrd="4" destOrd="0" presId="urn:microsoft.com/office/officeart/2005/8/layout/hierarchy3"/>
    <dgm:cxn modelId="{6B433FA1-E832-4F78-BC08-EB82ADFDEF71}" type="presParOf" srcId="{94884E1B-C33C-4A8A-909D-B07C1008C4C5}" destId="{FC013235-AF84-4E54-B132-D5EF8007443C}" srcOrd="5" destOrd="0" presId="urn:microsoft.com/office/officeart/2005/8/layout/hierarchy3"/>
    <dgm:cxn modelId="{5C90EFE3-470B-495B-AC58-8BDB8E6576CB}" type="presParOf" srcId="{2EA42A9C-D52D-4517-B454-0A9BAFDD07A3}" destId="{D6A65A92-AE70-4E63-8CFA-85710DE6F5B0}" srcOrd="1" destOrd="0" presId="urn:microsoft.com/office/officeart/2005/8/layout/hierarchy3"/>
    <dgm:cxn modelId="{89FC3588-D198-44E6-A36B-3F48DCF58F2E}" type="presParOf" srcId="{D6A65A92-AE70-4E63-8CFA-85710DE6F5B0}" destId="{111FAF06-1698-4A76-B8F1-8F85E0B38012}" srcOrd="0" destOrd="0" presId="urn:microsoft.com/office/officeart/2005/8/layout/hierarchy3"/>
    <dgm:cxn modelId="{39AE1B66-B464-49CB-BB66-A734C36503C3}" type="presParOf" srcId="{111FAF06-1698-4A76-B8F1-8F85E0B38012}" destId="{2DFC6685-FDCE-42D3-9299-612F0AA7E100}" srcOrd="0" destOrd="0" presId="urn:microsoft.com/office/officeart/2005/8/layout/hierarchy3"/>
    <dgm:cxn modelId="{EC921440-19E8-42A7-8DD2-13F25B3A654F}" type="presParOf" srcId="{111FAF06-1698-4A76-B8F1-8F85E0B38012}" destId="{E83D51E2-E5B6-46AE-9347-0C9B9A1B4AC8}" srcOrd="1" destOrd="0" presId="urn:microsoft.com/office/officeart/2005/8/layout/hierarchy3"/>
    <dgm:cxn modelId="{FD1A6571-B155-4072-BED6-901A00AAF266}" type="presParOf" srcId="{D6A65A92-AE70-4E63-8CFA-85710DE6F5B0}" destId="{AF0E35CC-A8BB-4FAC-B1FF-DDC537D9BBBD}" srcOrd="1" destOrd="0" presId="urn:microsoft.com/office/officeart/2005/8/layout/hierarchy3"/>
    <dgm:cxn modelId="{7F0DBAF9-7E9A-48A4-9988-569F4BD920B6}" type="presParOf" srcId="{AF0E35CC-A8BB-4FAC-B1FF-DDC537D9BBBD}" destId="{AB2C1B55-061E-4A62-BC54-66A4487A2F59}" srcOrd="0" destOrd="0" presId="urn:microsoft.com/office/officeart/2005/8/layout/hierarchy3"/>
    <dgm:cxn modelId="{42D48343-DF0B-4D96-AEEA-C16C1ACFE3D2}" type="presParOf" srcId="{AF0E35CC-A8BB-4FAC-B1FF-DDC537D9BBBD}" destId="{65CD061F-F116-42C1-8D79-B01E9E2A5822}" srcOrd="1" destOrd="0" presId="urn:microsoft.com/office/officeart/2005/8/layout/hierarchy3"/>
    <dgm:cxn modelId="{6218F472-33ED-4C91-8078-EF68C6DA2161}" type="presParOf" srcId="{AF0E35CC-A8BB-4FAC-B1FF-DDC537D9BBBD}" destId="{C16A2E00-3EBC-4E84-8B3B-752608DEEF11}" srcOrd="2" destOrd="0" presId="urn:microsoft.com/office/officeart/2005/8/layout/hierarchy3"/>
    <dgm:cxn modelId="{59DDD237-08FA-432B-820B-D758C703B05F}" type="presParOf" srcId="{AF0E35CC-A8BB-4FAC-B1FF-DDC537D9BBBD}" destId="{F32E94EB-0B62-4B31-9A3A-FB226B4C7915}" srcOrd="3" destOrd="0" presId="urn:microsoft.com/office/officeart/2005/8/layout/hierarchy3"/>
    <dgm:cxn modelId="{464F2233-A331-41F4-8FDD-0357A5C7F431}" type="presParOf" srcId="{AF0E35CC-A8BB-4FAC-B1FF-DDC537D9BBBD}" destId="{DCC1E8CB-FE92-41FA-AE15-11FDBAAE83EF}" srcOrd="4" destOrd="0" presId="urn:microsoft.com/office/officeart/2005/8/layout/hierarchy3"/>
    <dgm:cxn modelId="{0DF050C8-EA8A-4F0E-B103-52C74CB15C9E}" type="presParOf" srcId="{AF0E35CC-A8BB-4FAC-B1FF-DDC537D9BBBD}" destId="{0C30B862-6B15-4D1A-82E6-723B6D4E2F42}" srcOrd="5" destOrd="0" presId="urn:microsoft.com/office/officeart/2005/8/layout/hierarchy3"/>
    <dgm:cxn modelId="{6B7A2D41-9A3B-4122-9460-FA821305E0AE}" type="presParOf" srcId="{2EA42A9C-D52D-4517-B454-0A9BAFDD07A3}" destId="{E83F81B1-0016-4C73-9735-88F6BCDAE189}" srcOrd="2" destOrd="0" presId="urn:microsoft.com/office/officeart/2005/8/layout/hierarchy3"/>
    <dgm:cxn modelId="{2ABE9B5C-25C8-4A45-AEFD-E2D0C70C7374}" type="presParOf" srcId="{E83F81B1-0016-4C73-9735-88F6BCDAE189}" destId="{B68A0838-F916-4108-8FB5-87EE97C6A444}" srcOrd="0" destOrd="0" presId="urn:microsoft.com/office/officeart/2005/8/layout/hierarchy3"/>
    <dgm:cxn modelId="{82B27395-C311-45A3-BFA2-7EC3EE8F6DAB}" type="presParOf" srcId="{B68A0838-F916-4108-8FB5-87EE97C6A444}" destId="{FAD2583F-9947-4A86-AEB5-CF84EA54B7D8}" srcOrd="0" destOrd="0" presId="urn:microsoft.com/office/officeart/2005/8/layout/hierarchy3"/>
    <dgm:cxn modelId="{208966FD-3690-45D4-A419-7BC07E712D46}" type="presParOf" srcId="{B68A0838-F916-4108-8FB5-87EE97C6A444}" destId="{34333CA4-E19E-48E1-ABA9-22D00EAE2F46}" srcOrd="1" destOrd="0" presId="urn:microsoft.com/office/officeart/2005/8/layout/hierarchy3"/>
    <dgm:cxn modelId="{470A33B3-FEDB-4890-AE92-AA59DA1D793F}" type="presParOf" srcId="{E83F81B1-0016-4C73-9735-88F6BCDAE189}" destId="{811E635E-50AC-40C1-BA17-285B921319FD}" srcOrd="1" destOrd="0" presId="urn:microsoft.com/office/officeart/2005/8/layout/hierarchy3"/>
    <dgm:cxn modelId="{BFC1BED6-BD36-4187-9AEE-E4AABC6DF1F2}" type="presParOf" srcId="{811E635E-50AC-40C1-BA17-285B921319FD}" destId="{78A7F821-1408-4904-A35B-F58264F81E8C}" srcOrd="0" destOrd="0" presId="urn:microsoft.com/office/officeart/2005/8/layout/hierarchy3"/>
    <dgm:cxn modelId="{0E5D1766-F191-4F69-87E6-F94738C37156}" type="presParOf" srcId="{811E635E-50AC-40C1-BA17-285B921319FD}" destId="{DEB7BCD5-F746-4B1D-BDB8-41EDE6ABA5C4}" srcOrd="1" destOrd="0" presId="urn:microsoft.com/office/officeart/2005/8/layout/hierarchy3"/>
    <dgm:cxn modelId="{FEDBC8E1-CEEE-40A8-818C-AF1888536E07}" type="presParOf" srcId="{811E635E-50AC-40C1-BA17-285B921319FD}" destId="{BD1DB90A-A6D7-4E8C-95E5-411F9608C479}" srcOrd="2" destOrd="0" presId="urn:microsoft.com/office/officeart/2005/8/layout/hierarchy3"/>
    <dgm:cxn modelId="{6265835E-B26D-44BC-9D53-0BCE02EB8D05}" type="presParOf" srcId="{811E635E-50AC-40C1-BA17-285B921319FD}" destId="{E0547636-E380-412E-BB35-7F92007B26EE}" srcOrd="3" destOrd="0" presId="urn:microsoft.com/office/officeart/2005/8/layout/hierarchy3"/>
    <dgm:cxn modelId="{9B660AA9-7A9B-4B1D-A18C-0308633A3C6C}" type="presParOf" srcId="{811E635E-50AC-40C1-BA17-285B921319FD}" destId="{87C7FEC2-01EE-45D1-9D7F-37AB3919B5E1}" srcOrd="4" destOrd="0" presId="urn:microsoft.com/office/officeart/2005/8/layout/hierarchy3"/>
    <dgm:cxn modelId="{DAF9AD23-89E7-4CC3-A59A-48B5118EC71E}" type="presParOf" srcId="{811E635E-50AC-40C1-BA17-285B921319FD}" destId="{3B96D75F-D218-4B8C-9EF2-83C28522201B}" srcOrd="5" destOrd="0" presId="urn:microsoft.com/office/officeart/2005/8/layout/hierarchy3"/>
    <dgm:cxn modelId="{F9DD5A48-848F-42C7-B6E8-B861D8442BCB}" type="presParOf" srcId="{2EA42A9C-D52D-4517-B454-0A9BAFDD07A3}" destId="{06DD1D03-2E23-40D8-B6E6-06958E426B44}" srcOrd="3" destOrd="0" presId="urn:microsoft.com/office/officeart/2005/8/layout/hierarchy3"/>
    <dgm:cxn modelId="{3863D1E2-6C7C-421B-A489-B31C6D706DC9}" type="presParOf" srcId="{06DD1D03-2E23-40D8-B6E6-06958E426B44}" destId="{6DFBE819-1E5D-47C0-AAB9-3EF08E38968D}" srcOrd="0" destOrd="0" presId="urn:microsoft.com/office/officeart/2005/8/layout/hierarchy3"/>
    <dgm:cxn modelId="{EE3AF32B-ECB6-4BAC-8576-82ABC0187940}" type="presParOf" srcId="{6DFBE819-1E5D-47C0-AAB9-3EF08E38968D}" destId="{1A7A07E7-D303-4DB8-872F-A73A09E6FEDA}" srcOrd="0" destOrd="0" presId="urn:microsoft.com/office/officeart/2005/8/layout/hierarchy3"/>
    <dgm:cxn modelId="{CA431D6E-9645-4F6B-9C17-BC4E40C62E5F}" type="presParOf" srcId="{6DFBE819-1E5D-47C0-AAB9-3EF08E38968D}" destId="{9E70C385-5700-4BF2-92AB-7E5501CCA212}" srcOrd="1" destOrd="0" presId="urn:microsoft.com/office/officeart/2005/8/layout/hierarchy3"/>
    <dgm:cxn modelId="{E47839E2-C1E9-405A-8C7F-10A9788383AA}" type="presParOf" srcId="{06DD1D03-2E23-40D8-B6E6-06958E426B44}" destId="{3F92D4A8-604F-447A-8454-9C3F3B1110A1}" srcOrd="1" destOrd="0" presId="urn:microsoft.com/office/officeart/2005/8/layout/hierarchy3"/>
    <dgm:cxn modelId="{DEA8E2F1-2E94-4BD7-96CC-6F8D7F361D33}" type="presParOf" srcId="{3F92D4A8-604F-447A-8454-9C3F3B1110A1}" destId="{5BC7D8D5-2D53-45C7-A029-CBE5A1FC27BB}" srcOrd="0" destOrd="0" presId="urn:microsoft.com/office/officeart/2005/8/layout/hierarchy3"/>
    <dgm:cxn modelId="{D4A3D45A-FCFC-490E-AC15-E3E98F365E0E}" type="presParOf" srcId="{3F92D4A8-604F-447A-8454-9C3F3B1110A1}" destId="{E7764CE1-6C5B-42D7-A27D-9898D21A644C}" srcOrd="1" destOrd="0" presId="urn:microsoft.com/office/officeart/2005/8/layout/hierarchy3"/>
    <dgm:cxn modelId="{6ECD0197-ED38-43DA-9338-0232C60145C2}" type="presParOf" srcId="{3F92D4A8-604F-447A-8454-9C3F3B1110A1}" destId="{AC64DA44-6A88-4576-A652-4D0EE8F3E959}" srcOrd="2" destOrd="0" presId="urn:microsoft.com/office/officeart/2005/8/layout/hierarchy3"/>
    <dgm:cxn modelId="{25F289E1-9FC2-47B7-93E3-39AE9F4EEBBB}" type="presParOf" srcId="{3F92D4A8-604F-447A-8454-9C3F3B1110A1}" destId="{5917EA08-DDAE-4744-A795-0A1217CC2DBB}" srcOrd="3" destOrd="0" presId="urn:microsoft.com/office/officeart/2005/8/layout/hierarchy3"/>
    <dgm:cxn modelId="{002E4EE1-B6FF-4D24-80A6-A33184E3D057}" type="presParOf" srcId="{3F92D4A8-604F-447A-8454-9C3F3B1110A1}" destId="{2DC2F6F5-6972-42EF-A889-3FE9B8F51D76}" srcOrd="4" destOrd="0" presId="urn:microsoft.com/office/officeart/2005/8/layout/hierarchy3"/>
    <dgm:cxn modelId="{A3A3A1FE-BA7E-4EF0-987F-67D93A370599}" type="presParOf" srcId="{3F92D4A8-604F-447A-8454-9C3F3B1110A1}" destId="{56BC2059-8FE4-4604-99A8-601D16BB124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3538-7E8B-4D1B-B92A-8F3A9736F6D9}">
      <dsp:nvSpPr>
        <dsp:cNvPr id="0" name=""/>
        <dsp:cNvSpPr/>
      </dsp:nvSpPr>
      <dsp:spPr>
        <a:xfrm>
          <a:off x="0" y="241733"/>
          <a:ext cx="22619586" cy="1302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0" i="0" kern="1200" dirty="0"/>
            <a:t>现状问题： </a:t>
          </a:r>
          <a:r>
            <a:rPr lang="en-US" altLang="zh-CN" sz="4200" b="0" i="0" kern="1200" dirty="0"/>
            <a:t>EPC</a:t>
          </a:r>
          <a:r>
            <a:rPr lang="zh-CN" altLang="en-US" sz="4200" b="0" i="0" kern="1200" dirty="0"/>
            <a:t>项目数据集成面临多个关键挑战，这些问题直接影响项目管理效率和决策质量 </a:t>
          </a:r>
          <a:endParaRPr lang="zh-CN" altLang="en-US" sz="4200" kern="1200" dirty="0"/>
        </a:p>
      </dsp:txBody>
      <dsp:txXfrm>
        <a:off x="63569" y="305302"/>
        <a:ext cx="22492448" cy="11750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D64E-55D6-482B-A74C-4AA06839B2A8}">
      <dsp:nvSpPr>
        <dsp:cNvPr id="0" name=""/>
        <dsp:cNvSpPr/>
      </dsp:nvSpPr>
      <dsp:spPr>
        <a:xfrm>
          <a:off x="6649" y="149575"/>
          <a:ext cx="6482859" cy="9216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i="0" kern="1200" dirty="0"/>
            <a:t>跨部门数据协同</a:t>
          </a:r>
          <a:endParaRPr lang="zh-CN" altLang="en-US" sz="3200" kern="1200" dirty="0"/>
        </a:p>
      </dsp:txBody>
      <dsp:txXfrm>
        <a:off x="6649" y="149575"/>
        <a:ext cx="6482859" cy="921600"/>
      </dsp:txXfrm>
    </dsp:sp>
    <dsp:sp modelId="{4DEA450F-2005-4846-BD03-5266AD74156E}">
      <dsp:nvSpPr>
        <dsp:cNvPr id="0" name=""/>
        <dsp:cNvSpPr/>
      </dsp:nvSpPr>
      <dsp:spPr>
        <a:xfrm>
          <a:off x="6649" y="1071175"/>
          <a:ext cx="6482859" cy="9135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协同特点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多部门数据共享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审批流程跨部门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数据权限管控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同步要求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确保数据实时共享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保证数据一致性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支持权限控制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实现策略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建立数据共享机制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实现实时推送功能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设置权限过滤规则</a:t>
          </a:r>
          <a:endParaRPr lang="zh-CN" altLang="en-US" sz="3200" kern="1200" dirty="0"/>
        </a:p>
      </dsp:txBody>
      <dsp:txXfrm>
        <a:off x="6649" y="1071175"/>
        <a:ext cx="6482859" cy="9135360"/>
      </dsp:txXfrm>
    </dsp:sp>
    <dsp:sp modelId="{4E703034-89DA-4A98-A9A6-975A0B86D17A}">
      <dsp:nvSpPr>
        <dsp:cNvPr id="0" name=""/>
        <dsp:cNvSpPr/>
      </dsp:nvSpPr>
      <dsp:spPr>
        <a:xfrm>
          <a:off x="7397109" y="149575"/>
          <a:ext cx="6482859" cy="9216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i="0" kern="1200" dirty="0"/>
            <a:t>多系统数据集成</a:t>
          </a:r>
          <a:endParaRPr lang="zh-CN" altLang="en-US" sz="3200" kern="1200" dirty="0"/>
        </a:p>
      </dsp:txBody>
      <dsp:txXfrm>
        <a:off x="7397109" y="149575"/>
        <a:ext cx="6482859" cy="921600"/>
      </dsp:txXfrm>
    </dsp:sp>
    <dsp:sp modelId="{EB8EDA2C-97AF-4744-8B1E-30F9F7BABD32}">
      <dsp:nvSpPr>
        <dsp:cNvPr id="0" name=""/>
        <dsp:cNvSpPr/>
      </dsp:nvSpPr>
      <dsp:spPr>
        <a:xfrm>
          <a:off x="7397109" y="1071175"/>
          <a:ext cx="6482859" cy="9135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集成特点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系统间接口复杂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数据格式多样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传输要求差异大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同步要求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支持多种接口协议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处理不同数据格式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满足传输性能要求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实现策略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统一数据交换标准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建立数据映射关系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优化传输机制</a:t>
          </a:r>
          <a:endParaRPr lang="zh-CN" altLang="en-US" sz="3200" kern="1200" dirty="0"/>
        </a:p>
      </dsp:txBody>
      <dsp:txXfrm>
        <a:off x="7397109" y="1071175"/>
        <a:ext cx="6482859" cy="9135360"/>
      </dsp:txXfrm>
    </dsp:sp>
    <dsp:sp modelId="{4849D180-9D2D-442C-B59B-D4800D9E0DB9}">
      <dsp:nvSpPr>
        <dsp:cNvPr id="0" name=""/>
        <dsp:cNvSpPr/>
      </dsp:nvSpPr>
      <dsp:spPr>
        <a:xfrm>
          <a:off x="14787569" y="149575"/>
          <a:ext cx="6482859" cy="9216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i="0" kern="1200" dirty="0"/>
            <a:t>实时性要求差异</a:t>
          </a:r>
          <a:endParaRPr lang="zh-CN" altLang="en-US" sz="3200" kern="1200" dirty="0"/>
        </a:p>
      </dsp:txBody>
      <dsp:txXfrm>
        <a:off x="14787569" y="149575"/>
        <a:ext cx="6482859" cy="921600"/>
      </dsp:txXfrm>
    </dsp:sp>
    <dsp:sp modelId="{93F91D11-90D2-4D04-9176-4FF054BCE51F}">
      <dsp:nvSpPr>
        <dsp:cNvPr id="0" name=""/>
        <dsp:cNvSpPr/>
      </dsp:nvSpPr>
      <dsp:spPr>
        <a:xfrm>
          <a:off x="14787569" y="1071175"/>
          <a:ext cx="6482859" cy="9135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差异特点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核心业务实时性要求高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统计分析可适当延迟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历史数据查询需求大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同步要求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区分优先级级别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合理分配资源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平衡系统负载</a:t>
          </a:r>
          <a:endParaRPr lang="zh-CN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实现策略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实施分级调度策略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 dirty="0"/>
            <a:t>优化资源分配</a:t>
          </a:r>
          <a:endParaRPr lang="zh-CN" alt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200" b="0" i="0" kern="1200"/>
            <a:t>实现</a:t>
          </a:r>
          <a:r>
            <a:rPr lang="zh-CN" altLang="en-US" sz="3200" b="0" i="0" kern="1200" dirty="0"/>
            <a:t>负载均衡 </a:t>
          </a:r>
          <a:endParaRPr lang="zh-CN" altLang="en-US" sz="3200" kern="1200" dirty="0"/>
        </a:p>
      </dsp:txBody>
      <dsp:txXfrm>
        <a:off x="14787569" y="1071175"/>
        <a:ext cx="6482859" cy="91353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4464-1601-4F96-B77C-7A2BA5A0B548}">
      <dsp:nvSpPr>
        <dsp:cNvPr id="0" name=""/>
        <dsp:cNvSpPr/>
      </dsp:nvSpPr>
      <dsp:spPr>
        <a:xfrm>
          <a:off x="0" y="284440"/>
          <a:ext cx="21277078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338" tIns="374904" rIns="16513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施工现场数据采集： 现场施工数据的及时性直接影响项目管理效率。</a:t>
          </a:r>
          <a:endParaRPr lang="zh-CN" altLang="en-US" sz="1800" kern="1200" dirty="0"/>
        </a:p>
      </dsp:txBody>
      <dsp:txXfrm>
        <a:off x="0" y="284440"/>
        <a:ext cx="21277078" cy="878850"/>
      </dsp:txXfrm>
    </dsp:sp>
    <dsp:sp modelId="{14D417A8-1BEB-46F7-9E85-BB45C17AEC69}">
      <dsp:nvSpPr>
        <dsp:cNvPr id="0" name=""/>
        <dsp:cNvSpPr/>
      </dsp:nvSpPr>
      <dsp:spPr>
        <a:xfrm>
          <a:off x="1063853" y="18760"/>
          <a:ext cx="14893954" cy="531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6" tIns="0" rIns="562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dirty="0"/>
            <a:t>实时任务处理</a:t>
          </a:r>
          <a:endParaRPr lang="zh-CN" altLang="en-US" sz="1800" kern="1200" dirty="0"/>
        </a:p>
      </dsp:txBody>
      <dsp:txXfrm>
        <a:off x="1089792" y="44699"/>
        <a:ext cx="14842076" cy="479482"/>
      </dsp:txXfrm>
    </dsp:sp>
    <dsp:sp modelId="{56A32396-856C-4DAB-9F49-890D7E4FE9BF}">
      <dsp:nvSpPr>
        <dsp:cNvPr id="0" name=""/>
        <dsp:cNvSpPr/>
      </dsp:nvSpPr>
      <dsp:spPr>
        <a:xfrm>
          <a:off x="0" y="1526170"/>
          <a:ext cx="21277078" cy="334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338" tIns="374904" rIns="16513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数据统计分析：项目管理中有大量需要定期汇总分析的数据，如成本核算、进度统计等。这些任务虽然不要求实时处理，但数据量大，处理逻辑复杂。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成本月报生成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数据范围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需要汇总当月所有的人工费、材料费、机械费等支出数据，同时要考虑暂估金额和跨期调整。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进度分析报告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统计维度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需要从工程量、人工投入、机械使用等多个维度分析进度情况。</a:t>
          </a:r>
          <a:endParaRPr lang="zh-CN" altLang="en-US" sz="1800" kern="1200" dirty="0"/>
        </a:p>
      </dsp:txBody>
      <dsp:txXfrm>
        <a:off x="0" y="1526170"/>
        <a:ext cx="21277078" cy="3345300"/>
      </dsp:txXfrm>
    </dsp:sp>
    <dsp:sp modelId="{6E544750-7E9B-4153-8DDA-3A16AB28F88F}">
      <dsp:nvSpPr>
        <dsp:cNvPr id="0" name=""/>
        <dsp:cNvSpPr/>
      </dsp:nvSpPr>
      <dsp:spPr>
        <a:xfrm>
          <a:off x="1063853" y="1260490"/>
          <a:ext cx="14893954" cy="531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6" tIns="0" rIns="562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dirty="0"/>
            <a:t>批量任务设计</a:t>
          </a:r>
          <a:endParaRPr lang="zh-CN" altLang="en-US" sz="1800" kern="1200" dirty="0"/>
        </a:p>
      </dsp:txBody>
      <dsp:txXfrm>
        <a:off x="1089792" y="1286429"/>
        <a:ext cx="14842076" cy="479482"/>
      </dsp:txXfrm>
    </dsp:sp>
    <dsp:sp modelId="{FD687297-7A2D-4C54-97FC-60657B163ACD}">
      <dsp:nvSpPr>
        <dsp:cNvPr id="0" name=""/>
        <dsp:cNvSpPr/>
      </dsp:nvSpPr>
      <dsp:spPr>
        <a:xfrm>
          <a:off x="0" y="5234350"/>
          <a:ext cx="21277078" cy="510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338" tIns="374904" rIns="16513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时间控制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执行时间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选择系统负载低的时段执行，通常安排在凌晨</a:t>
          </a:r>
          <a:r>
            <a:rPr lang="en-US" altLang="zh-CN" sz="1800" b="0" i="0" kern="1200" dirty="0"/>
            <a:t>2-4</a:t>
          </a:r>
          <a:r>
            <a:rPr lang="zh-CN" altLang="en-US" sz="1800" b="0" i="0" kern="1200" dirty="0"/>
            <a:t>点。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任务分片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大任务拆分成小批次执行，避免单个任务执行时间过长。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 资源管理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并发控制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根据服务器负载能力，合理设置并发任务数。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优先级策略</a:t>
          </a:r>
          <a:endParaRPr lang="zh-CN" alt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设置任务优先级，重要报表优先处理。 </a:t>
          </a:r>
          <a:br>
            <a:rPr lang="zh-CN" altLang="en-US" sz="1800" kern="1200" dirty="0"/>
          </a:br>
          <a:br>
            <a:rPr lang="zh-CN" altLang="en-US" sz="1800" kern="1200" dirty="0"/>
          </a:br>
          <a:endParaRPr lang="zh-CN" altLang="en-US" sz="1800" kern="1200" dirty="0"/>
        </a:p>
      </dsp:txBody>
      <dsp:txXfrm>
        <a:off x="0" y="5234350"/>
        <a:ext cx="21277078" cy="5103000"/>
      </dsp:txXfrm>
    </dsp:sp>
    <dsp:sp modelId="{B64D9D6A-593A-4FEA-878D-5D1B83B6E098}">
      <dsp:nvSpPr>
        <dsp:cNvPr id="0" name=""/>
        <dsp:cNvSpPr/>
      </dsp:nvSpPr>
      <dsp:spPr>
        <a:xfrm>
          <a:off x="1063853" y="4968670"/>
          <a:ext cx="14893954" cy="531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6" tIns="0" rIns="562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dirty="0"/>
            <a:t>任务调度策略</a:t>
          </a:r>
          <a:endParaRPr lang="zh-CN" altLang="en-US" sz="1800" kern="1200" dirty="0"/>
        </a:p>
      </dsp:txBody>
      <dsp:txXfrm>
        <a:off x="1089792" y="4994609"/>
        <a:ext cx="14842076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538EA-D886-4974-BCDC-D5E0365C5B7E}">
      <dsp:nvSpPr>
        <dsp:cNvPr id="0" name=""/>
        <dsp:cNvSpPr/>
      </dsp:nvSpPr>
      <dsp:spPr>
        <a:xfrm>
          <a:off x="0" y="14666"/>
          <a:ext cx="19467032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使用</a:t>
          </a:r>
          <a:r>
            <a:rPr lang="en-US" altLang="zh-CN" sz="2400" b="0" i="0" kern="1200" dirty="0" err="1"/>
            <a:t>DolphinScheduler</a:t>
          </a:r>
          <a:r>
            <a:rPr lang="zh-CN" altLang="en-US" sz="2400" b="0" i="0" kern="1200" dirty="0"/>
            <a:t>作为调度平台，</a:t>
          </a:r>
          <a:r>
            <a:rPr lang="en-US" altLang="zh-CN" sz="2400" b="0" i="0" kern="1200" dirty="0" err="1"/>
            <a:t>SeaTunnel</a:t>
          </a:r>
          <a:r>
            <a:rPr lang="zh-CN" altLang="en-US" sz="2400" b="0" i="0" kern="1200" dirty="0"/>
            <a:t>作为数据集成引擎。这种组合能够很好地处理项目中的数据同步、转换和加载需求，定时同步到数据仓库，多个业务系统的数据需要整合分析 </a:t>
          </a:r>
          <a:endParaRPr lang="zh-CN" altLang="en-US" sz="2400" kern="1200" dirty="0"/>
        </a:p>
      </dsp:txBody>
      <dsp:txXfrm>
        <a:off x="61684" y="76350"/>
        <a:ext cx="19343664" cy="11402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7271-BF8B-344A-818C-3E1A82DBCC51}">
      <dsp:nvSpPr>
        <dsp:cNvPr id="0" name=""/>
        <dsp:cNvSpPr/>
      </dsp:nvSpPr>
      <dsp:spPr>
        <a:xfrm rot="10800000">
          <a:off x="2051940" y="2064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Website</a:t>
          </a:r>
          <a:r>
            <a:rPr lang="en-US" altLang="zh-CN" sz="2800" kern="1200" dirty="0"/>
            <a:t>:</a:t>
          </a:r>
          <a:r>
            <a:rPr lang="zh-CN" altLang="en-US" sz="2800" kern="1200" dirty="0"/>
            <a:t>  </a:t>
          </a:r>
          <a:r>
            <a:rPr lang="en-US" altLang="zh-CN" sz="2800" kern="1200" dirty="0"/>
            <a:t>https://dolphinscheduler.apache.org</a:t>
          </a:r>
        </a:p>
      </dsp:txBody>
      <dsp:txXfrm rot="10800000">
        <a:off x="2313534" y="2064"/>
        <a:ext cx="10193389" cy="1046377"/>
      </dsp:txXfrm>
    </dsp:sp>
    <dsp:sp modelId="{1A03DEB5-3DF7-5C48-A9D4-0F1676AAA3B2}">
      <dsp:nvSpPr>
        <dsp:cNvPr id="0" name=""/>
        <dsp:cNvSpPr/>
      </dsp:nvSpPr>
      <dsp:spPr>
        <a:xfrm>
          <a:off x="1404438" y="6940"/>
          <a:ext cx="1046377" cy="104637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8999B-AEDB-487C-8B2B-83FBB4108F70}">
      <dsp:nvSpPr>
        <dsp:cNvPr id="0" name=""/>
        <dsp:cNvSpPr/>
      </dsp:nvSpPr>
      <dsp:spPr>
        <a:xfrm rot="10800000">
          <a:off x="2051940" y="1360794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GitHub</a:t>
          </a:r>
          <a:r>
            <a:rPr lang="zh-CN" altLang="en-US" sz="2800" kern="1200" dirty="0"/>
            <a:t>：</a:t>
          </a:r>
          <a:r>
            <a:rPr lang="en-US" altLang="en-US" sz="2800" kern="1200" dirty="0"/>
            <a:t>https://github.com/apache/dolphinscheduler</a:t>
          </a:r>
        </a:p>
      </dsp:txBody>
      <dsp:txXfrm rot="10800000">
        <a:off x="2313534" y="1360794"/>
        <a:ext cx="10193389" cy="1046377"/>
      </dsp:txXfrm>
    </dsp:sp>
    <dsp:sp modelId="{917AF6F2-0F17-4372-AFC3-011A74656337}">
      <dsp:nvSpPr>
        <dsp:cNvPr id="0" name=""/>
        <dsp:cNvSpPr/>
      </dsp:nvSpPr>
      <dsp:spPr>
        <a:xfrm>
          <a:off x="1404438" y="1365670"/>
          <a:ext cx="1046377" cy="104637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0397-6812-47EA-9570-A1E5FE187F65}">
      <dsp:nvSpPr>
        <dsp:cNvPr id="0" name=""/>
        <dsp:cNvSpPr/>
      </dsp:nvSpPr>
      <dsp:spPr>
        <a:xfrm rot="10800000">
          <a:off x="2051940" y="2719523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 err="1"/>
            <a:t>Wehchat</a:t>
          </a:r>
          <a:r>
            <a:rPr lang="zh-CN" altLang="en-US" sz="2800" kern="1200" dirty="0"/>
            <a:t>：海豚调度</a:t>
          </a:r>
        </a:p>
      </dsp:txBody>
      <dsp:txXfrm rot="10800000">
        <a:off x="2313534" y="2719523"/>
        <a:ext cx="10193389" cy="1046377"/>
      </dsp:txXfrm>
    </dsp:sp>
    <dsp:sp modelId="{03C039C4-60C4-4E5E-AC8C-0DC967D3FD45}">
      <dsp:nvSpPr>
        <dsp:cNvPr id="0" name=""/>
        <dsp:cNvSpPr/>
      </dsp:nvSpPr>
      <dsp:spPr>
        <a:xfrm>
          <a:off x="1404438" y="2724399"/>
          <a:ext cx="1046377" cy="104637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B339-7CCC-9042-8C6F-5F37228CE9B2}">
      <dsp:nvSpPr>
        <dsp:cNvPr id="0" name=""/>
        <dsp:cNvSpPr/>
      </dsp:nvSpPr>
      <dsp:spPr>
        <a:xfrm rot="10800000">
          <a:off x="2051940" y="4078253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Slack:  </a:t>
          </a:r>
          <a:r>
            <a:rPr lang="en-US" altLang="zh-CN" sz="2800" kern="1200" dirty="0"/>
            <a:t>https://s.apache.org/dolphinscheduler-slack</a:t>
          </a:r>
        </a:p>
      </dsp:txBody>
      <dsp:txXfrm rot="10800000">
        <a:off x="2313534" y="4078253"/>
        <a:ext cx="10193389" cy="1046377"/>
      </dsp:txXfrm>
    </dsp:sp>
    <dsp:sp modelId="{85388ED3-7068-9E44-B9D9-B337FD2B3DD9}">
      <dsp:nvSpPr>
        <dsp:cNvPr id="0" name=""/>
        <dsp:cNvSpPr/>
      </dsp:nvSpPr>
      <dsp:spPr>
        <a:xfrm>
          <a:off x="1404438" y="4083129"/>
          <a:ext cx="1046377" cy="10463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EE08-0692-6A41-9D0C-9F9E2FB3B4E2}">
      <dsp:nvSpPr>
        <dsp:cNvPr id="0" name=""/>
        <dsp:cNvSpPr/>
      </dsp:nvSpPr>
      <dsp:spPr>
        <a:xfrm rot="10800000">
          <a:off x="2051940" y="5436982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Twitter :  </a:t>
          </a:r>
          <a:r>
            <a:rPr lang="en-US" altLang="zh-CN" sz="2800" kern="1200" dirty="0"/>
            <a:t>@dolphinschedule</a:t>
          </a:r>
        </a:p>
      </dsp:txBody>
      <dsp:txXfrm rot="10800000">
        <a:off x="2313534" y="5436982"/>
        <a:ext cx="10193389" cy="1046377"/>
      </dsp:txXfrm>
    </dsp:sp>
    <dsp:sp modelId="{2C4774EC-1DD5-164A-9EED-426839F660F9}">
      <dsp:nvSpPr>
        <dsp:cNvPr id="0" name=""/>
        <dsp:cNvSpPr/>
      </dsp:nvSpPr>
      <dsp:spPr>
        <a:xfrm>
          <a:off x="1404438" y="5441859"/>
          <a:ext cx="1046377" cy="10463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7866-94DC-184E-9080-52BEBF8702B1}">
      <dsp:nvSpPr>
        <dsp:cNvPr id="0" name=""/>
        <dsp:cNvSpPr/>
      </dsp:nvSpPr>
      <dsp:spPr>
        <a:xfrm rot="10800000">
          <a:off x="2051940" y="6795712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Video</a:t>
          </a:r>
          <a:r>
            <a:rPr lang="zh-CN" altLang="en-US" sz="2800" kern="1200" dirty="0"/>
            <a:t>：</a:t>
          </a:r>
          <a:r>
            <a:rPr lang="en-US" altLang="zh-CN" sz="2800" kern="1200" dirty="0"/>
            <a:t>https://space.bilibili.com/515596012</a:t>
          </a:r>
        </a:p>
      </dsp:txBody>
      <dsp:txXfrm rot="10800000">
        <a:off x="2313534" y="6795712"/>
        <a:ext cx="10193389" cy="1046377"/>
      </dsp:txXfrm>
    </dsp:sp>
    <dsp:sp modelId="{27EB50FB-A6C7-A04E-918B-3A46BFE5660F}">
      <dsp:nvSpPr>
        <dsp:cNvPr id="0" name=""/>
        <dsp:cNvSpPr/>
      </dsp:nvSpPr>
      <dsp:spPr>
        <a:xfrm>
          <a:off x="1404438" y="6797777"/>
          <a:ext cx="1046377" cy="104637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7E8B0-F0B6-42AC-9791-2365FDD147CF}">
      <dsp:nvSpPr>
        <dsp:cNvPr id="0" name=""/>
        <dsp:cNvSpPr/>
      </dsp:nvSpPr>
      <dsp:spPr>
        <a:xfrm>
          <a:off x="2274" y="0"/>
          <a:ext cx="1712975" cy="17129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1989-FE30-404C-95F8-E7B0660D55DF}">
      <dsp:nvSpPr>
        <dsp:cNvPr id="0" name=""/>
        <dsp:cNvSpPr/>
      </dsp:nvSpPr>
      <dsp:spPr>
        <a:xfrm>
          <a:off x="173571" y="171297"/>
          <a:ext cx="1370380" cy="137038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09C1-0675-43F5-905D-F49A9ADABD35}">
      <dsp:nvSpPr>
        <dsp:cNvPr id="0" name=""/>
        <dsp:cNvSpPr/>
      </dsp:nvSpPr>
      <dsp:spPr>
        <a:xfrm>
          <a:off x="2072120" y="1712975"/>
          <a:ext cx="5067553" cy="72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系统异构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不同专业使用不同的业务系统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数据格式不统一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结构化数据：</a:t>
          </a:r>
          <a:r>
            <a:rPr lang="en-US" altLang="zh-CN" sz="1800" b="0" i="0" kern="1200" dirty="0"/>
            <a:t>MySQL</a:t>
          </a:r>
          <a:r>
            <a:rPr lang="zh-CN" altLang="en-US" sz="1800" b="0" i="0" kern="1200" dirty="0"/>
            <a:t>、</a:t>
          </a:r>
          <a:r>
            <a:rPr lang="en-US" altLang="zh-CN" sz="1800" b="0" i="0" kern="1200" dirty="0"/>
            <a:t>Oracle</a:t>
          </a:r>
          <a:r>
            <a:rPr lang="zh-CN" altLang="en-US" sz="1800" b="0" i="0" kern="1200" dirty="0"/>
            <a:t>、</a:t>
          </a:r>
          <a:r>
            <a:rPr lang="en-US" altLang="zh-CN" sz="1800" b="0" i="0" kern="1200" dirty="0"/>
            <a:t>SQL Server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半结构化数据：</a:t>
          </a:r>
          <a:r>
            <a:rPr lang="en-US" altLang="zh-CN" sz="1800" b="0" i="0" kern="1200" dirty="0"/>
            <a:t>Excel</a:t>
          </a:r>
          <a:r>
            <a:rPr lang="zh-CN" altLang="en-US" sz="1800" b="0" i="0" kern="1200" dirty="0"/>
            <a:t>、</a:t>
          </a:r>
          <a:r>
            <a:rPr lang="en-US" altLang="zh-CN" sz="1800" b="0" i="0" kern="1200" dirty="0"/>
            <a:t>JSON</a:t>
          </a:r>
          <a:r>
            <a:rPr lang="zh-CN" altLang="en-US" sz="1800" b="0" i="0" kern="1200" dirty="0"/>
            <a:t>日志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非结构化数据：图纸、文档、照片</a:t>
          </a:r>
          <a:endParaRPr lang="zh-CN" altLang="en-US" sz="18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数据质量问题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数据不完整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现场采集数据缺失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人工录入延迟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系统对接断连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数据不一致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多系统数据口径不一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重复数据未清洗</a:t>
          </a:r>
          <a:endParaRPr lang="zh-CN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0" i="0" kern="1200" dirty="0"/>
            <a:t>历史数据未治理 </a:t>
          </a:r>
          <a:endParaRPr lang="zh-CN" altLang="en-US" sz="1800" kern="1200" dirty="0"/>
        </a:p>
      </dsp:txBody>
      <dsp:txXfrm>
        <a:off x="2072120" y="1712975"/>
        <a:ext cx="5067553" cy="7208773"/>
      </dsp:txXfrm>
    </dsp:sp>
    <dsp:sp modelId="{E1162644-5DDD-4261-A0F8-22E89371134B}">
      <dsp:nvSpPr>
        <dsp:cNvPr id="0" name=""/>
        <dsp:cNvSpPr/>
      </dsp:nvSpPr>
      <dsp:spPr>
        <a:xfrm>
          <a:off x="2072120" y="0"/>
          <a:ext cx="5067553" cy="171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157480" rIns="157480" bIns="157480" numCol="1" spcCol="1270" anchor="b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b="0" i="0" kern="1200" dirty="0"/>
            <a:t>数据源复杂性</a:t>
          </a:r>
          <a:endParaRPr lang="zh-CN" altLang="en-US" sz="6200" kern="1200" dirty="0"/>
        </a:p>
      </dsp:txBody>
      <dsp:txXfrm>
        <a:off x="2072120" y="0"/>
        <a:ext cx="5067553" cy="1712975"/>
      </dsp:txXfrm>
    </dsp:sp>
    <dsp:sp modelId="{39B5D3C4-1FC4-4556-A00C-2759136DB756}">
      <dsp:nvSpPr>
        <dsp:cNvPr id="0" name=""/>
        <dsp:cNvSpPr/>
      </dsp:nvSpPr>
      <dsp:spPr>
        <a:xfrm>
          <a:off x="7496544" y="0"/>
          <a:ext cx="1712975" cy="17129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FC25A-3AD9-46BF-B406-3684F1114571}">
      <dsp:nvSpPr>
        <dsp:cNvPr id="0" name=""/>
        <dsp:cNvSpPr/>
      </dsp:nvSpPr>
      <dsp:spPr>
        <a:xfrm>
          <a:off x="7667841" y="171297"/>
          <a:ext cx="1370380" cy="137038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F904-CB6F-4856-8538-267F5EB2500D}">
      <dsp:nvSpPr>
        <dsp:cNvPr id="0" name=""/>
        <dsp:cNvSpPr/>
      </dsp:nvSpPr>
      <dsp:spPr>
        <a:xfrm>
          <a:off x="9566390" y="1712975"/>
          <a:ext cx="5067553" cy="72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施工现场数据</a:t>
          </a:r>
          <a:endParaRPr lang="zh-CN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成本进度</a:t>
          </a:r>
          <a:r>
            <a:rPr lang="zh-CN" altLang="en-US" sz="2300" b="1" i="0" kern="1200" dirty="0"/>
            <a:t>数据</a:t>
          </a:r>
          <a:endParaRPr lang="zh-CN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进度完成数据</a:t>
          </a:r>
          <a:endParaRPr lang="zh-CN" altLang="en-US" sz="2300" kern="1200" dirty="0"/>
        </a:p>
      </dsp:txBody>
      <dsp:txXfrm>
        <a:off x="9566390" y="1712975"/>
        <a:ext cx="5067553" cy="7208773"/>
      </dsp:txXfrm>
    </dsp:sp>
    <dsp:sp modelId="{552001EB-7B57-4348-AEBD-B152A9B04C1B}">
      <dsp:nvSpPr>
        <dsp:cNvPr id="0" name=""/>
        <dsp:cNvSpPr/>
      </dsp:nvSpPr>
      <dsp:spPr>
        <a:xfrm>
          <a:off x="9566390" y="0"/>
          <a:ext cx="5067553" cy="171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157480" rIns="157480" bIns="157480" numCol="1" spcCol="1270" anchor="b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b="0" i="0" kern="1200" dirty="0"/>
            <a:t>实时性要求</a:t>
          </a:r>
          <a:endParaRPr lang="zh-CN" altLang="en-US" sz="6200" kern="1200" dirty="0"/>
        </a:p>
      </dsp:txBody>
      <dsp:txXfrm>
        <a:off x="9566390" y="0"/>
        <a:ext cx="5067553" cy="1712975"/>
      </dsp:txXfrm>
    </dsp:sp>
    <dsp:sp modelId="{58834E68-28CD-4424-AA30-82B0944FFADC}">
      <dsp:nvSpPr>
        <dsp:cNvPr id="0" name=""/>
        <dsp:cNvSpPr/>
      </dsp:nvSpPr>
      <dsp:spPr>
        <a:xfrm>
          <a:off x="14990813" y="0"/>
          <a:ext cx="1712975" cy="17129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00F88-E78B-4E73-901E-077314EC4B6D}">
      <dsp:nvSpPr>
        <dsp:cNvPr id="0" name=""/>
        <dsp:cNvSpPr/>
      </dsp:nvSpPr>
      <dsp:spPr>
        <a:xfrm>
          <a:off x="15162111" y="171297"/>
          <a:ext cx="1370380" cy="137038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27C4-1743-41FE-BD76-981F1A0F9B72}">
      <dsp:nvSpPr>
        <dsp:cNvPr id="0" name=""/>
        <dsp:cNvSpPr/>
      </dsp:nvSpPr>
      <dsp:spPr>
        <a:xfrm>
          <a:off x="17060659" y="1712975"/>
          <a:ext cx="5067553" cy="72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项目周期长：从设计到施工跨度</a:t>
          </a:r>
          <a:r>
            <a:rPr lang="en-US" altLang="zh-CN" sz="2300" b="0" i="0" kern="1200" dirty="0"/>
            <a:t>3-5</a:t>
          </a:r>
          <a:r>
            <a:rPr lang="zh-CN" altLang="en-US" sz="2300" b="0" i="0" kern="1200" dirty="0"/>
            <a:t>年 </a:t>
          </a:r>
          <a:endParaRPr lang="zh-CN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分析维度多样性：碳排放分析 </a:t>
          </a:r>
          <a:endParaRPr lang="zh-CN" altLang="en-US" sz="2300" kern="1200" dirty="0"/>
        </a:p>
      </dsp:txBody>
      <dsp:txXfrm>
        <a:off x="17060659" y="1712975"/>
        <a:ext cx="5067553" cy="7208773"/>
      </dsp:txXfrm>
    </dsp:sp>
    <dsp:sp modelId="{81DCBA29-9614-4A37-8F6D-056D1B87BA31}">
      <dsp:nvSpPr>
        <dsp:cNvPr id="0" name=""/>
        <dsp:cNvSpPr/>
      </dsp:nvSpPr>
      <dsp:spPr>
        <a:xfrm>
          <a:off x="17060659" y="0"/>
          <a:ext cx="5067553" cy="171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157480" rIns="157480" bIns="157480" numCol="1" spcCol="1270" anchor="b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b="0" i="0" kern="1200" dirty="0"/>
            <a:t>扩展性挑战 </a:t>
          </a:r>
          <a:endParaRPr lang="zh-CN" altLang="en-US" sz="6200" kern="1200" dirty="0"/>
        </a:p>
      </dsp:txBody>
      <dsp:txXfrm>
        <a:off x="17060659" y="0"/>
        <a:ext cx="5067553" cy="1712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76A2D-77CE-4AFD-AF1F-518DB1B5562F}">
      <dsp:nvSpPr>
        <dsp:cNvPr id="0" name=""/>
        <dsp:cNvSpPr/>
      </dsp:nvSpPr>
      <dsp:spPr>
        <a:xfrm>
          <a:off x="10695" y="0"/>
          <a:ext cx="10288114" cy="10093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b="0" i="0" kern="1200" dirty="0"/>
            <a:t>技术架构</a:t>
          </a:r>
          <a:endParaRPr lang="zh-CN" altLang="en-US" sz="6500" kern="1200" dirty="0"/>
        </a:p>
      </dsp:txBody>
      <dsp:txXfrm>
        <a:off x="10695" y="0"/>
        <a:ext cx="10288114" cy="3028034"/>
      </dsp:txXfrm>
    </dsp:sp>
    <dsp:sp modelId="{42F85366-1E27-410F-92A3-154D706283A8}">
      <dsp:nvSpPr>
        <dsp:cNvPr id="0" name=""/>
        <dsp:cNvSpPr/>
      </dsp:nvSpPr>
      <dsp:spPr>
        <a:xfrm>
          <a:off x="1039506" y="3030991"/>
          <a:ext cx="8230491" cy="304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 集成能力：数据源支持、处理模式 </a:t>
          </a:r>
          <a:endParaRPr lang="zh-CN" altLang="en-US" sz="3700" kern="1200" dirty="0"/>
        </a:p>
      </dsp:txBody>
      <dsp:txXfrm>
        <a:off x="1128642" y="3120127"/>
        <a:ext cx="8052219" cy="2865040"/>
      </dsp:txXfrm>
    </dsp:sp>
    <dsp:sp modelId="{7E65F743-41C5-42B3-AEC9-FDC8601BAEBC}">
      <dsp:nvSpPr>
        <dsp:cNvPr id="0" name=""/>
        <dsp:cNvSpPr/>
      </dsp:nvSpPr>
      <dsp:spPr>
        <a:xfrm>
          <a:off x="1039506" y="6542506"/>
          <a:ext cx="8230491" cy="304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扩展性：资源隔离机制 、自定义开发接口 </a:t>
          </a:r>
          <a:endParaRPr lang="zh-CN" altLang="en-US" sz="3700" kern="1200" dirty="0"/>
        </a:p>
      </dsp:txBody>
      <dsp:txXfrm>
        <a:off x="1128642" y="6631642"/>
        <a:ext cx="8052219" cy="2865040"/>
      </dsp:txXfrm>
    </dsp:sp>
    <dsp:sp modelId="{926BD195-7A2C-4257-9414-30F920FCF70B}">
      <dsp:nvSpPr>
        <dsp:cNvPr id="0" name=""/>
        <dsp:cNvSpPr/>
      </dsp:nvSpPr>
      <dsp:spPr>
        <a:xfrm>
          <a:off x="11070417" y="0"/>
          <a:ext cx="10288114" cy="10093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b="0" i="0" kern="1200" dirty="0"/>
            <a:t>运维成本</a:t>
          </a:r>
          <a:endParaRPr lang="zh-CN" altLang="en-US" sz="6500" kern="1200" dirty="0"/>
        </a:p>
      </dsp:txBody>
      <dsp:txXfrm>
        <a:off x="11070417" y="0"/>
        <a:ext cx="10288114" cy="3028034"/>
      </dsp:txXfrm>
    </dsp:sp>
    <dsp:sp modelId="{2A4A44F5-005F-4196-9FDC-097E580EC238}">
      <dsp:nvSpPr>
        <dsp:cNvPr id="0" name=""/>
        <dsp:cNvSpPr/>
      </dsp:nvSpPr>
      <dsp:spPr>
        <a:xfrm>
          <a:off x="12099229" y="3028281"/>
          <a:ext cx="8230491" cy="147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部署难度 ：基础设施要求</a:t>
          </a:r>
          <a:endParaRPr lang="zh-CN" altLang="en-US" sz="3700" kern="1200" dirty="0"/>
        </a:p>
      </dsp:txBody>
      <dsp:txXfrm>
        <a:off x="12142296" y="3071348"/>
        <a:ext cx="8144357" cy="1384266"/>
      </dsp:txXfrm>
    </dsp:sp>
    <dsp:sp modelId="{46AE4325-F481-4C52-977C-2117814F3214}">
      <dsp:nvSpPr>
        <dsp:cNvPr id="0" name=""/>
        <dsp:cNvSpPr/>
      </dsp:nvSpPr>
      <dsp:spPr>
        <a:xfrm>
          <a:off x="12099229" y="4724897"/>
          <a:ext cx="8230491" cy="147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运维工具：监控告警</a:t>
          </a:r>
          <a:endParaRPr lang="zh-CN" altLang="en-US" sz="3700" kern="1200" dirty="0"/>
        </a:p>
      </dsp:txBody>
      <dsp:txXfrm>
        <a:off x="12142296" y="4767964"/>
        <a:ext cx="8144357" cy="1384266"/>
      </dsp:txXfrm>
    </dsp:sp>
    <dsp:sp modelId="{44A4BA3E-1403-471B-A3A1-6329C977674C}">
      <dsp:nvSpPr>
        <dsp:cNvPr id="0" name=""/>
        <dsp:cNvSpPr/>
      </dsp:nvSpPr>
      <dsp:spPr>
        <a:xfrm>
          <a:off x="12099229" y="6421513"/>
          <a:ext cx="8230491" cy="147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使用门槛：开发效率、文档完善度</a:t>
          </a:r>
          <a:endParaRPr lang="zh-CN" altLang="en-US" sz="3700" kern="1200" dirty="0"/>
        </a:p>
      </dsp:txBody>
      <dsp:txXfrm>
        <a:off x="12142296" y="6464580"/>
        <a:ext cx="8144357" cy="1384266"/>
      </dsp:txXfrm>
    </dsp:sp>
    <dsp:sp modelId="{56EA13EC-2CBF-4700-8230-4F75848A0146}">
      <dsp:nvSpPr>
        <dsp:cNvPr id="0" name=""/>
        <dsp:cNvSpPr/>
      </dsp:nvSpPr>
      <dsp:spPr>
        <a:xfrm>
          <a:off x="12099229" y="8118129"/>
          <a:ext cx="8230491" cy="147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社区活跃度：</a:t>
          </a:r>
          <a:r>
            <a:rPr lang="zh-CN" altLang="en-US" sz="3700" b="0" i="0" kern="1200"/>
            <a:t>案例参考</a:t>
          </a:r>
          <a:br>
            <a:rPr lang="zh-CN" altLang="en-US" sz="3700" kern="1200"/>
          </a:br>
          <a:endParaRPr lang="zh-CN" altLang="en-US" sz="3700" kern="1200" dirty="0"/>
        </a:p>
      </dsp:txBody>
      <dsp:txXfrm>
        <a:off x="12142296" y="8161196"/>
        <a:ext cx="8144357" cy="1384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B73F1-12CA-4C17-B033-C287FC824AC5}">
      <dsp:nvSpPr>
        <dsp:cNvPr id="0" name=""/>
        <dsp:cNvSpPr/>
      </dsp:nvSpPr>
      <dsp:spPr>
        <a:xfrm>
          <a:off x="6546299" y="807475"/>
          <a:ext cx="8478497" cy="847849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b="0" i="0" kern="1200" dirty="0"/>
            <a:t>Apache </a:t>
          </a:r>
          <a:r>
            <a:rPr lang="en-US" altLang="zh-CN" sz="2700" b="0" i="0" kern="1200" dirty="0" err="1"/>
            <a:t>DolphinScheduler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优势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开源免费，社区活跃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b="0" i="0" kern="1200" dirty="0"/>
            <a:t>DAG</a:t>
          </a:r>
          <a:r>
            <a:rPr lang="zh-CN" altLang="en-US" sz="2100" b="0" i="0" kern="1200" dirty="0"/>
            <a:t>工作流支持完善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多租户资源隔离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告警机制丰富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署维护简单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劣势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b="0" i="0" kern="1200" dirty="0"/>
            <a:t>UI</a:t>
          </a:r>
          <a:r>
            <a:rPr lang="zh-CN" altLang="en-US" sz="2100" b="0" i="0" kern="1200" dirty="0"/>
            <a:t>交互略显简单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部分插件不够成熟</a:t>
          </a:r>
          <a:endParaRPr lang="zh-CN" altLang="en-US" sz="2100" kern="1200" dirty="0"/>
        </a:p>
      </dsp:txBody>
      <dsp:txXfrm>
        <a:off x="10785547" y="2069157"/>
        <a:ext cx="2977567" cy="5955134"/>
      </dsp:txXfrm>
    </dsp:sp>
    <dsp:sp modelId="{58389ED7-0E11-41A3-80FC-A979C9CEB7F8}">
      <dsp:nvSpPr>
        <dsp:cNvPr id="0" name=""/>
        <dsp:cNvSpPr/>
      </dsp:nvSpPr>
      <dsp:spPr>
        <a:xfrm>
          <a:off x="6344430" y="807475"/>
          <a:ext cx="8478497" cy="84784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b="0" i="0" kern="1200" dirty="0"/>
            <a:t>Apache Airflow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优势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生态系统成熟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b="0" i="0" kern="1200" dirty="0"/>
            <a:t>Python</a:t>
          </a:r>
          <a:r>
            <a:rPr lang="zh-CN" altLang="en-US" sz="2100" b="0" i="0" kern="1200" dirty="0"/>
            <a:t>原生支持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插件丰富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自定义算子便捷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劣势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学习曲线陡峭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b="0" i="0" kern="1200" dirty="0"/>
            <a:t> </a:t>
          </a:r>
          <a:r>
            <a:rPr lang="zh-CN" altLang="en-US" sz="2100" b="0" i="0" kern="1200" dirty="0"/>
            <a:t>部署配置复杂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 dirty="0"/>
            <a:t>调度性能一般</a:t>
          </a:r>
          <a:endParaRPr lang="zh-CN" alt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0" i="0" kern="1200"/>
            <a:t>资源</a:t>
          </a:r>
          <a:r>
            <a:rPr lang="zh-CN" altLang="en-US" sz="2100" b="0" i="0" kern="1200" dirty="0"/>
            <a:t>隔离不足 </a:t>
          </a:r>
          <a:endParaRPr lang="zh-CN" altLang="en-US" sz="2100" kern="1200" dirty="0"/>
        </a:p>
      </dsp:txBody>
      <dsp:txXfrm>
        <a:off x="7555644" y="2069157"/>
        <a:ext cx="2977567" cy="5955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F71B0-B3EE-4D7F-842C-386CC7E3A724}">
      <dsp:nvSpPr>
        <dsp:cNvPr id="0" name=""/>
        <dsp:cNvSpPr/>
      </dsp:nvSpPr>
      <dsp:spPr>
        <a:xfrm>
          <a:off x="0" y="4460"/>
          <a:ext cx="12478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B4839-2AD5-4642-8D5C-59B21BF611F1}">
      <dsp:nvSpPr>
        <dsp:cNvPr id="0" name=""/>
        <dsp:cNvSpPr/>
      </dsp:nvSpPr>
      <dsp:spPr>
        <a:xfrm>
          <a:off x="0" y="4460"/>
          <a:ext cx="2495665" cy="3042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调度平台：</a:t>
          </a:r>
          <a:r>
            <a:rPr lang="en-US" altLang="zh-CN" sz="2300" b="0" i="0" kern="1200" dirty="0" err="1"/>
            <a:t>DolphinScheduler</a:t>
          </a:r>
          <a:endParaRPr lang="zh-CN" altLang="en-US" sz="2300" kern="1200" dirty="0"/>
        </a:p>
      </dsp:txBody>
      <dsp:txXfrm>
        <a:off x="0" y="4460"/>
        <a:ext cx="2495665" cy="3042075"/>
      </dsp:txXfrm>
    </dsp:sp>
    <dsp:sp modelId="{9CC86863-D684-4738-9440-953B3C03D1E8}">
      <dsp:nvSpPr>
        <dsp:cNvPr id="0" name=""/>
        <dsp:cNvSpPr/>
      </dsp:nvSpPr>
      <dsp:spPr>
        <a:xfrm>
          <a:off x="2682840" y="51992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0" i="0" kern="1200" dirty="0"/>
            <a:t>部署简单，易于维护</a:t>
          </a:r>
          <a:endParaRPr lang="zh-CN" altLang="en-US" sz="3400" kern="1200" dirty="0"/>
        </a:p>
      </dsp:txBody>
      <dsp:txXfrm>
        <a:off x="2682840" y="51992"/>
        <a:ext cx="9795486" cy="950648"/>
      </dsp:txXfrm>
    </dsp:sp>
    <dsp:sp modelId="{CE74E5E1-8F6D-42A7-87A3-8D733F14F1CA}">
      <dsp:nvSpPr>
        <dsp:cNvPr id="0" name=""/>
        <dsp:cNvSpPr/>
      </dsp:nvSpPr>
      <dsp:spPr>
        <a:xfrm>
          <a:off x="2495665" y="1002641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5110A-5D42-478A-9133-473BFA3E0FE8}">
      <dsp:nvSpPr>
        <dsp:cNvPr id="0" name=""/>
        <dsp:cNvSpPr/>
      </dsp:nvSpPr>
      <dsp:spPr>
        <a:xfrm>
          <a:off x="2682840" y="1050174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b="0" i="0" kern="1200" dirty="0"/>
            <a:t> </a:t>
          </a:r>
          <a:r>
            <a:rPr lang="zh-CN" altLang="en-US" sz="3400" b="0" i="0" kern="1200" dirty="0"/>
            <a:t>资源隔离满足多项目需求</a:t>
          </a:r>
          <a:endParaRPr lang="zh-CN" altLang="en-US" sz="3400" kern="1200" dirty="0"/>
        </a:p>
      </dsp:txBody>
      <dsp:txXfrm>
        <a:off x="2682840" y="1050174"/>
        <a:ext cx="9795486" cy="950648"/>
      </dsp:txXfrm>
    </dsp:sp>
    <dsp:sp modelId="{9F128F72-70D3-4F68-A11A-E5BF1C05B43E}">
      <dsp:nvSpPr>
        <dsp:cNvPr id="0" name=""/>
        <dsp:cNvSpPr/>
      </dsp:nvSpPr>
      <dsp:spPr>
        <a:xfrm>
          <a:off x="2495665" y="2000822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38175-EE71-42EA-BFD6-EB85F52598AB}">
      <dsp:nvSpPr>
        <dsp:cNvPr id="0" name=""/>
        <dsp:cNvSpPr/>
      </dsp:nvSpPr>
      <dsp:spPr>
        <a:xfrm>
          <a:off x="2682840" y="2048355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b="0" i="0" kern="1200" dirty="0"/>
            <a:t> </a:t>
          </a:r>
          <a:r>
            <a:rPr lang="zh-CN" altLang="en-US" sz="3400" b="0" i="0" kern="1200" dirty="0"/>
            <a:t>告警机制适合工程场景</a:t>
          </a:r>
          <a:endParaRPr lang="zh-CN" altLang="en-US" sz="3400" kern="1200" dirty="0"/>
        </a:p>
      </dsp:txBody>
      <dsp:txXfrm>
        <a:off x="2682840" y="2048355"/>
        <a:ext cx="9795486" cy="950648"/>
      </dsp:txXfrm>
    </dsp:sp>
    <dsp:sp modelId="{10AC15B5-3100-428D-8EF4-2D2E0E05AE9C}">
      <dsp:nvSpPr>
        <dsp:cNvPr id="0" name=""/>
        <dsp:cNvSpPr/>
      </dsp:nvSpPr>
      <dsp:spPr>
        <a:xfrm>
          <a:off x="2495665" y="2999003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38759-EBB8-4F68-96C6-951158D5578E}">
      <dsp:nvSpPr>
        <dsp:cNvPr id="0" name=""/>
        <dsp:cNvSpPr/>
      </dsp:nvSpPr>
      <dsp:spPr>
        <a:xfrm>
          <a:off x="0" y="3046536"/>
          <a:ext cx="12478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17182-3F33-4D13-BCB0-53B87AAC7099}">
      <dsp:nvSpPr>
        <dsp:cNvPr id="0" name=""/>
        <dsp:cNvSpPr/>
      </dsp:nvSpPr>
      <dsp:spPr>
        <a:xfrm>
          <a:off x="0" y="3046536"/>
          <a:ext cx="2495665" cy="3042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数据集成：</a:t>
          </a:r>
          <a:r>
            <a:rPr lang="en-US" altLang="zh-CN" sz="2300" b="0" i="0" kern="1200" dirty="0" err="1"/>
            <a:t>SeaTunnel</a:t>
          </a:r>
          <a:endParaRPr lang="zh-CN" altLang="en-US" sz="2300" kern="1200" dirty="0"/>
        </a:p>
      </dsp:txBody>
      <dsp:txXfrm>
        <a:off x="0" y="3046536"/>
        <a:ext cx="2495665" cy="3042075"/>
      </dsp:txXfrm>
    </dsp:sp>
    <dsp:sp modelId="{D6C5094B-AE79-47FB-8E30-28BDAB18F5C9}">
      <dsp:nvSpPr>
        <dsp:cNvPr id="0" name=""/>
        <dsp:cNvSpPr/>
      </dsp:nvSpPr>
      <dsp:spPr>
        <a:xfrm>
          <a:off x="2682840" y="3094068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0" i="0" kern="1200" dirty="0"/>
            <a:t>配置简单直观</a:t>
          </a:r>
          <a:endParaRPr lang="zh-CN" altLang="en-US" sz="3400" kern="1200" dirty="0"/>
        </a:p>
      </dsp:txBody>
      <dsp:txXfrm>
        <a:off x="2682840" y="3094068"/>
        <a:ext cx="9795486" cy="950648"/>
      </dsp:txXfrm>
    </dsp:sp>
    <dsp:sp modelId="{2D19F4CB-3629-4502-8EAA-41FDD0047D84}">
      <dsp:nvSpPr>
        <dsp:cNvPr id="0" name=""/>
        <dsp:cNvSpPr/>
      </dsp:nvSpPr>
      <dsp:spPr>
        <a:xfrm>
          <a:off x="2495665" y="4044717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E2FBE-4C24-41CB-9BAC-719550106259}">
      <dsp:nvSpPr>
        <dsp:cNvPr id="0" name=""/>
        <dsp:cNvSpPr/>
      </dsp:nvSpPr>
      <dsp:spPr>
        <a:xfrm>
          <a:off x="2682840" y="4092249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0" i="0" kern="1200" dirty="0"/>
            <a:t>批流一体满足各类需求</a:t>
          </a:r>
          <a:endParaRPr lang="zh-CN" altLang="en-US" sz="3400" kern="1200" dirty="0"/>
        </a:p>
      </dsp:txBody>
      <dsp:txXfrm>
        <a:off x="2682840" y="4092249"/>
        <a:ext cx="9795486" cy="950648"/>
      </dsp:txXfrm>
    </dsp:sp>
    <dsp:sp modelId="{9FB77CB6-A7AF-40FF-8C84-145C9505ABA0}">
      <dsp:nvSpPr>
        <dsp:cNvPr id="0" name=""/>
        <dsp:cNvSpPr/>
      </dsp:nvSpPr>
      <dsp:spPr>
        <a:xfrm>
          <a:off x="2495665" y="5042898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B7FEA-EC8F-4B85-932D-DC3E38D7762E}">
      <dsp:nvSpPr>
        <dsp:cNvPr id="0" name=""/>
        <dsp:cNvSpPr/>
      </dsp:nvSpPr>
      <dsp:spPr>
        <a:xfrm>
          <a:off x="2682840" y="5090430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0" i="0" kern="1200" dirty="0"/>
            <a:t>性能满足工程数据量级</a:t>
          </a:r>
          <a:endParaRPr lang="zh-CN" altLang="en-US" sz="3400" kern="1200" dirty="0"/>
        </a:p>
      </dsp:txBody>
      <dsp:txXfrm>
        <a:off x="2682840" y="5090430"/>
        <a:ext cx="9795486" cy="950648"/>
      </dsp:txXfrm>
    </dsp:sp>
    <dsp:sp modelId="{D38E35CF-0E7E-4472-88C6-8B2BE3CD2E8D}">
      <dsp:nvSpPr>
        <dsp:cNvPr id="0" name=""/>
        <dsp:cNvSpPr/>
      </dsp:nvSpPr>
      <dsp:spPr>
        <a:xfrm>
          <a:off x="2495665" y="6041079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87CE6-C765-4CEA-8E9A-9E3167B25670}">
      <dsp:nvSpPr>
        <dsp:cNvPr id="0" name=""/>
        <dsp:cNvSpPr/>
      </dsp:nvSpPr>
      <dsp:spPr>
        <a:xfrm>
          <a:off x="0" y="6088611"/>
          <a:ext cx="12478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45BA3-25CA-4251-B921-550EB5CECD6B}">
      <dsp:nvSpPr>
        <dsp:cNvPr id="0" name=""/>
        <dsp:cNvSpPr/>
      </dsp:nvSpPr>
      <dsp:spPr>
        <a:xfrm>
          <a:off x="0" y="6088611"/>
          <a:ext cx="2495665" cy="3042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i="0" kern="1200" dirty="0"/>
            <a:t>数据仓库：</a:t>
          </a:r>
          <a:endParaRPr lang="en-US" altLang="zh-CN" sz="2300" b="0" i="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i="0" kern="1200" dirty="0"/>
            <a:t>Doris</a:t>
          </a:r>
          <a:endParaRPr lang="zh-CN" altLang="en-US" sz="2300" kern="1200" dirty="0"/>
        </a:p>
      </dsp:txBody>
      <dsp:txXfrm>
        <a:off x="0" y="6088611"/>
        <a:ext cx="2495665" cy="3042075"/>
      </dsp:txXfrm>
    </dsp:sp>
    <dsp:sp modelId="{2B067DC0-C1A8-421F-A041-E138C02C23C4}">
      <dsp:nvSpPr>
        <dsp:cNvPr id="0" name=""/>
        <dsp:cNvSpPr/>
      </dsp:nvSpPr>
      <dsp:spPr>
        <a:xfrm>
          <a:off x="2682840" y="6136144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b="0" i="0" kern="1200" dirty="0"/>
            <a:t> </a:t>
          </a:r>
          <a:r>
            <a:rPr lang="zh-CN" altLang="en-US" sz="3400" b="0" i="0" kern="1200" dirty="0"/>
            <a:t>查询性能满足分析需求</a:t>
          </a:r>
          <a:endParaRPr lang="zh-CN" altLang="en-US" sz="3400" kern="1200" dirty="0"/>
        </a:p>
      </dsp:txBody>
      <dsp:txXfrm>
        <a:off x="2682840" y="6136144"/>
        <a:ext cx="9795486" cy="950648"/>
      </dsp:txXfrm>
    </dsp:sp>
    <dsp:sp modelId="{85F909E1-C626-4EAB-9263-C3DFC0D51990}">
      <dsp:nvSpPr>
        <dsp:cNvPr id="0" name=""/>
        <dsp:cNvSpPr/>
      </dsp:nvSpPr>
      <dsp:spPr>
        <a:xfrm>
          <a:off x="2495665" y="7086792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52F83-2C40-4F4C-B2FF-A5D163F23F5B}">
      <dsp:nvSpPr>
        <dsp:cNvPr id="0" name=""/>
        <dsp:cNvSpPr/>
      </dsp:nvSpPr>
      <dsp:spPr>
        <a:xfrm>
          <a:off x="2682840" y="7134325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b="0" i="0" kern="1200" dirty="0"/>
            <a:t> </a:t>
          </a:r>
          <a:r>
            <a:rPr lang="zh-CN" altLang="en-US" sz="3400" b="0" i="0" kern="1200" dirty="0"/>
            <a:t>运维成本可控</a:t>
          </a:r>
          <a:endParaRPr lang="zh-CN" altLang="en-US" sz="3400" kern="1200" dirty="0"/>
        </a:p>
      </dsp:txBody>
      <dsp:txXfrm>
        <a:off x="2682840" y="7134325"/>
        <a:ext cx="9795486" cy="950648"/>
      </dsp:txXfrm>
    </dsp:sp>
    <dsp:sp modelId="{91382B68-9378-412C-AEAC-0D9FAA200540}">
      <dsp:nvSpPr>
        <dsp:cNvPr id="0" name=""/>
        <dsp:cNvSpPr/>
      </dsp:nvSpPr>
      <dsp:spPr>
        <a:xfrm>
          <a:off x="2495665" y="8084973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654B5-96E9-4CE0-8B66-2EC3C710737A}">
      <dsp:nvSpPr>
        <dsp:cNvPr id="0" name=""/>
        <dsp:cNvSpPr/>
      </dsp:nvSpPr>
      <dsp:spPr>
        <a:xfrm>
          <a:off x="2682840" y="8132506"/>
          <a:ext cx="9795486" cy="95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b="0" i="0" kern="1200"/>
            <a:t> </a:t>
          </a:r>
          <a:r>
            <a:rPr lang="en-US" altLang="zh-CN" sz="3400" b="0" i="0" kern="1200" dirty="0"/>
            <a:t>MySQL</a:t>
          </a:r>
          <a:r>
            <a:rPr lang="zh-CN" altLang="en-US" sz="3400" b="0" i="0" kern="1200" dirty="0"/>
            <a:t>生态降低学习成本 </a:t>
          </a:r>
          <a:endParaRPr lang="zh-CN" altLang="en-US" sz="3400" kern="1200" dirty="0"/>
        </a:p>
      </dsp:txBody>
      <dsp:txXfrm>
        <a:off x="2682840" y="8132506"/>
        <a:ext cx="9795486" cy="950648"/>
      </dsp:txXfrm>
    </dsp:sp>
    <dsp:sp modelId="{D3AEF3F3-F01E-4795-852E-5973E6B36B33}">
      <dsp:nvSpPr>
        <dsp:cNvPr id="0" name=""/>
        <dsp:cNvSpPr/>
      </dsp:nvSpPr>
      <dsp:spPr>
        <a:xfrm>
          <a:off x="2495665" y="9083155"/>
          <a:ext cx="99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CE62-D997-4E16-A39F-5D6FBA748B28}">
      <dsp:nvSpPr>
        <dsp:cNvPr id="0" name=""/>
        <dsp:cNvSpPr/>
      </dsp:nvSpPr>
      <dsp:spPr>
        <a:xfrm rot="16200000">
          <a:off x="-2406853" y="2408093"/>
          <a:ext cx="8041762" cy="322557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134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工程项目生命周期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 dirty="0"/>
            <a:t> </a:t>
          </a:r>
          <a:r>
            <a:rPr lang="zh-CN" altLang="en-US" sz="2600" kern="1200" dirty="0"/>
            <a:t>前期策划阶段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/>
            <a:t>设计阶段 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采购阶段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施工阶段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调试开车阶段 </a:t>
          </a:r>
        </a:p>
      </dsp:txBody>
      <dsp:txXfrm rot="5400000">
        <a:off x="1241" y="1608351"/>
        <a:ext cx="3225574" cy="4825058"/>
      </dsp:txXfrm>
    </dsp:sp>
    <dsp:sp modelId="{9B6610DA-0ACF-452A-B440-B157B9D7884F}">
      <dsp:nvSpPr>
        <dsp:cNvPr id="0" name=""/>
        <dsp:cNvSpPr/>
      </dsp:nvSpPr>
      <dsp:spPr>
        <a:xfrm rot="16200000">
          <a:off x="1060639" y="2408093"/>
          <a:ext cx="8041762" cy="322557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134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核心业务流程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项目管理流程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成本控制流程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采购管理流程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人力资源管理流程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质量安全管理流程 </a:t>
          </a:r>
        </a:p>
      </dsp:txBody>
      <dsp:txXfrm rot="5400000">
        <a:off x="3468733" y="1608351"/>
        <a:ext cx="3225574" cy="4825058"/>
      </dsp:txXfrm>
    </dsp:sp>
    <dsp:sp modelId="{11AA1D7D-42D3-4EC6-BB46-5A5D6B7A2B15}">
      <dsp:nvSpPr>
        <dsp:cNvPr id="0" name=""/>
        <dsp:cNvSpPr/>
      </dsp:nvSpPr>
      <dsp:spPr>
        <a:xfrm rot="16200000">
          <a:off x="4520630" y="2408093"/>
          <a:ext cx="8041762" cy="322557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134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 </a:t>
          </a:r>
          <a:r>
            <a:rPr lang="zh-CN" altLang="en-US" sz="3300" kern="1200" dirty="0"/>
            <a:t>数据流转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</a:t>
          </a:r>
          <a:r>
            <a:rPr lang="en-US" altLang="en-US" sz="2600" kern="1200" dirty="0"/>
            <a:t> </a:t>
          </a:r>
          <a:r>
            <a:rPr lang="zh-CN" altLang="en-US" sz="2600" kern="1200" dirty="0"/>
            <a:t>跨部门数据协同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多系统数据集成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600" kern="1200" dirty="0"/>
            <a:t> 实时性要求差异</a:t>
          </a:r>
        </a:p>
      </dsp:txBody>
      <dsp:txXfrm rot="5400000">
        <a:off x="6928724" y="1608351"/>
        <a:ext cx="3225574" cy="4825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31A8C-6B56-4FB5-9977-2588088A5F46}">
      <dsp:nvSpPr>
        <dsp:cNvPr id="0" name=""/>
        <dsp:cNvSpPr/>
      </dsp:nvSpPr>
      <dsp:spPr>
        <a:xfrm>
          <a:off x="7416243" y="2009850"/>
          <a:ext cx="3116996" cy="59302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按数据量级分类</a:t>
          </a:r>
          <a:endParaRPr lang="zh-CN" altLang="en-US" sz="3700" kern="1200" dirty="0"/>
        </a:p>
      </dsp:txBody>
      <dsp:txXfrm rot="16200000">
        <a:off x="7382434" y="4273270"/>
        <a:ext cx="5337258" cy="810419"/>
      </dsp:txXfrm>
    </dsp:sp>
    <dsp:sp modelId="{6249BC19-ABC2-4F96-9B47-76976157EF88}">
      <dsp:nvSpPr>
        <dsp:cNvPr id="0" name=""/>
        <dsp:cNvSpPr/>
      </dsp:nvSpPr>
      <dsp:spPr>
        <a:xfrm>
          <a:off x="4020546" y="1009475"/>
          <a:ext cx="3116996" cy="692749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按重要性分类</a:t>
          </a:r>
          <a:endParaRPr lang="zh-CN" altLang="en-US" sz="3700" kern="1200" dirty="0"/>
        </a:p>
      </dsp:txBody>
      <dsp:txXfrm rot="16200000">
        <a:off x="3537991" y="3721640"/>
        <a:ext cx="6234749" cy="810419"/>
      </dsp:txXfrm>
    </dsp:sp>
    <dsp:sp modelId="{E13AECF4-6AA3-4A49-9A33-7F730C12B8D3}">
      <dsp:nvSpPr>
        <dsp:cNvPr id="0" name=""/>
        <dsp:cNvSpPr/>
      </dsp:nvSpPr>
      <dsp:spPr>
        <a:xfrm>
          <a:off x="614815" y="66829"/>
          <a:ext cx="3116996" cy="787014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b="0" i="0" kern="1200" dirty="0"/>
            <a:t>按时效性分类</a:t>
          </a:r>
          <a:endParaRPr lang="zh-CN" altLang="en-US" sz="3700" kern="1200" dirty="0"/>
        </a:p>
      </dsp:txBody>
      <dsp:txXfrm rot="16200000">
        <a:off x="-291929" y="3203185"/>
        <a:ext cx="7083131" cy="810419"/>
      </dsp:txXfrm>
    </dsp:sp>
    <dsp:sp modelId="{DD2E5C39-3F35-4D39-A681-C9A84550B103}">
      <dsp:nvSpPr>
        <dsp:cNvPr id="0" name=""/>
        <dsp:cNvSpPr/>
      </dsp:nvSpPr>
      <dsp:spPr>
        <a:xfrm>
          <a:off x="614815" y="66829"/>
          <a:ext cx="2213067" cy="79081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实时数据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人工时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物资入库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进度更新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准实时数据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成本数据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采购状态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批量数据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统计报表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历史归档</a:t>
          </a:r>
          <a:endParaRPr lang="zh-CN" altLang="en-US" sz="2300" kern="1200" dirty="0"/>
        </a:p>
      </dsp:txBody>
      <dsp:txXfrm>
        <a:off x="614815" y="66829"/>
        <a:ext cx="2213067" cy="7908104"/>
      </dsp:txXfrm>
    </dsp:sp>
    <dsp:sp modelId="{E0180B38-BEB3-4065-9BB7-C5C6F0EE7436}">
      <dsp:nvSpPr>
        <dsp:cNvPr id="0" name=""/>
        <dsp:cNvSpPr/>
      </dsp:nvSpPr>
      <dsp:spPr>
        <a:xfrm>
          <a:off x="4020546" y="1009475"/>
          <a:ext cx="2213067" cy="69654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关键数据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进度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成本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质量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重要数据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人员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物资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设备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一般数据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基础信息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参考数据</a:t>
          </a:r>
          <a:endParaRPr lang="zh-CN" altLang="en-US" sz="2300" kern="1200" dirty="0"/>
        </a:p>
      </dsp:txBody>
      <dsp:txXfrm>
        <a:off x="4020546" y="1009475"/>
        <a:ext cx="2213067" cy="6965458"/>
      </dsp:txXfrm>
    </dsp:sp>
    <dsp:sp modelId="{6E8828A0-E2FD-4E5B-A207-64EB1B9322F3}">
      <dsp:nvSpPr>
        <dsp:cNvPr id="0" name=""/>
        <dsp:cNvSpPr/>
      </dsp:nvSpPr>
      <dsp:spPr>
        <a:xfrm>
          <a:off x="7416243" y="2009850"/>
          <a:ext cx="2213067" cy="5965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大量级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设计文档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监控数据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中量级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日常业务数据</a:t>
          </a:r>
          <a:endParaRPr lang="zh-CN" altLang="en-US" sz="23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0" i="0" kern="1200" dirty="0"/>
            <a:t>小量级</a:t>
          </a:r>
          <a:endParaRPr lang="zh-CN" alt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 dirty="0"/>
            <a:t>配置数据</a:t>
          </a:r>
          <a:endParaRPr lang="zh-CN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300" b="0" i="0" kern="1200"/>
            <a:t>字典</a:t>
          </a:r>
          <a:r>
            <a:rPr lang="zh-CN" altLang="en-US" sz="2300" b="0" i="0" kern="1200" dirty="0"/>
            <a:t>数据 </a:t>
          </a:r>
          <a:endParaRPr lang="zh-CN" altLang="en-US" sz="2300" kern="1200" dirty="0"/>
        </a:p>
      </dsp:txBody>
      <dsp:txXfrm>
        <a:off x="7416243" y="2009850"/>
        <a:ext cx="2213067" cy="5965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C44B0-2291-42AE-AA93-6E40FA25F84C}">
      <dsp:nvSpPr>
        <dsp:cNvPr id="0" name=""/>
        <dsp:cNvSpPr/>
      </dsp:nvSpPr>
      <dsp:spPr>
        <a:xfrm>
          <a:off x="1581432" y="146702"/>
          <a:ext cx="19641018" cy="2856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453446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i="0" kern="1200" dirty="0"/>
            <a:t>前期策划阶段</a:t>
          </a:r>
          <a:endParaRPr lang="zh-CN" altLang="en-US" sz="4000" kern="1200" dirty="0"/>
        </a:p>
      </dsp:txBody>
      <dsp:txXfrm>
        <a:off x="1581432" y="860791"/>
        <a:ext cx="18926930" cy="1428177"/>
      </dsp:txXfrm>
    </dsp:sp>
    <dsp:sp modelId="{51FD6E70-5631-4C05-A2D1-4AD14A29EBA4}">
      <dsp:nvSpPr>
        <dsp:cNvPr id="0" name=""/>
        <dsp:cNvSpPr/>
      </dsp:nvSpPr>
      <dsp:spPr>
        <a:xfrm>
          <a:off x="1581432" y="2345676"/>
          <a:ext cx="3630053" cy="524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数据特点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以基础配置数据为主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项目计划数据频繁变更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预算数据需要多次调整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数据同步需求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项目基础信息实时同步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计划版本数据定期同步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预算数据按审批流程同步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关键考虑点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确保数据版本管理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支持快速变更响应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保持各系统数据一致性 </a:t>
          </a:r>
          <a:endParaRPr lang="zh-CN" altLang="en-US" sz="1600" kern="1200" dirty="0"/>
        </a:p>
      </dsp:txBody>
      <dsp:txXfrm>
        <a:off x="1581432" y="2345676"/>
        <a:ext cx="3630053" cy="5244725"/>
      </dsp:txXfrm>
    </dsp:sp>
    <dsp:sp modelId="{8C766059-B63A-4097-848C-2CDB9EC87092}">
      <dsp:nvSpPr>
        <dsp:cNvPr id="0" name=""/>
        <dsp:cNvSpPr/>
      </dsp:nvSpPr>
      <dsp:spPr>
        <a:xfrm>
          <a:off x="5211092" y="1099187"/>
          <a:ext cx="16011358" cy="2856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453446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i="0" kern="1200" dirty="0"/>
            <a:t>设计阶段</a:t>
          </a:r>
          <a:endParaRPr lang="zh-CN" altLang="en-US" sz="4000" kern="1200" dirty="0"/>
        </a:p>
      </dsp:txBody>
      <dsp:txXfrm>
        <a:off x="5211092" y="1813276"/>
        <a:ext cx="15297270" cy="1428177"/>
      </dsp:txXfrm>
    </dsp:sp>
    <dsp:sp modelId="{AFBB533B-3D2B-4187-9E4D-9DC57F3657A2}">
      <dsp:nvSpPr>
        <dsp:cNvPr id="0" name=""/>
        <dsp:cNvSpPr/>
      </dsp:nvSpPr>
      <dsp:spPr>
        <a:xfrm>
          <a:off x="5211092" y="3298162"/>
          <a:ext cx="3630053" cy="524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数据特点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大量设计文档和图纸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设计变更频繁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多专业数据交叉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数据同步需求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图纸文档实时同步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设计变更及时推送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专业间数据协同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关键考虑点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大文件传输性能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版本控制机制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多系统数据一致性</a:t>
          </a:r>
          <a:endParaRPr lang="zh-CN" altLang="en-US" sz="1600" kern="1200" dirty="0"/>
        </a:p>
      </dsp:txBody>
      <dsp:txXfrm>
        <a:off x="5211092" y="3298162"/>
        <a:ext cx="3630053" cy="5244725"/>
      </dsp:txXfrm>
    </dsp:sp>
    <dsp:sp modelId="{20E8CABC-E854-42BC-9DEE-A8E5389833AD}">
      <dsp:nvSpPr>
        <dsp:cNvPr id="0" name=""/>
        <dsp:cNvSpPr/>
      </dsp:nvSpPr>
      <dsp:spPr>
        <a:xfrm>
          <a:off x="8840753" y="2051672"/>
          <a:ext cx="12381698" cy="2856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453446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i="0" kern="1200" dirty="0"/>
            <a:t> 采购阶段</a:t>
          </a:r>
          <a:endParaRPr lang="zh-CN" altLang="en-US" sz="4000" kern="1200" dirty="0"/>
        </a:p>
      </dsp:txBody>
      <dsp:txXfrm>
        <a:off x="8840753" y="2765761"/>
        <a:ext cx="11667610" cy="1428177"/>
      </dsp:txXfrm>
    </dsp:sp>
    <dsp:sp modelId="{ED54C1ED-C57C-4E4E-9E8E-C40999138ACC}">
      <dsp:nvSpPr>
        <dsp:cNvPr id="0" name=""/>
        <dsp:cNvSpPr/>
      </dsp:nvSpPr>
      <dsp:spPr>
        <a:xfrm>
          <a:off x="8840753" y="4250647"/>
          <a:ext cx="3630053" cy="524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数据特点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物资需求计划频繁更新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供应商数据实时变化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采购合同状态变更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数据同步需求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物资计划准实时同步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供应商信息实时更新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合同状态及时反馈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关键考虑点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采购计划准确性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供应商信息时效性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 合同数据完整性</a:t>
          </a:r>
          <a:endParaRPr lang="zh-CN" altLang="en-US" sz="1600" kern="1200" dirty="0"/>
        </a:p>
      </dsp:txBody>
      <dsp:txXfrm>
        <a:off x="8840753" y="4250647"/>
        <a:ext cx="3630053" cy="5244725"/>
      </dsp:txXfrm>
    </dsp:sp>
    <dsp:sp modelId="{7B1A9E75-B996-494E-9674-2F3F12C30412}">
      <dsp:nvSpPr>
        <dsp:cNvPr id="0" name=""/>
        <dsp:cNvSpPr/>
      </dsp:nvSpPr>
      <dsp:spPr>
        <a:xfrm>
          <a:off x="12472377" y="3004158"/>
          <a:ext cx="8750073" cy="2856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453446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i="0" kern="1200" dirty="0"/>
            <a:t>施工阶段</a:t>
          </a:r>
          <a:endParaRPr lang="zh-CN" altLang="en-US" sz="4000" kern="1200" dirty="0"/>
        </a:p>
      </dsp:txBody>
      <dsp:txXfrm>
        <a:off x="12472377" y="3718247"/>
        <a:ext cx="8035985" cy="1428177"/>
      </dsp:txXfrm>
    </dsp:sp>
    <dsp:sp modelId="{C16AD570-DE7D-4163-95B2-2ED294897DF4}">
      <dsp:nvSpPr>
        <dsp:cNvPr id="0" name=""/>
        <dsp:cNvSpPr/>
      </dsp:nvSpPr>
      <dsp:spPr>
        <a:xfrm>
          <a:off x="12472377" y="5203132"/>
          <a:ext cx="3630053" cy="524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数据特点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进度数据实时更新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人工时数据量大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物资消耗频繁变动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数据同步需求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进度数据实时同步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人工时及时统计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物资库存实时更新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i="0" kern="1200" dirty="0"/>
            <a:t> </a:t>
          </a:r>
          <a:r>
            <a:rPr lang="zh-CN" altLang="en-US" sz="2100" b="0" i="0" kern="1200" dirty="0"/>
            <a:t>关键考虑点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现场数据采集及时性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多源数据整合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数据质量控制</a:t>
          </a:r>
          <a:endParaRPr lang="zh-CN" altLang="en-US" sz="1600" kern="1200" dirty="0"/>
        </a:p>
      </dsp:txBody>
      <dsp:txXfrm>
        <a:off x="12472377" y="5203132"/>
        <a:ext cx="3630053" cy="5244725"/>
      </dsp:txXfrm>
    </dsp:sp>
    <dsp:sp modelId="{F27AF46F-E97B-46A4-A5D9-CEFB3E9A70C7}">
      <dsp:nvSpPr>
        <dsp:cNvPr id="0" name=""/>
        <dsp:cNvSpPr/>
      </dsp:nvSpPr>
      <dsp:spPr>
        <a:xfrm>
          <a:off x="16102037" y="3956643"/>
          <a:ext cx="5120413" cy="2856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453446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i="0" kern="1200" dirty="0"/>
            <a:t>调试开车阶段</a:t>
          </a:r>
          <a:endParaRPr lang="zh-CN" altLang="en-US" sz="4000" kern="1200" dirty="0"/>
        </a:p>
      </dsp:txBody>
      <dsp:txXfrm>
        <a:off x="16102037" y="4670732"/>
        <a:ext cx="4406325" cy="1428177"/>
      </dsp:txXfrm>
    </dsp:sp>
    <dsp:sp modelId="{557DCAB1-F87D-4A46-BE17-1E60A7BE2F2D}">
      <dsp:nvSpPr>
        <dsp:cNvPr id="0" name=""/>
        <dsp:cNvSpPr/>
      </dsp:nvSpPr>
      <dsp:spPr>
        <a:xfrm>
          <a:off x="16102037" y="6155618"/>
          <a:ext cx="3630053" cy="5244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数据特点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问题整改频繁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文档资料集中归档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数据同步需求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问题整改及时跟踪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/>
            <a:t>竣工</a:t>
          </a:r>
          <a:r>
            <a:rPr lang="zh-CN" altLang="en-US" sz="1600" b="0" i="0" kern="1200" dirty="0"/>
            <a:t>资料同步归档</a:t>
          </a:r>
          <a:endParaRPr lang="zh-CN" altLang="en-US" sz="16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0" i="0" kern="1200" dirty="0"/>
            <a:t>关键考虑点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数据完整性验证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问题跟踪闭环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i="0" kern="1200" dirty="0"/>
            <a:t>资料归档完整性 </a:t>
          </a:r>
          <a:endParaRPr lang="zh-CN" altLang="en-US" sz="1600" kern="1200" dirty="0"/>
        </a:p>
      </dsp:txBody>
      <dsp:txXfrm>
        <a:off x="16102037" y="6155618"/>
        <a:ext cx="3630053" cy="5244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143B-BB40-4E6B-8156-6449CCCFFBBD}">
      <dsp:nvSpPr>
        <dsp:cNvPr id="0" name=""/>
        <dsp:cNvSpPr/>
      </dsp:nvSpPr>
      <dsp:spPr>
        <a:xfrm>
          <a:off x="287650" y="2611"/>
          <a:ext cx="4358268" cy="21791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b="0" i="0" kern="1200"/>
            <a:t>项目管理流程</a:t>
          </a:r>
          <a:endParaRPr lang="zh-CN" altLang="en-US" sz="4800" kern="1200" dirty="0"/>
        </a:p>
      </dsp:txBody>
      <dsp:txXfrm>
        <a:off x="351475" y="66436"/>
        <a:ext cx="4230618" cy="2051484"/>
      </dsp:txXfrm>
    </dsp:sp>
    <dsp:sp modelId="{16864FD5-51EA-4BC5-8F19-90F3D7C94776}">
      <dsp:nvSpPr>
        <dsp:cNvPr id="0" name=""/>
        <dsp:cNvSpPr/>
      </dsp:nvSpPr>
      <dsp:spPr>
        <a:xfrm>
          <a:off x="723477" y="2181745"/>
          <a:ext cx="435826" cy="163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350"/>
              </a:lnTo>
              <a:lnTo>
                <a:pt x="435826" y="163435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657FB-0556-4E08-96A8-47038EDE179B}">
      <dsp:nvSpPr>
        <dsp:cNvPr id="0" name=""/>
        <dsp:cNvSpPr/>
      </dsp:nvSpPr>
      <dsp:spPr>
        <a:xfrm>
          <a:off x="1159304" y="2726529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数据流转特点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跨部门协作频繁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决策数据实时性要求高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多维度数据整合需求</a:t>
          </a:r>
          <a:endParaRPr lang="zh-CN" altLang="en-US" sz="1900" kern="1200" dirty="0"/>
        </a:p>
      </dsp:txBody>
      <dsp:txXfrm>
        <a:off x="1223129" y="2790354"/>
        <a:ext cx="3358964" cy="2051484"/>
      </dsp:txXfrm>
    </dsp:sp>
    <dsp:sp modelId="{D0662922-C110-47A6-B4C2-9E3DD4C98C86}">
      <dsp:nvSpPr>
        <dsp:cNvPr id="0" name=""/>
        <dsp:cNvSpPr/>
      </dsp:nvSpPr>
      <dsp:spPr>
        <a:xfrm>
          <a:off x="723477" y="2181745"/>
          <a:ext cx="435826" cy="435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268"/>
              </a:lnTo>
              <a:lnTo>
                <a:pt x="435826" y="43582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D5DF4-06CA-4E65-93B3-16DD1A060857}">
      <dsp:nvSpPr>
        <dsp:cNvPr id="0" name=""/>
        <dsp:cNvSpPr/>
      </dsp:nvSpPr>
      <dsp:spPr>
        <a:xfrm>
          <a:off x="1159304" y="5450447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关键数据项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项目进度计划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资源分配状态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风险问题跟踪</a:t>
          </a:r>
          <a:endParaRPr lang="zh-CN" altLang="en-US" sz="1900" kern="1200" dirty="0"/>
        </a:p>
      </dsp:txBody>
      <dsp:txXfrm>
        <a:off x="1223129" y="5514272"/>
        <a:ext cx="3358964" cy="2051484"/>
      </dsp:txXfrm>
    </dsp:sp>
    <dsp:sp modelId="{9563553C-2AE6-45A3-8818-3B1CD51B15A1}">
      <dsp:nvSpPr>
        <dsp:cNvPr id="0" name=""/>
        <dsp:cNvSpPr/>
      </dsp:nvSpPr>
      <dsp:spPr>
        <a:xfrm>
          <a:off x="723477" y="2181745"/>
          <a:ext cx="435826" cy="708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186"/>
              </a:lnTo>
              <a:lnTo>
                <a:pt x="435826" y="70821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3235-AF84-4E54-B132-D5EF8007443C}">
      <dsp:nvSpPr>
        <dsp:cNvPr id="0" name=""/>
        <dsp:cNvSpPr/>
      </dsp:nvSpPr>
      <dsp:spPr>
        <a:xfrm>
          <a:off x="1159304" y="8174365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同步策略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核心数据</a:t>
          </a:r>
          <a:r>
            <a:rPr lang="en-US" altLang="zh-CN" sz="1900" b="0" i="0" kern="1200" dirty="0"/>
            <a:t>5</a:t>
          </a:r>
          <a:r>
            <a:rPr lang="zh-CN" altLang="en-US" sz="1900" b="0" i="0" kern="1200" dirty="0"/>
            <a:t>分钟同步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 统计数据</a:t>
          </a:r>
          <a:r>
            <a:rPr lang="en-US" altLang="zh-CN" sz="1900" b="0" i="0" kern="1200" dirty="0"/>
            <a:t>1</a:t>
          </a:r>
          <a:r>
            <a:rPr lang="zh-CN" altLang="en-US" sz="1900" b="0" i="0" kern="1200" dirty="0"/>
            <a:t>小时更新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报表数据每日更新</a:t>
          </a:r>
          <a:endParaRPr lang="zh-CN" altLang="en-US" sz="1900" kern="1200" dirty="0"/>
        </a:p>
      </dsp:txBody>
      <dsp:txXfrm>
        <a:off x="1223129" y="8238190"/>
        <a:ext cx="3358964" cy="2051484"/>
      </dsp:txXfrm>
    </dsp:sp>
    <dsp:sp modelId="{2DFC6685-FDCE-42D3-9299-612F0AA7E100}">
      <dsp:nvSpPr>
        <dsp:cNvPr id="0" name=""/>
        <dsp:cNvSpPr/>
      </dsp:nvSpPr>
      <dsp:spPr>
        <a:xfrm>
          <a:off x="5735486" y="2611"/>
          <a:ext cx="4358268" cy="21791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b="0" i="0" kern="1200" dirty="0"/>
            <a:t>成本控制流程</a:t>
          </a:r>
          <a:endParaRPr lang="zh-CN" altLang="en-US" sz="4800" kern="1200" dirty="0"/>
        </a:p>
      </dsp:txBody>
      <dsp:txXfrm>
        <a:off x="5799311" y="66436"/>
        <a:ext cx="4230618" cy="2051484"/>
      </dsp:txXfrm>
    </dsp:sp>
    <dsp:sp modelId="{AB2C1B55-061E-4A62-BC54-66A4487A2F59}">
      <dsp:nvSpPr>
        <dsp:cNvPr id="0" name=""/>
        <dsp:cNvSpPr/>
      </dsp:nvSpPr>
      <dsp:spPr>
        <a:xfrm>
          <a:off x="6171313" y="2181745"/>
          <a:ext cx="435826" cy="163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350"/>
              </a:lnTo>
              <a:lnTo>
                <a:pt x="435826" y="163435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D061F-F116-42C1-8D79-B01E9E2A5822}">
      <dsp:nvSpPr>
        <dsp:cNvPr id="0" name=""/>
        <dsp:cNvSpPr/>
      </dsp:nvSpPr>
      <dsp:spPr>
        <a:xfrm>
          <a:off x="6607140" y="2726529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数据流转特点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多源数据汇总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计算逻辑复杂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历史数据查询频繁</a:t>
          </a:r>
          <a:endParaRPr lang="zh-CN" altLang="en-US" sz="1900" kern="1200" dirty="0"/>
        </a:p>
      </dsp:txBody>
      <dsp:txXfrm>
        <a:off x="6670965" y="2790354"/>
        <a:ext cx="3358964" cy="2051484"/>
      </dsp:txXfrm>
    </dsp:sp>
    <dsp:sp modelId="{C16A2E00-3EBC-4E84-8B3B-752608DEEF11}">
      <dsp:nvSpPr>
        <dsp:cNvPr id="0" name=""/>
        <dsp:cNvSpPr/>
      </dsp:nvSpPr>
      <dsp:spPr>
        <a:xfrm>
          <a:off x="6171313" y="2181745"/>
          <a:ext cx="435826" cy="435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268"/>
              </a:lnTo>
              <a:lnTo>
                <a:pt x="435826" y="43582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E94EB-0B62-4B31-9A3A-FB226B4C7915}">
      <dsp:nvSpPr>
        <dsp:cNvPr id="0" name=""/>
        <dsp:cNvSpPr/>
      </dsp:nvSpPr>
      <dsp:spPr>
        <a:xfrm>
          <a:off x="6607140" y="5450447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关键数据项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预算执行数据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实际成本数据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支付结算数据</a:t>
          </a:r>
          <a:endParaRPr lang="zh-CN" altLang="en-US" sz="1900" kern="1200" dirty="0"/>
        </a:p>
      </dsp:txBody>
      <dsp:txXfrm>
        <a:off x="6670965" y="5514272"/>
        <a:ext cx="3358964" cy="2051484"/>
      </dsp:txXfrm>
    </dsp:sp>
    <dsp:sp modelId="{DCC1E8CB-FE92-41FA-AE15-11FDBAAE83EF}">
      <dsp:nvSpPr>
        <dsp:cNvPr id="0" name=""/>
        <dsp:cNvSpPr/>
      </dsp:nvSpPr>
      <dsp:spPr>
        <a:xfrm>
          <a:off x="6171313" y="2181745"/>
          <a:ext cx="435826" cy="708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186"/>
              </a:lnTo>
              <a:lnTo>
                <a:pt x="435826" y="70821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0B862-6B15-4D1A-82E6-723B6D4E2F42}">
      <dsp:nvSpPr>
        <dsp:cNvPr id="0" name=""/>
        <dsp:cNvSpPr/>
      </dsp:nvSpPr>
      <dsp:spPr>
        <a:xfrm>
          <a:off x="6607140" y="8174365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同步策略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成本数据每小时同步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预算数据每日更新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结算数据实时同步</a:t>
          </a:r>
          <a:endParaRPr lang="zh-CN" altLang="en-US" sz="1900" kern="1200" dirty="0"/>
        </a:p>
      </dsp:txBody>
      <dsp:txXfrm>
        <a:off x="6670965" y="8238190"/>
        <a:ext cx="3358964" cy="2051484"/>
      </dsp:txXfrm>
    </dsp:sp>
    <dsp:sp modelId="{FAD2583F-9947-4A86-AEB5-CF84EA54B7D8}">
      <dsp:nvSpPr>
        <dsp:cNvPr id="0" name=""/>
        <dsp:cNvSpPr/>
      </dsp:nvSpPr>
      <dsp:spPr>
        <a:xfrm>
          <a:off x="11183322" y="2611"/>
          <a:ext cx="4358268" cy="21791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b="0" i="0" kern="1200" dirty="0"/>
            <a:t>采购管理流程</a:t>
          </a:r>
          <a:endParaRPr lang="zh-CN" altLang="en-US" sz="4800" kern="1200" dirty="0"/>
        </a:p>
      </dsp:txBody>
      <dsp:txXfrm>
        <a:off x="11247147" y="66436"/>
        <a:ext cx="4230618" cy="2051484"/>
      </dsp:txXfrm>
    </dsp:sp>
    <dsp:sp modelId="{78A7F821-1408-4904-A35B-F58264F81E8C}">
      <dsp:nvSpPr>
        <dsp:cNvPr id="0" name=""/>
        <dsp:cNvSpPr/>
      </dsp:nvSpPr>
      <dsp:spPr>
        <a:xfrm>
          <a:off x="11619149" y="2181745"/>
          <a:ext cx="435826" cy="163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350"/>
              </a:lnTo>
              <a:lnTo>
                <a:pt x="435826" y="163435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7BCD5-F746-4B1D-BDB8-41EDE6ABA5C4}">
      <dsp:nvSpPr>
        <dsp:cNvPr id="0" name=""/>
        <dsp:cNvSpPr/>
      </dsp:nvSpPr>
      <dsp:spPr>
        <a:xfrm>
          <a:off x="12054976" y="2726529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数据流转特点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供应商交互频繁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审批流程多节点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状态变更实时性要求高</a:t>
          </a:r>
          <a:endParaRPr lang="zh-CN" altLang="en-US" sz="1900" kern="1200" dirty="0"/>
        </a:p>
      </dsp:txBody>
      <dsp:txXfrm>
        <a:off x="12118801" y="2790354"/>
        <a:ext cx="3358964" cy="2051484"/>
      </dsp:txXfrm>
    </dsp:sp>
    <dsp:sp modelId="{BD1DB90A-A6D7-4E8C-95E5-411F9608C479}">
      <dsp:nvSpPr>
        <dsp:cNvPr id="0" name=""/>
        <dsp:cNvSpPr/>
      </dsp:nvSpPr>
      <dsp:spPr>
        <a:xfrm>
          <a:off x="11619149" y="2181745"/>
          <a:ext cx="435826" cy="435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268"/>
              </a:lnTo>
              <a:lnTo>
                <a:pt x="435826" y="43582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47636-E380-412E-BB35-7F92007B26EE}">
      <dsp:nvSpPr>
        <dsp:cNvPr id="0" name=""/>
        <dsp:cNvSpPr/>
      </dsp:nvSpPr>
      <dsp:spPr>
        <a:xfrm>
          <a:off x="12054976" y="5450447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关键数据项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采购计划数据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合同执行状态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到货验收记录</a:t>
          </a:r>
          <a:endParaRPr lang="zh-CN" altLang="en-US" sz="1900" kern="1200" dirty="0"/>
        </a:p>
      </dsp:txBody>
      <dsp:txXfrm>
        <a:off x="12118801" y="5514272"/>
        <a:ext cx="3358964" cy="2051484"/>
      </dsp:txXfrm>
    </dsp:sp>
    <dsp:sp modelId="{87C7FEC2-01EE-45D1-9D7F-37AB3919B5E1}">
      <dsp:nvSpPr>
        <dsp:cNvPr id="0" name=""/>
        <dsp:cNvSpPr/>
      </dsp:nvSpPr>
      <dsp:spPr>
        <a:xfrm>
          <a:off x="11619149" y="2181745"/>
          <a:ext cx="435826" cy="708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186"/>
              </a:lnTo>
              <a:lnTo>
                <a:pt x="435826" y="70821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D75F-D218-4B8C-9EF2-83C28522201B}">
      <dsp:nvSpPr>
        <dsp:cNvPr id="0" name=""/>
        <dsp:cNvSpPr/>
      </dsp:nvSpPr>
      <dsp:spPr>
        <a:xfrm>
          <a:off x="12054976" y="8174365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同步策略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计划数据每日同步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状态数据实时更新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验收数据及时同步</a:t>
          </a:r>
          <a:endParaRPr lang="zh-CN" altLang="en-US" sz="1900" kern="1200" dirty="0"/>
        </a:p>
      </dsp:txBody>
      <dsp:txXfrm>
        <a:off x="12118801" y="8238190"/>
        <a:ext cx="3358964" cy="2051484"/>
      </dsp:txXfrm>
    </dsp:sp>
    <dsp:sp modelId="{1A7A07E7-D303-4DB8-872F-A73A09E6FEDA}">
      <dsp:nvSpPr>
        <dsp:cNvPr id="0" name=""/>
        <dsp:cNvSpPr/>
      </dsp:nvSpPr>
      <dsp:spPr>
        <a:xfrm>
          <a:off x="16631158" y="2611"/>
          <a:ext cx="4358268" cy="21791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b="0" i="0" kern="1200" dirty="0"/>
            <a:t>人力资源管理流程</a:t>
          </a:r>
          <a:endParaRPr lang="zh-CN" altLang="en-US" sz="4800" kern="1200" dirty="0"/>
        </a:p>
      </dsp:txBody>
      <dsp:txXfrm>
        <a:off x="16694983" y="66436"/>
        <a:ext cx="4230618" cy="2051484"/>
      </dsp:txXfrm>
    </dsp:sp>
    <dsp:sp modelId="{5BC7D8D5-2D53-45C7-A029-CBE5A1FC27BB}">
      <dsp:nvSpPr>
        <dsp:cNvPr id="0" name=""/>
        <dsp:cNvSpPr/>
      </dsp:nvSpPr>
      <dsp:spPr>
        <a:xfrm>
          <a:off x="17066985" y="2181745"/>
          <a:ext cx="435826" cy="163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350"/>
              </a:lnTo>
              <a:lnTo>
                <a:pt x="435826" y="163435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64CE1-6C5B-42D7-A27D-9898D21A644C}">
      <dsp:nvSpPr>
        <dsp:cNvPr id="0" name=""/>
        <dsp:cNvSpPr/>
      </dsp:nvSpPr>
      <dsp:spPr>
        <a:xfrm>
          <a:off x="17502812" y="2726529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数据流转特点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工时数据量大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人员变动频繁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考勤数据实时性要求高</a:t>
          </a:r>
          <a:endParaRPr lang="zh-CN" altLang="en-US" sz="1900" kern="1200" dirty="0"/>
        </a:p>
      </dsp:txBody>
      <dsp:txXfrm>
        <a:off x="17566637" y="2790354"/>
        <a:ext cx="3358964" cy="2051484"/>
      </dsp:txXfrm>
    </dsp:sp>
    <dsp:sp modelId="{AC64DA44-6A88-4576-A652-4D0EE8F3E959}">
      <dsp:nvSpPr>
        <dsp:cNvPr id="0" name=""/>
        <dsp:cNvSpPr/>
      </dsp:nvSpPr>
      <dsp:spPr>
        <a:xfrm>
          <a:off x="17066985" y="2181745"/>
          <a:ext cx="435826" cy="435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268"/>
              </a:lnTo>
              <a:lnTo>
                <a:pt x="435826" y="43582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7EA08-DDAE-4744-A795-0A1217CC2DBB}">
      <dsp:nvSpPr>
        <dsp:cNvPr id="0" name=""/>
        <dsp:cNvSpPr/>
      </dsp:nvSpPr>
      <dsp:spPr>
        <a:xfrm>
          <a:off x="17502812" y="5450447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关键数据项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人员基础信息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工时记录数据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考勤统计数据</a:t>
          </a:r>
          <a:endParaRPr lang="zh-CN" altLang="en-US" sz="1900" kern="1200" dirty="0"/>
        </a:p>
      </dsp:txBody>
      <dsp:txXfrm>
        <a:off x="17566637" y="5514272"/>
        <a:ext cx="3358964" cy="2051484"/>
      </dsp:txXfrm>
    </dsp:sp>
    <dsp:sp modelId="{2DC2F6F5-6972-42EF-A889-3FE9B8F51D76}">
      <dsp:nvSpPr>
        <dsp:cNvPr id="0" name=""/>
        <dsp:cNvSpPr/>
      </dsp:nvSpPr>
      <dsp:spPr>
        <a:xfrm>
          <a:off x="17066985" y="2181745"/>
          <a:ext cx="435826" cy="708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186"/>
              </a:lnTo>
              <a:lnTo>
                <a:pt x="435826" y="70821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C2059-8FE4-4604-99A8-601D16BB1240}">
      <dsp:nvSpPr>
        <dsp:cNvPr id="0" name=""/>
        <dsp:cNvSpPr/>
      </dsp:nvSpPr>
      <dsp:spPr>
        <a:xfrm>
          <a:off x="17502812" y="8174365"/>
          <a:ext cx="3486614" cy="217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i="0" kern="1200" dirty="0"/>
            <a:t>同步策略</a:t>
          </a:r>
          <a:endParaRPr lang="zh-CN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工时数据实时同步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人员数据每日更新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0" i="0" kern="1200" dirty="0"/>
            <a:t>统计数据定时计算 </a:t>
          </a:r>
          <a:endParaRPr lang="zh-CN" altLang="en-US" sz="1900" kern="1200" dirty="0"/>
        </a:p>
      </dsp:txBody>
      <dsp:txXfrm>
        <a:off x="17566637" y="8238190"/>
        <a:ext cx="3358964" cy="205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  <a:t>2024-12-19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2024-12-19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93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8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6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9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69431" y="12684869"/>
            <a:ext cx="6165610" cy="826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2024-12-19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4436" y="0"/>
            <a:ext cx="1816100" cy="143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1.png"/><Relationship Id="rId9" Type="http://schemas.microsoft.com/office/2007/relationships/diagramDrawing" Target="../diagrams/drawin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9616" y="10936468"/>
            <a:ext cx="9916984" cy="912714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79300" y="1752600"/>
            <a:ext cx="10185400" cy="101981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4800" y="9347200"/>
            <a:ext cx="7175500" cy="38100"/>
          </a:xfrm>
          <a:prstGeom prst="rect">
            <a:avLst/>
          </a:prstGeom>
        </p:spPr>
      </p:pic>
      <p:sp>
        <p:nvSpPr>
          <p:cNvPr id="1011" name="Object 1011"/>
          <p:cNvSpPr txBox="1"/>
          <p:nvPr/>
        </p:nvSpPr>
        <p:spPr>
          <a:xfrm>
            <a:off x="1574800" y="3088421"/>
            <a:ext cx="11541125" cy="2971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dirty="0">
              <a:latin typeface="龙书势如破竹简" panose="02010604000000000000" charset="-122"/>
              <a:ea typeface="龙书势如破竹简" panose="02010604000000000000" charset="-122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1676400" y="11142201"/>
            <a:ext cx="73914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endParaRPr lang="zh-CN" altLang="en-US" dirty="0"/>
          </a:p>
        </p:txBody>
      </p:sp>
      <p:grpSp>
        <p:nvGrpSpPr>
          <p:cNvPr id="16" name="组合 7"/>
          <p:cNvGrpSpPr/>
          <p:nvPr/>
        </p:nvGrpSpPr>
        <p:grpSpPr>
          <a:xfrm>
            <a:off x="12554465" y="4003590"/>
            <a:ext cx="9415846" cy="5071270"/>
            <a:chOff x="5576610" y="1013185"/>
            <a:chExt cx="6902196" cy="4166188"/>
          </a:xfrm>
        </p:grpSpPr>
        <p:grpSp>
          <p:nvGrpSpPr>
            <p:cNvPr id="17" name="Group 52"/>
            <p:cNvGrpSpPr/>
            <p:nvPr/>
          </p:nvGrpSpPr>
          <p:grpSpPr>
            <a:xfrm>
              <a:off x="5576610" y="1013185"/>
              <a:ext cx="6902196" cy="4166188"/>
              <a:chOff x="336947" y="1950447"/>
              <a:chExt cx="6745545" cy="4071635"/>
            </a:xfrm>
          </p:grpSpPr>
          <p:pic>
            <p:nvPicPr>
              <p:cNvPr id="20" name="Picture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947" y="1950447"/>
                <a:ext cx="6745545" cy="4071635"/>
              </a:xfrm>
              <a:prstGeom prst="rect">
                <a:avLst/>
              </a:prstGeom>
            </p:spPr>
          </p:pic>
          <p:sp>
            <p:nvSpPr>
              <p:cNvPr id="21" name="Rectangle 54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4" descr="da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563" y="1221858"/>
              <a:ext cx="5416023" cy="339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8108" y="1737715"/>
              <a:ext cx="3993136" cy="23072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211" y="81002"/>
            <a:ext cx="2534977" cy="374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664" y="4145897"/>
            <a:ext cx="12627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/>
              <a:t>基于</a:t>
            </a:r>
            <a:r>
              <a:rPr lang="en-US" altLang="zh-CN" sz="8800" b="1" dirty="0" err="1"/>
              <a:t>DolphinScheduler</a:t>
            </a:r>
            <a:endParaRPr lang="en-US" altLang="zh-CN" sz="8800" b="1" dirty="0"/>
          </a:p>
          <a:p>
            <a:r>
              <a:rPr lang="zh-CN" altLang="en-US" sz="8800" b="1" dirty="0"/>
              <a:t>多源数据集成实践</a:t>
            </a:r>
            <a:br>
              <a:rPr lang="en-US" altLang="zh-CN" sz="8800" b="1" dirty="0"/>
            </a:br>
            <a:r>
              <a:rPr lang="zh-CN" altLang="en-US" sz="8800" b="1" dirty="0"/>
              <a:t>解决方案</a:t>
            </a: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9467" y="737966"/>
            <a:ext cx="9398000" cy="123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800" y="111907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讲师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A552EFF-24A3-FDFA-0CDA-E2411D0659EA}"/>
              </a:ext>
            </a:extLst>
          </p:cNvPr>
          <p:cNvSpPr txBox="1"/>
          <p:nvPr/>
        </p:nvSpPr>
        <p:spPr>
          <a:xfrm>
            <a:off x="3627194" y="11195824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惠生工程（中国）数字化开发主管 </a:t>
            </a:r>
            <a:r>
              <a:rPr lang="en-US" altLang="zh-CN" sz="2400" dirty="0">
                <a:solidFill>
                  <a:schemeClr val="bg1"/>
                </a:solidFill>
              </a:rPr>
              <a:t>- </a:t>
            </a:r>
            <a:r>
              <a:rPr lang="zh-CN" altLang="en-US" sz="2400" dirty="0">
                <a:solidFill>
                  <a:schemeClr val="bg1"/>
                </a:solidFill>
              </a:rPr>
              <a:t>程国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25A7C-28FD-CE2A-8BAC-8DE22ED6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7EB0534A-7060-6154-1705-0E4C9A63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6CDD60A4-EE55-1779-B71E-984831EF9EB5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平台选型考虑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36B1BEB8-5FBC-6481-1F7C-D9D9E932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200937"/>
              </p:ext>
            </p:extLst>
          </p:nvPr>
        </p:nvGraphicFramePr>
        <p:xfrm>
          <a:off x="1507386" y="2211571"/>
          <a:ext cx="21369227" cy="1009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77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DBA3-D4B8-A077-4160-3667A194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971AAFC7-1105-0741-F067-52FC501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04C40678-3FF4-21A3-4ED2-C20DD75F68B0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对比选型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BAA0FC63-89D3-0AE8-7FD1-988B5044C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3995"/>
              </p:ext>
            </p:extLst>
          </p:nvPr>
        </p:nvGraphicFramePr>
        <p:xfrm>
          <a:off x="-5018104" y="2097271"/>
          <a:ext cx="21369227" cy="1009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2EEB3397-C764-771B-2699-0E0CE8AD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723923"/>
              </p:ext>
            </p:extLst>
          </p:nvPr>
        </p:nvGraphicFramePr>
        <p:xfrm>
          <a:off x="11680536" y="2374708"/>
          <a:ext cx="12478327" cy="91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箭头: 右 3">
            <a:extLst>
              <a:ext uri="{FF2B5EF4-FFF2-40B4-BE49-F238E27FC236}">
                <a16:creationId xmlns:a16="http://schemas.microsoft.com/office/drawing/2014/main" id="{9CB3E341-58EF-A2EB-BC19-0A422AA7E0B4}"/>
              </a:ext>
            </a:extLst>
          </p:cNvPr>
          <p:cNvSpPr/>
          <p:nvPr/>
        </p:nvSpPr>
        <p:spPr>
          <a:xfrm>
            <a:off x="10251211" y="6513061"/>
            <a:ext cx="1350818" cy="12469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0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9CA1E-A933-4948-8EF3-E966D82F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>
            <a:extLst>
              <a:ext uri="{FF2B5EF4-FFF2-40B4-BE49-F238E27FC236}">
                <a16:creationId xmlns:a16="http://schemas.microsoft.com/office/drawing/2014/main" id="{3486EC33-FD11-94E9-120B-C5455E6E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>
            <a:extLst>
              <a:ext uri="{FF2B5EF4-FFF2-40B4-BE49-F238E27FC236}">
                <a16:creationId xmlns:a16="http://schemas.microsoft.com/office/drawing/2014/main" id="{8D438760-6965-C02E-A401-543104E3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>
            <a:extLst>
              <a:ext uri="{FF2B5EF4-FFF2-40B4-BE49-F238E27FC236}">
                <a16:creationId xmlns:a16="http://schemas.microsoft.com/office/drawing/2014/main" id="{C2009576-4A5B-9538-933B-50F57B0BA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>
            <a:extLst>
              <a:ext uri="{FF2B5EF4-FFF2-40B4-BE49-F238E27FC236}">
                <a16:creationId xmlns:a16="http://schemas.microsoft.com/office/drawing/2014/main" id="{648744D3-2101-966F-0719-15499A9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>
            <a:extLst>
              <a:ext uri="{FF2B5EF4-FFF2-40B4-BE49-F238E27FC236}">
                <a16:creationId xmlns:a16="http://schemas.microsoft.com/office/drawing/2014/main" id="{0351F047-9215-EE16-D861-6CAEB00AB2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>
            <a:extLst>
              <a:ext uri="{FF2B5EF4-FFF2-40B4-BE49-F238E27FC236}">
                <a16:creationId xmlns:a16="http://schemas.microsoft.com/office/drawing/2014/main" id="{D30D41C7-A63B-AB1A-F813-A36D8AEAC6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>
            <a:extLst>
              <a:ext uri="{FF2B5EF4-FFF2-40B4-BE49-F238E27FC236}">
                <a16:creationId xmlns:a16="http://schemas.microsoft.com/office/drawing/2014/main" id="{C0BFE87A-15FD-5BBA-C362-D15BCA8A1E1A}"/>
              </a:ext>
            </a:extLst>
          </p:cNvPr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3</a:t>
            </a:r>
          </a:p>
        </p:txBody>
      </p:sp>
      <p:sp>
        <p:nvSpPr>
          <p:cNvPr id="409" name="Object 409">
            <a:extLst>
              <a:ext uri="{FF2B5EF4-FFF2-40B4-BE49-F238E27FC236}">
                <a16:creationId xmlns:a16="http://schemas.microsoft.com/office/drawing/2014/main" id="{B3BC3E79-ACCB-50F5-C6A1-5460DA9B9A6E}"/>
              </a:ext>
            </a:extLst>
          </p:cNvPr>
          <p:cNvSpPr txBox="1"/>
          <p:nvPr/>
        </p:nvSpPr>
        <p:spPr>
          <a:xfrm>
            <a:off x="1828800" y="5664200"/>
            <a:ext cx="8079014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多源数据集成方案设计</a:t>
            </a:r>
            <a:endParaRPr lang="zh-CN" altLang="en-US" sz="5000" dirty="0"/>
          </a:p>
          <a:p>
            <a:pPr algn="r">
              <a:lnSpc>
                <a:spcPct val="123000"/>
              </a:lnSpc>
            </a:pPr>
            <a:endParaRPr lang="zh-CN" altLang="en-US" sz="5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10" name="Object 4010">
            <a:extLst>
              <a:ext uri="{FF2B5EF4-FFF2-40B4-BE49-F238E27FC236}">
                <a16:creationId xmlns:a16="http://schemas.microsoft.com/office/drawing/2014/main" id="{27CD13D6-DA0E-1E1B-EB67-B79165966F67}"/>
              </a:ext>
            </a:extLst>
          </p:cNvPr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调度策略设计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olidFill>
                <a:srgbClr val="262626"/>
              </a:solidFill>
              <a:sym typeface="+mn-ea"/>
            </a:endParaRPr>
          </a:p>
          <a:p>
            <a:r>
              <a:rPr lang="zh-CN" altLang="en-US" sz="4000" b="1" dirty="0">
                <a:sym typeface="+mn-ea"/>
              </a:rPr>
              <a:t>关键技术方案</a:t>
            </a:r>
            <a:endParaRPr lang="en-US" altLang="zh-CN" sz="4000" b="1" dirty="0">
              <a:sym typeface="+mn-ea"/>
            </a:endParaRPr>
          </a:p>
          <a:p>
            <a:endParaRPr lang="en-US" altLang="zh-CN" sz="4000" b="1" dirty="0">
              <a:sym typeface="+mn-ea"/>
            </a:endParaRPr>
          </a:p>
          <a:p>
            <a:r>
              <a:rPr lang="zh-CN" altLang="en-US" sz="4000" b="1" dirty="0">
                <a:sym typeface="+mn-ea"/>
              </a:rPr>
              <a:t>整体架构</a:t>
            </a:r>
            <a:endParaRPr lang="en-US" altLang="zh-CN" sz="4000" b="1" dirty="0">
              <a:sym typeface="+mn-ea"/>
            </a:endParaRPr>
          </a:p>
          <a:p>
            <a:endParaRPr lang="en-US" altLang="zh-CN" sz="4000" b="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116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B42C6-C117-89DE-F72D-87C50EB9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3F103769-292D-0AC4-4E19-26B42F1D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A44ED6C6-40EA-4180-D000-B373255C62A2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 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– 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架构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54AF5F-BBF7-6CBD-0164-03293F94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7164025"/>
            <a:ext cx="20804515" cy="49098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334EE7-DFCE-6B84-69BF-ED0C2D20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451" y="1642110"/>
            <a:ext cx="16171927" cy="57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0FDB-7BAF-AFAC-9655-FF27C20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8E8126C7-8BE5-C7A8-E45E-127CF55D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8B000472-3376-C727-F4BB-5DFD0F93FEA0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业务领域及数据特性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BB489E6-D657-08B3-D2C0-C6FB1F21D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382719"/>
              </p:ext>
            </p:extLst>
          </p:nvPr>
        </p:nvGraphicFramePr>
        <p:xfrm>
          <a:off x="1346200" y="3573688"/>
          <a:ext cx="10163041" cy="80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51388C20-52C4-906D-F692-C00C8FED9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745505"/>
              </p:ext>
            </p:extLst>
          </p:nvPr>
        </p:nvGraphicFramePr>
        <p:xfrm>
          <a:off x="12775201" y="3573687"/>
          <a:ext cx="11148055" cy="80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FF28EAF-3386-9714-CB9A-4805F34399D0}"/>
              </a:ext>
            </a:extLst>
          </p:cNvPr>
          <p:cNvCxnSpPr>
            <a:cxnSpLocks/>
          </p:cNvCxnSpPr>
          <p:nvPr/>
        </p:nvCxnSpPr>
        <p:spPr>
          <a:xfrm>
            <a:off x="12497176" y="2402956"/>
            <a:ext cx="0" cy="993081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019A7FC-33D9-4422-493D-7BBE349B7A90}"/>
              </a:ext>
            </a:extLst>
          </p:cNvPr>
          <p:cNvCxnSpPr>
            <a:cxnSpLocks/>
          </p:cNvCxnSpPr>
          <p:nvPr/>
        </p:nvCxnSpPr>
        <p:spPr>
          <a:xfrm flipH="1" flipV="1">
            <a:off x="12497176" y="2402956"/>
            <a:ext cx="11426080" cy="3189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E8407E4-C391-5FCB-86D2-FE74B285DAEF}"/>
              </a:ext>
            </a:extLst>
          </p:cNvPr>
          <p:cNvCxnSpPr>
            <a:cxnSpLocks/>
          </p:cNvCxnSpPr>
          <p:nvPr/>
        </p:nvCxnSpPr>
        <p:spPr>
          <a:xfrm flipV="1">
            <a:off x="895350" y="2413589"/>
            <a:ext cx="11601826" cy="109871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1A58494-68AF-0FB3-18AA-C9E2B7DB3AFA}"/>
              </a:ext>
            </a:extLst>
          </p:cNvPr>
          <p:cNvSpPr/>
          <p:nvPr/>
        </p:nvSpPr>
        <p:spPr>
          <a:xfrm>
            <a:off x="5088701" y="1922099"/>
            <a:ext cx="235371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业务领域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C4321E8-CBCE-7BB2-496E-964D7F176943}"/>
              </a:ext>
            </a:extLst>
          </p:cNvPr>
          <p:cNvSpPr/>
          <p:nvPr/>
        </p:nvSpPr>
        <p:spPr>
          <a:xfrm>
            <a:off x="16941585" y="1967019"/>
            <a:ext cx="2353715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数据特征</a:t>
            </a:r>
          </a:p>
        </p:txBody>
      </p:sp>
    </p:spTree>
    <p:extLst>
      <p:ext uri="{BB962C8B-B14F-4D97-AF65-F5344CB8AC3E}">
        <p14:creationId xmlns:p14="http://schemas.microsoft.com/office/powerpoint/2010/main" val="20051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675BF-851C-D684-6E28-6FAB9DF6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F33BD095-C480-CD23-794B-D4CCB51E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FE002572-31FA-6E07-55E1-874790C501CE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项目生命周期特征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DE5B068E-8F31-E5CD-50B7-AF923D8B8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082738"/>
              </p:ext>
            </p:extLst>
          </p:nvPr>
        </p:nvGraphicFramePr>
        <p:xfrm>
          <a:off x="0" y="1190847"/>
          <a:ext cx="22803884" cy="1154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21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F63E-A308-FD80-CAC6-55CF2AC9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EEA0D812-DAEF-9200-5C41-FACA1A1A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EA5C721A-A21D-EF4B-1A6C-79F55EDCA54F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核心业务流程分析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A13AFBE7-DF4D-B782-8BC7-0F5E0C545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677290"/>
              </p:ext>
            </p:extLst>
          </p:nvPr>
        </p:nvGraphicFramePr>
        <p:xfrm>
          <a:off x="1200150" y="2105247"/>
          <a:ext cx="21277078" cy="1035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24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9CC8-A13B-C776-C5B9-D1D47CDA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20E988C0-510C-3504-F3D2-80254C46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ED9357D8-1B07-11C7-6710-7FF5A54A67EE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数据流转分析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1C2DA74D-5D62-B593-BC50-7AA423C26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686761"/>
              </p:ext>
            </p:extLst>
          </p:nvPr>
        </p:nvGraphicFramePr>
        <p:xfrm>
          <a:off x="1553461" y="2105247"/>
          <a:ext cx="21277078" cy="1035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737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84C0B-1A25-FBE6-8FEC-78539AD6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E0D7E658-55E6-A93D-18FA-3E696AE4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6ACBD70F-B9E0-DCCE-C0EA-4F1F8A1A74B6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任务设计核心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3BCDA064-656C-41AD-5BE0-4F714315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006166"/>
              </p:ext>
            </p:extLst>
          </p:nvPr>
        </p:nvGraphicFramePr>
        <p:xfrm>
          <a:off x="1553461" y="2105247"/>
          <a:ext cx="21277078" cy="1035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59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55B2-4EC9-7276-AF87-4FAEC96A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13F095BE-9DDE-87A9-D07A-732B7C46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DE9DAF78-89FF-605D-0784-21D391852E76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技术实现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12F91B-72A3-C96D-E3BC-831A5065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396257"/>
            <a:ext cx="22976414" cy="89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2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3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5776" y="104005"/>
            <a:ext cx="20635784" cy="13507989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3187700"/>
            <a:ext cx="2146300" cy="381000"/>
          </a:xfrm>
          <a:prstGeom prst="rect">
            <a:avLst/>
          </a:prstGeom>
        </p:spPr>
      </p:pic>
      <p:sp>
        <p:nvSpPr>
          <p:cNvPr id="303" name="Object 303"/>
          <p:cNvSpPr txBox="1"/>
          <p:nvPr/>
        </p:nvSpPr>
        <p:spPr>
          <a:xfrm>
            <a:off x="2602138" y="3680301"/>
            <a:ext cx="5524500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3500" b="0" i="0" spc="12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/>
          </a:p>
        </p:txBody>
      </p:sp>
      <p:sp>
        <p:nvSpPr>
          <p:cNvPr id="304" name="Object 304"/>
          <p:cNvSpPr txBox="1"/>
          <p:nvPr/>
        </p:nvSpPr>
        <p:spPr>
          <a:xfrm>
            <a:off x="2362440" y="1046988"/>
            <a:ext cx="6515100" cy="2260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r>
              <a:rPr lang="zh-CN" sz="12000" b="1" i="0" spc="41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2000" b="1" i="0" spc="41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5" name="组合 305"/>
          <p:cNvGrpSpPr/>
          <p:nvPr/>
        </p:nvGrpSpPr>
        <p:grpSpPr>
          <a:xfrm>
            <a:off x="2514600" y="4855732"/>
            <a:ext cx="8432800" cy="1954213"/>
            <a:chOff x="2514600" y="5818187"/>
            <a:chExt cx="8432800" cy="1954213"/>
          </a:xfrm>
        </p:grpSpPr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514600" y="5969000"/>
              <a:ext cx="8305800" cy="18034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5132379" y="6288676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数字化转型背景</a:t>
              </a: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5867400" y="6842474"/>
              <a:ext cx="5080000" cy="520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altLang="en-US"/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3378200" y="5818187"/>
              <a:ext cx="2590799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01</a:t>
              </a:r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14600" y="7995728"/>
            <a:ext cx="8305800" cy="1943497"/>
            <a:chOff x="2514600" y="9008983"/>
            <a:chExt cx="8305800" cy="1943497"/>
          </a:xfrm>
        </p:grpSpPr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3017" name="Object 3017"/>
            <p:cNvSpPr txBox="1"/>
            <p:nvPr/>
          </p:nvSpPr>
          <p:spPr>
            <a:xfrm>
              <a:off x="5077803" y="9471898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多源数据集成方案设计</a:t>
              </a:r>
              <a:endParaRPr lang="zh-CN" altLang="en-US" sz="3500" b="0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19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3020" name="组合 3020"/>
          <p:cNvGrpSpPr/>
          <p:nvPr/>
        </p:nvGrpSpPr>
        <p:grpSpPr>
          <a:xfrm>
            <a:off x="13563600" y="7969693"/>
            <a:ext cx="8305800" cy="1943497"/>
            <a:chOff x="13563600" y="9003903"/>
            <a:chExt cx="8305800" cy="1943497"/>
          </a:xfrm>
        </p:grpSpPr>
        <p:pic>
          <p:nvPicPr>
            <p:cNvPr id="3021" name="image 302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563600" y="9131300"/>
              <a:ext cx="8305800" cy="1816100"/>
            </a:xfrm>
            <a:prstGeom prst="rect">
              <a:avLst/>
            </a:prstGeom>
          </p:spPr>
        </p:pic>
        <p:sp>
          <p:nvSpPr>
            <p:cNvPr id="3022" name="Object 3022"/>
            <p:cNvSpPr txBox="1"/>
            <p:nvPr/>
          </p:nvSpPr>
          <p:spPr>
            <a:xfrm>
              <a:off x="16770926" y="9603105"/>
              <a:ext cx="50927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sz="3500" b="1" i="0" spc="16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24" name="Object 3024"/>
            <p:cNvSpPr txBox="1"/>
            <p:nvPr/>
          </p:nvSpPr>
          <p:spPr>
            <a:xfrm>
              <a:off x="14185900" y="9003903"/>
              <a:ext cx="29972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04</a:t>
              </a:r>
              <a:endParaRPr lang="zh-CN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63600" y="4817037"/>
            <a:ext cx="8305800" cy="1942108"/>
            <a:chOff x="13563600" y="5830292"/>
            <a:chExt cx="8305800" cy="1942108"/>
          </a:xfrm>
        </p:grpSpPr>
        <p:grpSp>
          <p:nvGrpSpPr>
            <p:cNvPr id="3010" name="组合 3010"/>
            <p:cNvGrpSpPr/>
            <p:nvPr/>
          </p:nvGrpSpPr>
          <p:grpSpPr>
            <a:xfrm>
              <a:off x="13563600" y="5830292"/>
              <a:ext cx="8305800" cy="1942108"/>
              <a:chOff x="13563600" y="5830292"/>
              <a:chExt cx="8305800" cy="1942108"/>
            </a:xfrm>
          </p:grpSpPr>
          <p:pic>
            <p:nvPicPr>
              <p:cNvPr id="3011" name="image 301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3563600" y="5969000"/>
                <a:ext cx="8305800" cy="1803400"/>
              </a:xfrm>
              <a:prstGeom prst="rect">
                <a:avLst/>
              </a:prstGeom>
            </p:spPr>
          </p:pic>
          <p:sp>
            <p:nvSpPr>
              <p:cNvPr id="3012" name="Object 3012"/>
              <p:cNvSpPr txBox="1"/>
              <p:nvPr/>
            </p:nvSpPr>
            <p:spPr>
              <a:xfrm>
                <a:off x="16770926" y="6419850"/>
                <a:ext cx="5092700" cy="9398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3000"/>
                  </a:lnSpc>
                </a:pPr>
                <a:endPara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014" name="Object 3014"/>
              <p:cNvSpPr txBox="1"/>
              <p:nvPr/>
            </p:nvSpPr>
            <p:spPr>
              <a:xfrm>
                <a:off x="14185900" y="5830292"/>
                <a:ext cx="2997200" cy="19177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8000"/>
                  </a:lnSpc>
                </a:pPr>
                <a:r>
                  <a:rPr lang="zh-CN" sz="11600" b="0" i="0" spc="371" dirty="0">
                    <a:solidFill>
                      <a:srgbClr val="FFFFFF"/>
                    </a:solidFill>
                    <a:latin typeface="YouSheBiaoTiHei" panose="00000500000000000000" charset="-122"/>
                    <a:ea typeface="YouSheBiaoTiHei" panose="00000500000000000000" charset="-122"/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26" name="Object 307"/>
            <p:cNvSpPr txBox="1"/>
            <p:nvPr/>
          </p:nvSpPr>
          <p:spPr>
            <a:xfrm>
              <a:off x="15965754" y="6319242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数据编排利器选择与思考</a:t>
              </a:r>
              <a:endParaRPr lang="zh-CN" altLang="en-US" sz="3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7" name="Object 307"/>
          <p:cNvSpPr txBox="1"/>
          <p:nvPr/>
        </p:nvSpPr>
        <p:spPr>
          <a:xfrm>
            <a:off x="16333539" y="8428441"/>
            <a:ext cx="5688021" cy="939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500" b="1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总结与展望</a:t>
            </a:r>
            <a:endParaRPr lang="zh-CN" altLang="en-US" sz="3500" b="0" i="0" spc="1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033EE-F817-5202-C270-47FB82A6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DBEB36B8-C3BE-FBD3-E3B3-E791D63B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F288E47C-523D-6861-BC46-C0F7E1EB75FC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调度策略设计</a:t>
            </a:r>
            <a:r>
              <a:rPr lang="en-US" altLang="zh-CN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1ADABD-47A2-3430-9389-96CAD0B4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843610"/>
            <a:ext cx="10736669" cy="59420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60080F-9C80-2F19-E68D-BB5A5DAD3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146" y="2609155"/>
            <a:ext cx="10654514" cy="73429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90A974-2C55-8138-AEB3-DF8BF6ED5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6707355"/>
            <a:ext cx="12270304" cy="63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D52E-054C-70B0-AB7D-C5C2C3901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CF831E80-2DA2-F8FB-B032-6E270038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F228D55A-56EE-DB87-89C5-91686369E60D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关键技术方案</a:t>
            </a:r>
          </a:p>
        </p:txBody>
      </p:sp>
      <p:pic>
        <p:nvPicPr>
          <p:cNvPr id="7" name="图片 6" descr="图片包含 形状&#10;&#10;描述已自动生成">
            <a:extLst>
              <a:ext uri="{FF2B5EF4-FFF2-40B4-BE49-F238E27FC236}">
                <a16:creationId xmlns:a16="http://schemas.microsoft.com/office/drawing/2014/main" id="{6CA7350B-28C5-0195-E66B-7302C68B2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10" y="2908986"/>
            <a:ext cx="19251920" cy="9809661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FD0EF426-A1E3-0AD5-65A4-1ED798190071}"/>
              </a:ext>
            </a:extLst>
          </p:cNvPr>
          <p:cNvGraphicFramePr/>
          <p:nvPr/>
        </p:nvGraphicFramePr>
        <p:xfrm>
          <a:off x="1852428" y="1690971"/>
          <a:ext cx="19467032" cy="127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211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9261-0195-4E2E-B885-4DF17189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0BA84DA0-E59F-CD85-37C2-62D2908C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0AFD398D-DE70-D1C4-A001-4D4FFA16610E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整体架构</a:t>
            </a:r>
          </a:p>
        </p:txBody>
      </p:sp>
      <p:pic>
        <p:nvPicPr>
          <p:cNvPr id="2" name="内容占位符 4" descr="图形用户界面, 图示&#10;&#10;描述已自动生成">
            <a:extLst>
              <a:ext uri="{FF2B5EF4-FFF2-40B4-BE49-F238E27FC236}">
                <a16:creationId xmlns:a16="http://schemas.microsoft.com/office/drawing/2014/main" id="{53D95D34-FDE2-20C8-7FC0-F8A6A770E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85" y="1825256"/>
            <a:ext cx="16169830" cy="107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BBDF8-5C06-0EA2-BE66-015582E9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>
            <a:extLst>
              <a:ext uri="{FF2B5EF4-FFF2-40B4-BE49-F238E27FC236}">
                <a16:creationId xmlns:a16="http://schemas.microsoft.com/office/drawing/2014/main" id="{C9C25B9A-BC29-C282-22AE-FAC644ED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>
            <a:extLst>
              <a:ext uri="{FF2B5EF4-FFF2-40B4-BE49-F238E27FC236}">
                <a16:creationId xmlns:a16="http://schemas.microsoft.com/office/drawing/2014/main" id="{919F429F-C533-2A20-BA06-6BA4DFDF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>
            <a:extLst>
              <a:ext uri="{FF2B5EF4-FFF2-40B4-BE49-F238E27FC236}">
                <a16:creationId xmlns:a16="http://schemas.microsoft.com/office/drawing/2014/main" id="{DECAB392-B237-4974-5CE9-246F9EFA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>
            <a:extLst>
              <a:ext uri="{FF2B5EF4-FFF2-40B4-BE49-F238E27FC236}">
                <a16:creationId xmlns:a16="http://schemas.microsoft.com/office/drawing/2014/main" id="{72ECD6A1-B58D-0B62-817C-CF9A74E4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>
            <a:extLst>
              <a:ext uri="{FF2B5EF4-FFF2-40B4-BE49-F238E27FC236}">
                <a16:creationId xmlns:a16="http://schemas.microsoft.com/office/drawing/2014/main" id="{7BA2E245-AA86-FB3E-AACF-17F38CAE39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>
            <a:extLst>
              <a:ext uri="{FF2B5EF4-FFF2-40B4-BE49-F238E27FC236}">
                <a16:creationId xmlns:a16="http://schemas.microsoft.com/office/drawing/2014/main" id="{A377270E-71D5-82B8-9D07-1EA17522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>
            <a:extLst>
              <a:ext uri="{FF2B5EF4-FFF2-40B4-BE49-F238E27FC236}">
                <a16:creationId xmlns:a16="http://schemas.microsoft.com/office/drawing/2014/main" id="{86E692F5-0186-50E5-A9ED-05CFF5D1A4D6}"/>
              </a:ext>
            </a:extLst>
          </p:cNvPr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endParaRPr lang="en-US" altLang="zh-CN" sz="1160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>
            <a:extLst>
              <a:ext uri="{FF2B5EF4-FFF2-40B4-BE49-F238E27FC236}">
                <a16:creationId xmlns:a16="http://schemas.microsoft.com/office/drawing/2014/main" id="{B93F83C3-800B-ACEB-CBCB-08E50B2D4EAF}"/>
              </a:ext>
            </a:extLst>
          </p:cNvPr>
          <p:cNvSpPr txBox="1"/>
          <p:nvPr/>
        </p:nvSpPr>
        <p:spPr>
          <a:xfrm>
            <a:off x="1828800" y="5664200"/>
            <a:ext cx="8079014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总结与展望</a:t>
            </a:r>
            <a:endParaRPr lang="zh-CN" altLang="en-US" sz="5000" dirty="0"/>
          </a:p>
          <a:p>
            <a:pPr algn="r">
              <a:lnSpc>
                <a:spcPct val="123000"/>
              </a:lnSpc>
            </a:pPr>
            <a:endParaRPr lang="zh-CN" altLang="en-US" sz="5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10" name="Object 4010">
            <a:extLst>
              <a:ext uri="{FF2B5EF4-FFF2-40B4-BE49-F238E27FC236}">
                <a16:creationId xmlns:a16="http://schemas.microsoft.com/office/drawing/2014/main" id="{F59CE20E-B5F1-005C-0765-D70333D836CB}"/>
              </a:ext>
            </a:extLst>
          </p:cNvPr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AI</a:t>
            </a:r>
            <a:r>
              <a:rPr lang="zh-CN" altLang="en-US" sz="4000" b="1" dirty="0">
                <a:sym typeface="+mn-ea"/>
              </a:rPr>
              <a:t>在工程领域的潜在应用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587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5D20E-B22D-B026-05CA-10D8DFE4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07EC9274-5677-0064-3C4A-5BE16FCD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C0F0EDEE-A739-E7A5-F825-0C648417F67E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运维管理经验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09FCA0-23BB-6E82-23F0-24EA1F362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80" y="2715271"/>
            <a:ext cx="21527040" cy="92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9"/>
          <p:cNvGraphicFramePr/>
          <p:nvPr/>
        </p:nvGraphicFramePr>
        <p:xfrm>
          <a:off x="2262505" y="3747135"/>
          <a:ext cx="14456410" cy="784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831590" y="1847215"/>
            <a:ext cx="170599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欢迎加入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Apache DolphinScheduler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社区</a:t>
            </a:r>
          </a:p>
        </p:txBody>
      </p:sp>
      <p:sp>
        <p:nvSpPr>
          <p:cNvPr id="3" name="矩形 2"/>
          <p:cNvSpPr/>
          <p:nvPr/>
        </p:nvSpPr>
        <p:spPr>
          <a:xfrm>
            <a:off x="16824960" y="6990715"/>
            <a:ext cx="3027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海豚调度公众号</a:t>
            </a:r>
          </a:p>
        </p:txBody>
      </p:sp>
      <p:pic>
        <p:nvPicPr>
          <p:cNvPr id="4" name="图片 3" descr="DS slack二维码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9125" y="8077200"/>
            <a:ext cx="2163445" cy="2163445"/>
          </a:xfrm>
          <a:prstGeom prst="rect">
            <a:avLst/>
          </a:prstGeom>
        </p:spPr>
      </p:pic>
      <p:pic>
        <p:nvPicPr>
          <p:cNvPr id="6" name="图片 5" descr="DS公众号二维码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2775" y="4808220"/>
            <a:ext cx="2063115" cy="2063115"/>
          </a:xfrm>
          <a:prstGeom prst="rect">
            <a:avLst/>
          </a:prstGeom>
        </p:spPr>
      </p:pic>
      <p:pic>
        <p:nvPicPr>
          <p:cNvPr id="7" name="图片 6" descr="Leonard二维码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3190" y="4770755"/>
            <a:ext cx="2063115" cy="2063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21568" y="10386695"/>
            <a:ext cx="11766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Slack</a:t>
            </a:r>
          </a:p>
        </p:txBody>
      </p:sp>
      <p:sp>
        <p:nvSpPr>
          <p:cNvPr id="9" name="矩形 8"/>
          <p:cNvSpPr/>
          <p:nvPr/>
        </p:nvSpPr>
        <p:spPr>
          <a:xfrm>
            <a:off x="20164425" y="6990715"/>
            <a:ext cx="26212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加小助手入群</a:t>
            </a:r>
          </a:p>
        </p:txBody>
      </p:sp>
      <p:pic>
        <p:nvPicPr>
          <p:cNvPr id="10" name="图片 9" descr="DS GitHu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3190" y="8077200"/>
            <a:ext cx="2062480" cy="20624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942811" y="10386695"/>
            <a:ext cx="30734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关注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GitHub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仓库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604"/>
          <p:cNvSpPr txBox="1"/>
          <p:nvPr/>
        </p:nvSpPr>
        <p:spPr>
          <a:xfrm>
            <a:off x="7070229" y="4683919"/>
            <a:ext cx="10744200" cy="2171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zh-CN" sz="13170" b="0" i="0" spc="42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THANKS！</a:t>
            </a:r>
            <a:endParaRPr lang="zh-CN" altLang="en-US" dirty="0"/>
          </a:p>
        </p:txBody>
      </p:sp>
      <p:sp>
        <p:nvSpPr>
          <p:cNvPr id="606" name="Object 606"/>
          <p:cNvSpPr txBox="1"/>
          <p:nvPr/>
        </p:nvSpPr>
        <p:spPr>
          <a:xfrm>
            <a:off x="1612900" y="11142201"/>
            <a:ext cx="27178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23000"/>
              </a:lnSpc>
            </a:pPr>
            <a:r>
              <a:rPr lang="zh-CN" sz="3000" b="0" i="0" dirty="0">
                <a:solidFill>
                  <a:srgbClr val="FFFFFF"/>
                </a:solidFill>
                <a:latin typeface="OPPOSans-M" panose="00020600040101010101" charset="-122"/>
                <a:ea typeface="OPPOSans-M" panose="00020600040101010101" charset="-122"/>
              </a:rPr>
              <a:t>Ending</a:t>
            </a:r>
            <a:endParaRPr lang="zh-CN" altLang="en-US"/>
          </a:p>
        </p:txBody>
      </p:sp>
      <p:sp>
        <p:nvSpPr>
          <p:cNvPr id="6017" name="Object 6017"/>
          <p:cNvSpPr txBox="1"/>
          <p:nvPr/>
        </p:nvSpPr>
        <p:spPr>
          <a:xfrm>
            <a:off x="6420277" y="1422400"/>
            <a:ext cx="999911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endParaRPr lang="zh-CN" altLang="en-US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586185"/>
            <a:ext cx="93980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01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828800" y="5664200"/>
            <a:ext cx="8079014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数字化转型背景</a:t>
            </a:r>
          </a:p>
          <a:p>
            <a:pPr algn="r">
              <a:lnSpc>
                <a:spcPct val="123000"/>
              </a:lnSpc>
            </a:pPr>
            <a:endParaRPr lang="zh-CN" altLang="en-US" sz="5000" dirty="0"/>
          </a:p>
          <a:p>
            <a:pPr algn="r">
              <a:lnSpc>
                <a:spcPct val="123000"/>
              </a:lnSpc>
            </a:pPr>
            <a:endParaRPr lang="zh-CN" altLang="en-US" sz="5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背景介绍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数据挑战与机遇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F907-32AA-FA7A-6B58-ABCD7B7D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00FF32D5-F75A-E320-353F-AB016F37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F424EBFF-6170-CBE5-3764-8100D088082F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讲师介绍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A4AFBE83-5AF9-6DBA-7BC8-FB4F411B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62" y="2323568"/>
            <a:ext cx="14580876" cy="94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4A243-2799-C699-902F-D1E830501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5B771521-67A7-EB25-C323-E6EB73B2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9949FF33-A557-75C8-7604-8680B63F3FD9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背景介绍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866A88-F573-7205-B337-5BB47337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162174"/>
            <a:ext cx="22643497" cy="93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1F45-2A0B-6175-40CA-E05B4537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52A8BC9E-05F3-42E2-182A-50C2ACFB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5D5D1F65-3346-B287-263F-54C2CDC1E22F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项目管理的挑战与机遇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12AF225C-E87A-675C-3992-0E551D40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9" y="1890046"/>
            <a:ext cx="22427507" cy="111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3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6926D-E040-C284-424B-09E6B3B9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72598DE4-5F03-7729-134D-89A9ECBE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059FABF1-CBCC-EDA1-5708-0154CED38716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数据平台建设背景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4F5AB0-6A7F-CA84-FC17-B9C2E1E3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8" y="2249480"/>
            <a:ext cx="23072984" cy="96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0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1565-EC32-44B6-BE9A-9F89160A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>
            <a:extLst>
              <a:ext uri="{FF2B5EF4-FFF2-40B4-BE49-F238E27FC236}">
                <a16:creationId xmlns:a16="http://schemas.microsoft.com/office/drawing/2014/main" id="{69B3AB78-D073-C5B2-595A-D30FF6F4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>
            <a:extLst>
              <a:ext uri="{FF2B5EF4-FFF2-40B4-BE49-F238E27FC236}">
                <a16:creationId xmlns:a16="http://schemas.microsoft.com/office/drawing/2014/main" id="{C1CF8C19-1553-8355-BD02-2CEFD0D6F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>
            <a:extLst>
              <a:ext uri="{FF2B5EF4-FFF2-40B4-BE49-F238E27FC236}">
                <a16:creationId xmlns:a16="http://schemas.microsoft.com/office/drawing/2014/main" id="{631346F0-BD22-EFAC-5303-65A530121C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>
            <a:extLst>
              <a:ext uri="{FF2B5EF4-FFF2-40B4-BE49-F238E27FC236}">
                <a16:creationId xmlns:a16="http://schemas.microsoft.com/office/drawing/2014/main" id="{51CBB1C6-4F92-4319-0B6D-C123021FDC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>
            <a:extLst>
              <a:ext uri="{FF2B5EF4-FFF2-40B4-BE49-F238E27FC236}">
                <a16:creationId xmlns:a16="http://schemas.microsoft.com/office/drawing/2014/main" id="{B5677612-B63E-D250-FC2F-C4CC500CCE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>
            <a:extLst>
              <a:ext uri="{FF2B5EF4-FFF2-40B4-BE49-F238E27FC236}">
                <a16:creationId xmlns:a16="http://schemas.microsoft.com/office/drawing/2014/main" id="{8A9C970E-1BCE-DA46-2A18-B607538251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>
            <a:extLst>
              <a:ext uri="{FF2B5EF4-FFF2-40B4-BE49-F238E27FC236}">
                <a16:creationId xmlns:a16="http://schemas.microsoft.com/office/drawing/2014/main" id="{4147CE7F-ED7C-841C-BE75-4DAB977C795D}"/>
              </a:ext>
            </a:extLst>
          </p:cNvPr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2</a:t>
            </a:r>
          </a:p>
        </p:txBody>
      </p:sp>
      <p:sp>
        <p:nvSpPr>
          <p:cNvPr id="409" name="Object 409">
            <a:extLst>
              <a:ext uri="{FF2B5EF4-FFF2-40B4-BE49-F238E27FC236}">
                <a16:creationId xmlns:a16="http://schemas.microsoft.com/office/drawing/2014/main" id="{B34F63F6-95D9-1D6B-675A-30FAC3C21520}"/>
              </a:ext>
            </a:extLst>
          </p:cNvPr>
          <p:cNvSpPr txBox="1"/>
          <p:nvPr/>
        </p:nvSpPr>
        <p:spPr>
          <a:xfrm>
            <a:off x="1828800" y="5664200"/>
            <a:ext cx="8079014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数据编排利器选择与思考</a:t>
            </a:r>
          </a:p>
          <a:p>
            <a:pPr algn="r">
              <a:lnSpc>
                <a:spcPct val="123000"/>
              </a:lnSpc>
            </a:pPr>
            <a:endParaRPr lang="zh-CN" altLang="en-US" sz="5000" dirty="0"/>
          </a:p>
          <a:p>
            <a:pPr algn="r">
              <a:lnSpc>
                <a:spcPct val="123000"/>
              </a:lnSpc>
            </a:pPr>
            <a:endParaRPr lang="zh-CN" altLang="en-US" sz="5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10" name="Object 4010">
            <a:extLst>
              <a:ext uri="{FF2B5EF4-FFF2-40B4-BE49-F238E27FC236}">
                <a16:creationId xmlns:a16="http://schemas.microsoft.com/office/drawing/2014/main" id="{CF38C348-4507-8C8A-1BCB-A911F47BB5B3}"/>
              </a:ext>
            </a:extLst>
          </p:cNvPr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痛点分析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选型考虑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对比分析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olidFill>
                <a:srgbClr val="262626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43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AEC5-3E9B-1334-E755-E0CD63CC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>
            <a:extLst>
              <a:ext uri="{FF2B5EF4-FFF2-40B4-BE49-F238E27FC236}">
                <a16:creationId xmlns:a16="http://schemas.microsoft.com/office/drawing/2014/main" id="{D28337CD-02E4-F93F-A1BF-F841A4E9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>
            <a:extLst>
              <a:ext uri="{FF2B5EF4-FFF2-40B4-BE49-F238E27FC236}">
                <a16:creationId xmlns:a16="http://schemas.microsoft.com/office/drawing/2014/main" id="{FB9070F9-BB46-C2BC-EF34-F47EB68BBADF}"/>
              </a:ext>
            </a:extLst>
          </p:cNvPr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痛点分析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1997E087-A58F-5EBA-269B-7EBF638C5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062481"/>
              </p:ext>
            </p:extLst>
          </p:nvPr>
        </p:nvGraphicFramePr>
        <p:xfrm>
          <a:off x="1047750" y="2190900"/>
          <a:ext cx="22619586" cy="178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78589DD-F29E-5A71-3A12-206324479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66795"/>
              </p:ext>
            </p:extLst>
          </p:nvPr>
        </p:nvGraphicFramePr>
        <p:xfrm>
          <a:off x="1346200" y="4320757"/>
          <a:ext cx="22130488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34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1423</Words>
  <Application>Microsoft Office PowerPoint</Application>
  <PresentationFormat>自定义</PresentationFormat>
  <Paragraphs>364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龙书势如破竹简</vt:lpstr>
      <vt:lpstr>Arial</vt:lpstr>
      <vt:lpstr>YouSheBiaoTiHei</vt:lpstr>
      <vt:lpstr>OPPOSans-M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subject>www.gaoding.com</dc:subject>
  <dc:creator>稿定设计</dc:creator>
  <cp:lastModifiedBy>剑心 片刻</cp:lastModifiedBy>
  <cp:revision>223</cp:revision>
  <dcterms:created xsi:type="dcterms:W3CDTF">2023-07-13T09:09:13Z</dcterms:created>
  <dcterms:modified xsi:type="dcterms:W3CDTF">2024-12-19T00:12:35Z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2052-5.5.0.7954</vt:lpwstr>
  </property>
  <property fmtid="{D5CDD505-2E9C-101B-9397-08002B2CF9AE}" pid="3" name="ICV">
    <vt:lpwstr>9DC89228EC41C4EE119A4464412B16A9_43</vt:lpwstr>
  </property>
</Properties>
</file>