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7"/>
  </p:notesMasterIdLst>
  <p:handoutMasterIdLst>
    <p:handoutMasterId r:id="rId29"/>
  </p:handoutMasterIdLst>
  <p:sldIdLst>
    <p:sldId id="326" r:id="rId3"/>
    <p:sldId id="333" r:id="rId4"/>
    <p:sldId id="332" r:id="rId5"/>
    <p:sldId id="347" r:id="rId6"/>
    <p:sldId id="349" r:id="rId7"/>
    <p:sldId id="341" r:id="rId8"/>
    <p:sldId id="364" r:id="rId9"/>
    <p:sldId id="367" r:id="rId10"/>
    <p:sldId id="368" r:id="rId11"/>
    <p:sldId id="369" r:id="rId12"/>
    <p:sldId id="370" r:id="rId13"/>
    <p:sldId id="375" r:id="rId14"/>
    <p:sldId id="376" r:id="rId15"/>
    <p:sldId id="377" r:id="rId16"/>
    <p:sldId id="365" r:id="rId17"/>
    <p:sldId id="378" r:id="rId18"/>
    <p:sldId id="343" r:id="rId19"/>
    <p:sldId id="353" r:id="rId20"/>
    <p:sldId id="357" r:id="rId21"/>
    <p:sldId id="358" r:id="rId22"/>
    <p:sldId id="342" r:id="rId23"/>
    <p:sldId id="359" r:id="rId24"/>
    <p:sldId id="344" r:id="rId25"/>
    <p:sldId id="348" r:id="rId26"/>
    <p:sldId id="331" r:id="rId28"/>
  </p:sldIdLst>
  <p:sldSz cx="12192000" cy="6858000"/>
  <p:notesSz cx="6858000" cy="9144000"/>
  <p:embeddedFontLst>
    <p:embeddedFont>
      <p:font typeface="微软雅黑" panose="020B0503020204020204" charset="-122"/>
      <p:regular r:id="rId33"/>
    </p:embeddedFont>
    <p:embeddedFont>
      <p:font typeface="仿宋" panose="02010609060101010101" charset="-122"/>
      <p:regular r:id="rId34"/>
    </p:embeddedFont>
    <p:embeddedFont>
      <p:font typeface="Calibri" panose="020F0502020204030204" charset="0"/>
      <p:regular r:id="rId35"/>
      <p:bold r:id="rId36"/>
      <p:italic r:id="rId37"/>
      <p:boldItalic r:id="rId38"/>
    </p:embeddedFont>
    <p:embeddedFont>
      <p:font typeface="幼圆" panose="02010509060101010101" pitchFamily="49" charset="-122"/>
      <p:regular r:id="rId39"/>
    </p:embeddedFont>
    <p:embeddedFont>
      <p:font typeface="微软雅黑 Light" panose="020B0502040204020203" pitchFamily="34" charset="-122"/>
      <p:regular r:id="rId40"/>
    </p:embeddedFont>
    <p:embeddedFont>
      <p:font typeface="华文行楷" panose="02010800040101010101" charset="-122"/>
      <p:regular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2F30"/>
    <a:srgbClr val="54646C"/>
    <a:srgbClr val="235260"/>
    <a:srgbClr val="272F32"/>
    <a:srgbClr val="283034"/>
    <a:srgbClr val="01C8C1"/>
    <a:srgbClr val="01857C"/>
    <a:srgbClr val="161C2A"/>
    <a:srgbClr val="DBE2E5"/>
    <a:srgbClr val="6678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75" autoAdjust="0"/>
    <p:restoredTop sz="96182" autoAdjust="0"/>
  </p:normalViewPr>
  <p:slideViewPr>
    <p:cSldViewPr snapToGrid="0">
      <p:cViewPr varScale="1">
        <p:scale>
          <a:sx n="76" d="100"/>
          <a:sy n="76" d="100"/>
        </p:scale>
        <p:origin x="72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gs" Target="tags/tag68.xml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slide" Target="slides/slide2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D8963-CFCD-4740-AF60-049850373C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FDB6-6D2B-46C1-9FA1-D82906A37C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AutoNum type="arabicPeriod"/>
            </a:pPr>
            <a:r>
              <a:rPr kumimoji="1" lang="en-US" altLang="zh-CN" dirty="0"/>
              <a:t>dump </a:t>
            </a:r>
            <a:r>
              <a:rPr kumimoji="1" lang="zh-CN" altLang="en-US" dirty="0"/>
              <a:t>系统难点：</a:t>
            </a:r>
            <a:endParaRPr kumimoji="1" lang="en-US" altLang="zh-CN" dirty="0"/>
          </a:p>
          <a:p>
            <a:pPr marL="342900" indent="-342900">
              <a:buAutoNum type="arabicPeriod"/>
            </a:pPr>
            <a:r>
              <a:rPr kumimoji="1" lang="zh-CN" altLang="en-US" dirty="0"/>
              <a:t>核心在线系统，对数据  的及时性和稳定性极端高。搜索推荐系统属于核心系统，电商 </a:t>
            </a:r>
            <a:r>
              <a:rPr kumimoji="1" lang="en-US" altLang="zh-CN" dirty="0"/>
              <a:t>app</a:t>
            </a:r>
            <a:r>
              <a:rPr kumimoji="1" lang="zh-CN" altLang="en-US" dirty="0"/>
              <a:t>，所见图墙皆是出自搜索推荐系统，搜索推荐不稳，全世界立刻都会知道。</a:t>
            </a:r>
            <a:endParaRPr kumimoji="1" lang="en-US" altLang="zh-CN" dirty="0"/>
          </a:p>
          <a:p>
            <a:pPr marL="342900" indent="-342900">
              <a:buAutoNum type="arabicPeriod"/>
            </a:pPr>
            <a:r>
              <a:rPr kumimoji="1" lang="zh-CN" altLang="en-US" dirty="0"/>
              <a:t>业务复杂，大宽表设计。因为直接提供 </a:t>
            </a:r>
            <a:r>
              <a:rPr kumimoji="1" lang="en-US" altLang="zh-CN" dirty="0"/>
              <a:t>C </a:t>
            </a:r>
            <a:r>
              <a:rPr kumimoji="1" lang="zh-CN" altLang="en-US" dirty="0"/>
              <a:t>端服务，业务的复杂性和多变会直接侵入 </a:t>
            </a:r>
            <a:r>
              <a:rPr kumimoji="1" lang="en-US" altLang="zh-CN" dirty="0"/>
              <a:t>dump </a:t>
            </a:r>
            <a:r>
              <a:rPr kumimoji="1" lang="zh-CN" altLang="en-US" dirty="0"/>
              <a:t>系统。类目，品牌，店铺，商品，营销，库存，标签数据，数仓实时数据，离线数据，模型数据，预处理复杂，涉及的业务广</a:t>
            </a:r>
            <a:endParaRPr kumimoji="1" lang="en-US" altLang="zh-CN" dirty="0"/>
          </a:p>
          <a:p>
            <a:pPr marL="342900" indent="-342900">
              <a:buAutoNum type="arabicPeriod"/>
            </a:pPr>
            <a:r>
              <a:rPr kumimoji="1" lang="zh-CN" altLang="en-US" dirty="0"/>
              <a:t>全量索引</a:t>
            </a:r>
            <a:r>
              <a:rPr kumimoji="1" lang="en-US" altLang="zh-CN" dirty="0"/>
              <a:t>+</a:t>
            </a:r>
            <a:r>
              <a:rPr kumimoji="1" lang="zh-CN" altLang="en-US" dirty="0"/>
              <a:t>实时索引，注定了 </a:t>
            </a:r>
            <a:r>
              <a:rPr kumimoji="1" lang="en-US" altLang="zh-CN" dirty="0"/>
              <a:t>dump </a:t>
            </a:r>
            <a:r>
              <a:rPr kumimoji="1" lang="zh-CN" altLang="en-US" dirty="0"/>
              <a:t>系统难以直接使用数仓中的 </a:t>
            </a:r>
            <a:r>
              <a:rPr kumimoji="1" lang="en-US" altLang="zh-CN" dirty="0"/>
              <a:t>ETL </a:t>
            </a:r>
            <a:r>
              <a:rPr kumimoji="1" lang="zh-CN" altLang="en-US" dirty="0"/>
              <a:t>和数据同步</a:t>
            </a:r>
            <a:endParaRPr kumimoji="1" lang="en-US" altLang="zh-CN" dirty="0"/>
          </a:p>
          <a:p>
            <a:pPr marL="342900" indent="-342900">
              <a:buAutoNum type="arabicPeriod"/>
            </a:pPr>
            <a:r>
              <a:rPr kumimoji="1" lang="zh-CN" altLang="en-US" dirty="0"/>
              <a:t>多样的数据来源（消息队列，数据库，</a:t>
            </a:r>
            <a:r>
              <a:rPr kumimoji="1" lang="en-US" altLang="zh-CN" dirty="0"/>
              <a:t>  </a:t>
            </a:r>
            <a:r>
              <a:rPr kumimoji="1" lang="zh-CN" altLang="en-US" dirty="0"/>
              <a:t>接口）</a:t>
            </a:r>
            <a:r>
              <a:rPr kumimoji="1" lang="en-US" altLang="zh-CN" dirty="0"/>
              <a:t>+</a:t>
            </a:r>
            <a:r>
              <a:rPr kumimoji="1" lang="zh-CN" altLang="en-US" dirty="0"/>
              <a:t> 数据联动更新（一对一，一对多，多对一）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9270E5-3F79-574D-8282-A3C79FDED89D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735981"/>
            <a:ext cx="10578954" cy="6123144"/>
            <a:chOff x="-942" y="-1080061"/>
            <a:chExt cx="13717917" cy="7939991"/>
          </a:xfrm>
        </p:grpSpPr>
        <p:sp>
          <p:nvSpPr>
            <p:cNvPr id="16" name="Freeform 5"/>
            <p:cNvSpPr/>
            <p:nvPr userDrawn="1"/>
          </p:nvSpPr>
          <p:spPr bwMode="auto">
            <a:xfrm>
              <a:off x="3176" y="1143000"/>
              <a:ext cx="7939088" cy="5713413"/>
            </a:xfrm>
            <a:custGeom>
              <a:avLst/>
              <a:gdLst>
                <a:gd name="T0" fmla="*/ 3533 w 5001"/>
                <a:gd name="T1" fmla="*/ 712 h 3599"/>
                <a:gd name="T2" fmla="*/ 2821 w 5001"/>
                <a:gd name="T3" fmla="*/ 0 h 3599"/>
                <a:gd name="T4" fmla="*/ 0 w 5001"/>
                <a:gd name="T5" fmla="*/ 2326 h 3599"/>
                <a:gd name="T6" fmla="*/ 0 w 5001"/>
                <a:gd name="T7" fmla="*/ 3599 h 3599"/>
                <a:gd name="T8" fmla="*/ 5001 w 5001"/>
                <a:gd name="T9" fmla="*/ 3599 h 3599"/>
                <a:gd name="T10" fmla="*/ 2719 w 5001"/>
                <a:gd name="T11" fmla="*/ 2405 h 3599"/>
                <a:gd name="T12" fmla="*/ 4263 w 5001"/>
                <a:gd name="T13" fmla="*/ 1455 h 3599"/>
                <a:gd name="T14" fmla="*/ 3533 w 5001"/>
                <a:gd name="T15" fmla="*/ 712 h 3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01" h="3599">
                  <a:moveTo>
                    <a:pt x="3533" y="712"/>
                  </a:moveTo>
                  <a:lnTo>
                    <a:pt x="2821" y="0"/>
                  </a:lnTo>
                  <a:lnTo>
                    <a:pt x="0" y="2326"/>
                  </a:lnTo>
                  <a:lnTo>
                    <a:pt x="0" y="3599"/>
                  </a:lnTo>
                  <a:lnTo>
                    <a:pt x="5001" y="3599"/>
                  </a:lnTo>
                  <a:lnTo>
                    <a:pt x="2719" y="2405"/>
                  </a:lnTo>
                  <a:lnTo>
                    <a:pt x="4263" y="1455"/>
                  </a:lnTo>
                  <a:lnTo>
                    <a:pt x="3533" y="712"/>
                  </a:lnTo>
                  <a:close/>
                </a:path>
              </a:pathLst>
            </a:custGeom>
            <a:blipFill>
              <a:blip r:embed="rId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40000" contrast="-40000"/>
                        </a14:imgEffect>
                        <a14:imgEffect>
                          <a14:sharpenSoften amount="-5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37420" r="29428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6" name="Freeform 6"/>
            <p:cNvSpPr/>
            <p:nvPr userDrawn="1"/>
          </p:nvSpPr>
          <p:spPr bwMode="auto">
            <a:xfrm>
              <a:off x="3176" y="-1588"/>
              <a:ext cx="3348038" cy="5622925"/>
            </a:xfrm>
            <a:custGeom>
              <a:avLst/>
              <a:gdLst>
                <a:gd name="T0" fmla="*/ 0 w 2109"/>
                <a:gd name="T1" fmla="*/ 3542 h 3542"/>
                <a:gd name="T2" fmla="*/ 2109 w 2109"/>
                <a:gd name="T3" fmla="*/ 1433 h 3542"/>
                <a:gd name="T4" fmla="*/ 677 w 2109"/>
                <a:gd name="T5" fmla="*/ 0 h 3542"/>
                <a:gd name="T6" fmla="*/ 0 w 2109"/>
                <a:gd name="T7" fmla="*/ 0 h 3542"/>
                <a:gd name="T8" fmla="*/ 0 w 2109"/>
                <a:gd name="T9" fmla="*/ 3542 h 3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9" h="3542">
                  <a:moveTo>
                    <a:pt x="0" y="3542"/>
                  </a:moveTo>
                  <a:lnTo>
                    <a:pt x="2109" y="1433"/>
                  </a:lnTo>
                  <a:lnTo>
                    <a:pt x="677" y="0"/>
                  </a:lnTo>
                  <a:lnTo>
                    <a:pt x="0" y="0"/>
                  </a:lnTo>
                  <a:lnTo>
                    <a:pt x="0" y="354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7" name="Freeform 7"/>
            <p:cNvSpPr/>
            <p:nvPr userDrawn="1"/>
          </p:nvSpPr>
          <p:spPr bwMode="auto">
            <a:xfrm>
              <a:off x="2208213" y="12700"/>
              <a:ext cx="2260600" cy="2260600"/>
            </a:xfrm>
            <a:custGeom>
              <a:avLst/>
              <a:gdLst>
                <a:gd name="T0" fmla="*/ 712 w 1424"/>
                <a:gd name="T1" fmla="*/ 1424 h 1424"/>
                <a:gd name="T2" fmla="*/ 0 w 1424"/>
                <a:gd name="T3" fmla="*/ 712 h 1424"/>
                <a:gd name="T4" fmla="*/ 712 w 1424"/>
                <a:gd name="T5" fmla="*/ 0 h 1424"/>
                <a:gd name="T6" fmla="*/ 1424 w 1424"/>
                <a:gd name="T7" fmla="*/ 712 h 1424"/>
                <a:gd name="T8" fmla="*/ 712 w 1424"/>
                <a:gd name="T9" fmla="*/ 1424 h 1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4" h="1424">
                  <a:moveTo>
                    <a:pt x="712" y="1424"/>
                  </a:moveTo>
                  <a:lnTo>
                    <a:pt x="0" y="712"/>
                  </a:lnTo>
                  <a:lnTo>
                    <a:pt x="712" y="0"/>
                  </a:lnTo>
                  <a:lnTo>
                    <a:pt x="1424" y="712"/>
                  </a:lnTo>
                  <a:lnTo>
                    <a:pt x="712" y="142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8"/>
            <p:cNvSpPr/>
            <p:nvPr userDrawn="1"/>
          </p:nvSpPr>
          <p:spPr bwMode="auto">
            <a:xfrm>
              <a:off x="3289473" y="1141413"/>
              <a:ext cx="1193802" cy="2311400"/>
            </a:xfrm>
            <a:custGeom>
              <a:avLst/>
              <a:gdLst>
                <a:gd name="T0" fmla="*/ 740 w 740"/>
                <a:gd name="T1" fmla="*/ 1479 h 1479"/>
                <a:gd name="T2" fmla="*/ 0 w 740"/>
                <a:gd name="T3" fmla="*/ 739 h 1479"/>
                <a:gd name="T4" fmla="*/ 740 w 740"/>
                <a:gd name="T5" fmla="*/ 0 h 1479"/>
                <a:gd name="T6" fmla="*/ 740 w 740"/>
                <a:gd name="T7" fmla="*/ 1479 h 1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0" h="1479">
                  <a:moveTo>
                    <a:pt x="740" y="1479"/>
                  </a:moveTo>
                  <a:lnTo>
                    <a:pt x="0" y="739"/>
                  </a:lnTo>
                  <a:lnTo>
                    <a:pt x="740" y="0"/>
                  </a:lnTo>
                  <a:lnTo>
                    <a:pt x="740" y="147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9"/>
            <p:cNvSpPr/>
            <p:nvPr userDrawn="1"/>
          </p:nvSpPr>
          <p:spPr bwMode="auto">
            <a:xfrm>
              <a:off x="4442558" y="3452812"/>
              <a:ext cx="2333625" cy="1166813"/>
            </a:xfrm>
            <a:custGeom>
              <a:avLst/>
              <a:gdLst>
                <a:gd name="T0" fmla="*/ 1470 w 1470"/>
                <a:gd name="T1" fmla="*/ 0 h 735"/>
                <a:gd name="T2" fmla="*/ 735 w 1470"/>
                <a:gd name="T3" fmla="*/ 735 h 735"/>
                <a:gd name="T4" fmla="*/ 0 w 1470"/>
                <a:gd name="T5" fmla="*/ 0 h 735"/>
                <a:gd name="T6" fmla="*/ 1470 w 1470"/>
                <a:gd name="T7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0" h="735">
                  <a:moveTo>
                    <a:pt x="1470" y="0"/>
                  </a:moveTo>
                  <a:lnTo>
                    <a:pt x="735" y="735"/>
                  </a:lnTo>
                  <a:lnTo>
                    <a:pt x="0" y="0"/>
                  </a:lnTo>
                  <a:lnTo>
                    <a:pt x="147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10"/>
            <p:cNvSpPr/>
            <p:nvPr userDrawn="1"/>
          </p:nvSpPr>
          <p:spPr bwMode="auto">
            <a:xfrm>
              <a:off x="3289473" y="3452812"/>
              <a:ext cx="2332038" cy="1166813"/>
            </a:xfrm>
            <a:custGeom>
              <a:avLst/>
              <a:gdLst>
                <a:gd name="T0" fmla="*/ 0 w 1469"/>
                <a:gd name="T1" fmla="*/ 735 h 735"/>
                <a:gd name="T2" fmla="*/ 734 w 1469"/>
                <a:gd name="T3" fmla="*/ 0 h 735"/>
                <a:gd name="T4" fmla="*/ 1469 w 1469"/>
                <a:gd name="T5" fmla="*/ 735 h 735"/>
                <a:gd name="T6" fmla="*/ 0 w 1469"/>
                <a:gd name="T7" fmla="*/ 735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9" h="735">
                  <a:moveTo>
                    <a:pt x="0" y="735"/>
                  </a:moveTo>
                  <a:lnTo>
                    <a:pt x="734" y="0"/>
                  </a:lnTo>
                  <a:lnTo>
                    <a:pt x="1469" y="735"/>
                  </a:lnTo>
                  <a:lnTo>
                    <a:pt x="0" y="735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1"/>
            <p:cNvSpPr/>
            <p:nvPr userDrawn="1"/>
          </p:nvSpPr>
          <p:spPr bwMode="auto">
            <a:xfrm>
              <a:off x="3289473" y="4618038"/>
              <a:ext cx="2332038" cy="1168400"/>
            </a:xfrm>
            <a:custGeom>
              <a:avLst/>
              <a:gdLst>
                <a:gd name="T0" fmla="*/ 0 w 1469"/>
                <a:gd name="T1" fmla="*/ 0 h 736"/>
                <a:gd name="T2" fmla="*/ 734 w 1469"/>
                <a:gd name="T3" fmla="*/ 736 h 736"/>
                <a:gd name="T4" fmla="*/ 1469 w 1469"/>
                <a:gd name="T5" fmla="*/ 0 h 736"/>
                <a:gd name="T6" fmla="*/ 0 w 1469"/>
                <a:gd name="T7" fmla="*/ 0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9" h="736">
                  <a:moveTo>
                    <a:pt x="0" y="0"/>
                  </a:moveTo>
                  <a:lnTo>
                    <a:pt x="734" y="736"/>
                  </a:lnTo>
                  <a:lnTo>
                    <a:pt x="14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2"/>
            <p:cNvSpPr/>
            <p:nvPr userDrawn="1"/>
          </p:nvSpPr>
          <p:spPr bwMode="auto">
            <a:xfrm>
              <a:off x="4442558" y="5786438"/>
              <a:ext cx="7124485" cy="1069975"/>
            </a:xfrm>
            <a:custGeom>
              <a:avLst/>
              <a:gdLst>
                <a:gd name="T0" fmla="*/ 4133 w 4133"/>
                <a:gd name="T1" fmla="*/ 0 h 674"/>
                <a:gd name="T2" fmla="*/ 0 w 4133"/>
                <a:gd name="T3" fmla="*/ 0 h 674"/>
                <a:gd name="T4" fmla="*/ 674 w 4133"/>
                <a:gd name="T5" fmla="*/ 674 h 674"/>
                <a:gd name="T6" fmla="*/ 4133 w 4133"/>
                <a:gd name="T7" fmla="*/ 674 h 674"/>
                <a:gd name="T8" fmla="*/ 4133 w 4133"/>
                <a:gd name="T9" fmla="*/ 0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3" h="674">
                  <a:moveTo>
                    <a:pt x="4133" y="0"/>
                  </a:moveTo>
                  <a:lnTo>
                    <a:pt x="0" y="0"/>
                  </a:lnTo>
                  <a:lnTo>
                    <a:pt x="674" y="674"/>
                  </a:lnTo>
                  <a:lnTo>
                    <a:pt x="4133" y="674"/>
                  </a:lnTo>
                  <a:lnTo>
                    <a:pt x="41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5" name="Freeform 13"/>
            <p:cNvSpPr/>
            <p:nvPr userDrawn="1"/>
          </p:nvSpPr>
          <p:spPr bwMode="auto">
            <a:xfrm>
              <a:off x="4442558" y="4618038"/>
              <a:ext cx="2333625" cy="1166813"/>
            </a:xfrm>
            <a:custGeom>
              <a:avLst/>
              <a:gdLst>
                <a:gd name="T0" fmla="*/ 1470 w 1470"/>
                <a:gd name="T1" fmla="*/ 735 h 735"/>
                <a:gd name="T2" fmla="*/ 735 w 1470"/>
                <a:gd name="T3" fmla="*/ 0 h 735"/>
                <a:gd name="T4" fmla="*/ 0 w 1470"/>
                <a:gd name="T5" fmla="*/ 735 h 735"/>
                <a:gd name="T6" fmla="*/ 1470 w 1470"/>
                <a:gd name="T7" fmla="*/ 735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0" h="735">
                  <a:moveTo>
                    <a:pt x="1470" y="735"/>
                  </a:moveTo>
                  <a:lnTo>
                    <a:pt x="735" y="0"/>
                  </a:lnTo>
                  <a:lnTo>
                    <a:pt x="0" y="735"/>
                  </a:lnTo>
                  <a:lnTo>
                    <a:pt x="1470" y="73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8"/>
            <p:cNvSpPr/>
            <p:nvPr userDrawn="1"/>
          </p:nvSpPr>
          <p:spPr bwMode="auto">
            <a:xfrm rot="10800000">
              <a:off x="-942" y="-1080061"/>
              <a:ext cx="1193802" cy="2385897"/>
            </a:xfrm>
            <a:custGeom>
              <a:avLst/>
              <a:gdLst>
                <a:gd name="T0" fmla="*/ 740 w 740"/>
                <a:gd name="T1" fmla="*/ 1479 h 1479"/>
                <a:gd name="T2" fmla="*/ 0 w 740"/>
                <a:gd name="T3" fmla="*/ 739 h 1479"/>
                <a:gd name="T4" fmla="*/ 740 w 740"/>
                <a:gd name="T5" fmla="*/ 0 h 1479"/>
                <a:gd name="T6" fmla="*/ 740 w 740"/>
                <a:gd name="T7" fmla="*/ 1479 h 1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0" h="1479">
                  <a:moveTo>
                    <a:pt x="740" y="1479"/>
                  </a:moveTo>
                  <a:lnTo>
                    <a:pt x="0" y="739"/>
                  </a:lnTo>
                  <a:lnTo>
                    <a:pt x="740" y="0"/>
                  </a:lnTo>
                  <a:lnTo>
                    <a:pt x="740" y="147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1"/>
            <p:cNvSpPr/>
            <p:nvPr userDrawn="1"/>
          </p:nvSpPr>
          <p:spPr bwMode="auto">
            <a:xfrm>
              <a:off x="10230264" y="5786438"/>
              <a:ext cx="2332038" cy="1073492"/>
            </a:xfrm>
            <a:custGeom>
              <a:avLst/>
              <a:gdLst>
                <a:gd name="T0" fmla="*/ 0 w 1469"/>
                <a:gd name="T1" fmla="*/ 0 h 736"/>
                <a:gd name="T2" fmla="*/ 734 w 1469"/>
                <a:gd name="T3" fmla="*/ 736 h 736"/>
                <a:gd name="T4" fmla="*/ 1469 w 1469"/>
                <a:gd name="T5" fmla="*/ 0 h 736"/>
                <a:gd name="T6" fmla="*/ 0 w 1469"/>
                <a:gd name="T7" fmla="*/ 0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9" h="736">
                  <a:moveTo>
                    <a:pt x="0" y="0"/>
                  </a:moveTo>
                  <a:lnTo>
                    <a:pt x="734" y="736"/>
                  </a:lnTo>
                  <a:lnTo>
                    <a:pt x="14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3"/>
            <p:cNvSpPr/>
            <p:nvPr userDrawn="1"/>
          </p:nvSpPr>
          <p:spPr bwMode="auto">
            <a:xfrm>
              <a:off x="11383350" y="5786438"/>
              <a:ext cx="2333625" cy="1072033"/>
            </a:xfrm>
            <a:custGeom>
              <a:avLst/>
              <a:gdLst>
                <a:gd name="T0" fmla="*/ 1470 w 1470"/>
                <a:gd name="T1" fmla="*/ 735 h 735"/>
                <a:gd name="T2" fmla="*/ 735 w 1470"/>
                <a:gd name="T3" fmla="*/ 0 h 735"/>
                <a:gd name="T4" fmla="*/ 0 w 1470"/>
                <a:gd name="T5" fmla="*/ 735 h 735"/>
                <a:gd name="T6" fmla="*/ 1470 w 1470"/>
                <a:gd name="T7" fmla="*/ 735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0" h="735">
                  <a:moveTo>
                    <a:pt x="1470" y="735"/>
                  </a:moveTo>
                  <a:lnTo>
                    <a:pt x="735" y="0"/>
                  </a:lnTo>
                  <a:lnTo>
                    <a:pt x="0" y="735"/>
                  </a:lnTo>
                  <a:lnTo>
                    <a:pt x="1470" y="73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801" name="副标题 2"/>
          <p:cNvSpPr>
            <a:spLocks noGrp="1"/>
          </p:cNvSpPr>
          <p:nvPr userDrawn="1">
            <p:ph type="subTitle" idx="1"/>
          </p:nvPr>
        </p:nvSpPr>
        <p:spPr>
          <a:xfrm>
            <a:off x="7121525" y="3177584"/>
            <a:ext cx="4398964" cy="55879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US" dirty="0"/>
          </a:p>
        </p:txBody>
      </p:sp>
      <p:sp>
        <p:nvSpPr>
          <p:cNvPr id="9802" name="标题 1"/>
          <p:cNvSpPr>
            <a:spLocks noGrp="1"/>
          </p:cNvSpPr>
          <p:nvPr userDrawn="1">
            <p:ph type="ctrTitle"/>
          </p:nvPr>
        </p:nvSpPr>
        <p:spPr>
          <a:xfrm>
            <a:off x="7121525" y="1905001"/>
            <a:ext cx="4398964" cy="127258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121525" y="4940892"/>
            <a:ext cx="4398964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  <a:endParaRPr lang="en-US" altLang="zh-CN" dirty="0"/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121525" y="5237163"/>
            <a:ext cx="4398964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10032100" y="153966"/>
            <a:ext cx="679261" cy="679261"/>
            <a:chOff x="10032100" y="153966"/>
            <a:chExt cx="679261" cy="679261"/>
          </a:xfrm>
        </p:grpSpPr>
        <p:sp>
          <p:nvSpPr>
            <p:cNvPr id="21" name="椭圆 20"/>
            <p:cNvSpPr/>
            <p:nvPr userDrawn="1"/>
          </p:nvSpPr>
          <p:spPr>
            <a:xfrm>
              <a:off x="10032100" y="153966"/>
              <a:ext cx="679261" cy="679261"/>
            </a:xfrm>
            <a:prstGeom prst="ellipse">
              <a:avLst/>
            </a:prstGeom>
            <a:solidFill>
              <a:srgbClr val="66788C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5746" y="177163"/>
              <a:ext cx="435751" cy="627489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 userDrawn="1"/>
        </p:nvGrpSpPr>
        <p:grpSpPr>
          <a:xfrm>
            <a:off x="10841225" y="134917"/>
            <a:ext cx="679261" cy="777896"/>
            <a:chOff x="10841225" y="134917"/>
            <a:chExt cx="679261" cy="777896"/>
          </a:xfrm>
        </p:grpSpPr>
        <p:sp>
          <p:nvSpPr>
            <p:cNvPr id="24" name="椭圆 23"/>
            <p:cNvSpPr/>
            <p:nvPr userDrawn="1"/>
          </p:nvSpPr>
          <p:spPr>
            <a:xfrm>
              <a:off x="10841225" y="153966"/>
              <a:ext cx="679261" cy="679261"/>
            </a:xfrm>
            <a:prstGeom prst="ellipse">
              <a:avLst/>
            </a:prstGeom>
            <a:solidFill>
              <a:srgbClr val="66788C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5" name="图片 2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9800" y="134917"/>
              <a:ext cx="622654" cy="777896"/>
            </a:xfrm>
            <a:prstGeom prst="rect">
              <a:avLst/>
            </a:prstGeom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 userDrawn="1"/>
        </p:nvSpPr>
        <p:spPr bwMode="auto">
          <a:xfrm>
            <a:off x="0" y="1588"/>
            <a:ext cx="3433763" cy="6858000"/>
          </a:xfrm>
          <a:custGeom>
            <a:avLst/>
            <a:gdLst>
              <a:gd name="T0" fmla="*/ 0 w 2163"/>
              <a:gd name="T1" fmla="*/ 4320 h 4320"/>
              <a:gd name="T2" fmla="*/ 2163 w 2163"/>
              <a:gd name="T3" fmla="*/ 2160 h 4320"/>
              <a:gd name="T4" fmla="*/ 0 w 2163"/>
              <a:gd name="T5" fmla="*/ 0 h 4320"/>
              <a:gd name="T6" fmla="*/ 0 w 2163"/>
              <a:gd name="T7" fmla="*/ 406 h 4320"/>
              <a:gd name="T8" fmla="*/ 1757 w 2163"/>
              <a:gd name="T9" fmla="*/ 2160 h 4320"/>
              <a:gd name="T10" fmla="*/ 0 w 2163"/>
              <a:gd name="T11" fmla="*/ 3915 h 4320"/>
              <a:gd name="T12" fmla="*/ 0 w 2163"/>
              <a:gd name="T13" fmla="*/ 432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63" h="4320">
                <a:moveTo>
                  <a:pt x="0" y="4320"/>
                </a:moveTo>
                <a:lnTo>
                  <a:pt x="2163" y="2160"/>
                </a:lnTo>
                <a:lnTo>
                  <a:pt x="0" y="0"/>
                </a:lnTo>
                <a:lnTo>
                  <a:pt x="0" y="406"/>
                </a:lnTo>
                <a:lnTo>
                  <a:pt x="1757" y="2160"/>
                </a:lnTo>
                <a:lnTo>
                  <a:pt x="0" y="3915"/>
                </a:lnTo>
                <a:lnTo>
                  <a:pt x="0" y="43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标题 1"/>
          <p:cNvSpPr>
            <a:spLocks noGrp="1"/>
          </p:cNvSpPr>
          <p:nvPr userDrawn="1">
            <p:ph type="title"/>
          </p:nvPr>
        </p:nvSpPr>
        <p:spPr>
          <a:xfrm>
            <a:off x="3622098" y="2353129"/>
            <a:ext cx="5419185" cy="895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zh-CN" altLang="en-US" dirty="0"/>
          </a:p>
        </p:txBody>
      </p:sp>
      <p:sp>
        <p:nvSpPr>
          <p:cNvPr id="21" name="文本占位符 2"/>
          <p:cNvSpPr>
            <a:spLocks noGrp="1"/>
          </p:cNvSpPr>
          <p:nvPr userDrawn="1">
            <p:ph type="body" idx="1"/>
          </p:nvPr>
        </p:nvSpPr>
        <p:spPr>
          <a:xfrm>
            <a:off x="3623214" y="3248479"/>
            <a:ext cx="5419185" cy="1015623"/>
          </a:xfrm>
        </p:spPr>
        <p:txBody>
          <a:bodyPr anchor="t">
            <a:normAutofit/>
          </a:bodyPr>
          <a:lstStyle>
            <a:lvl1pPr marL="0" indent="0" algn="l">
              <a:buNone/>
              <a:defRPr sz="11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  <a:endParaRPr lang="en-US" dirty="0"/>
          </a:p>
        </p:txBody>
      </p:sp>
      <p:grpSp>
        <p:nvGrpSpPr>
          <p:cNvPr id="5" name="组合 4"/>
          <p:cNvGrpSpPr/>
          <p:nvPr userDrawn="1"/>
        </p:nvGrpSpPr>
        <p:grpSpPr>
          <a:xfrm>
            <a:off x="10032100" y="153966"/>
            <a:ext cx="679261" cy="679261"/>
            <a:chOff x="10032100" y="153966"/>
            <a:chExt cx="679261" cy="679261"/>
          </a:xfrm>
        </p:grpSpPr>
        <p:sp>
          <p:nvSpPr>
            <p:cNvPr id="7" name="椭圆 6"/>
            <p:cNvSpPr/>
            <p:nvPr userDrawn="1"/>
          </p:nvSpPr>
          <p:spPr>
            <a:xfrm>
              <a:off x="10032100" y="153966"/>
              <a:ext cx="679261" cy="679261"/>
            </a:xfrm>
            <a:prstGeom prst="ellipse">
              <a:avLst/>
            </a:prstGeom>
            <a:solidFill>
              <a:srgbClr val="66788C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5746" y="177163"/>
              <a:ext cx="435751" cy="627489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 userDrawn="1"/>
        </p:nvGrpSpPr>
        <p:grpSpPr>
          <a:xfrm>
            <a:off x="10841225" y="134917"/>
            <a:ext cx="679261" cy="777896"/>
            <a:chOff x="10841225" y="134917"/>
            <a:chExt cx="679261" cy="777896"/>
          </a:xfrm>
        </p:grpSpPr>
        <p:sp>
          <p:nvSpPr>
            <p:cNvPr id="10" name="椭圆 9"/>
            <p:cNvSpPr/>
            <p:nvPr userDrawn="1"/>
          </p:nvSpPr>
          <p:spPr>
            <a:xfrm>
              <a:off x="10841225" y="153966"/>
              <a:ext cx="679261" cy="679261"/>
            </a:xfrm>
            <a:prstGeom prst="ellipse">
              <a:avLst/>
            </a:prstGeom>
            <a:solidFill>
              <a:srgbClr val="66788C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9800" y="134917"/>
              <a:ext cx="622654" cy="777896"/>
            </a:xfrm>
            <a:prstGeom prst="rect">
              <a:avLst/>
            </a:prstGeom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www.islide.cc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  <p:sp>
        <p:nvSpPr>
          <p:cNvPr id="24" name="íşḻîdè"/>
          <p:cNvSpPr/>
          <p:nvPr userDrawn="1"/>
        </p:nvSpPr>
        <p:spPr>
          <a:xfrm>
            <a:off x="436729" y="278446"/>
            <a:ext cx="7724632" cy="765663"/>
          </a:xfrm>
          <a:prstGeom prst="roundRect">
            <a:avLst>
              <a:gd name="adj" fmla="val 20564"/>
            </a:avLst>
          </a:prstGeom>
          <a:solidFill>
            <a:srgbClr val="161C2A"/>
          </a:solidFill>
          <a:ln w="12700" cap="rnd" cmpd="sng" algn="ctr">
            <a:noFill/>
            <a:prstDash val="solid"/>
            <a:round/>
          </a:ln>
          <a:effectLst>
            <a:outerShdw blurRad="254000" dist="127000" algn="ctr" rotWithShape="0">
              <a:srgbClr val="FFFFFF">
                <a:lumMod val="65000"/>
                <a:alpha val="20000"/>
              </a:srgbClr>
            </a:outerShdw>
          </a:effectLst>
        </p:spPr>
        <p:txBody>
          <a:bodyPr rot="0" spcFirstLastPara="0" vert="horz" wrap="square" lIns="0" tIns="0" rIns="0" bIns="0" numCol="1" spcCol="0" rtlCol="0" fromWordArt="0" anchor="ctr" anchorCtr="0" forceAA="0" compatLnSpc="1">
            <a:norm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8" name="梯形 27"/>
          <p:cNvSpPr/>
          <p:nvPr userDrawn="1"/>
        </p:nvSpPr>
        <p:spPr>
          <a:xfrm flipV="1">
            <a:off x="6810408" y="272944"/>
            <a:ext cx="1255419" cy="115378"/>
          </a:xfrm>
          <a:prstGeom prst="trapezoid">
            <a:avLst>
              <a:gd name="adj" fmla="val 114338"/>
            </a:avLst>
          </a:prstGeom>
          <a:solidFill>
            <a:srgbClr val="01C8C1"/>
          </a:solidFill>
          <a:ln w="12700" cap="rnd" cmpd="sng" algn="ctr">
            <a:noFill/>
            <a:prstDash val="solid"/>
            <a:round/>
          </a:ln>
          <a:effectLst>
            <a:outerShdw blurRad="254000" dist="127000" algn="ctr" rotWithShape="0">
              <a:srgbClr val="FFFFFF">
                <a:lumMod val="65000"/>
                <a:alpha val="20000"/>
              </a:srgbClr>
            </a:outerShdw>
          </a:effectLst>
        </p:spPr>
        <p:txBody>
          <a:bodyPr rot="0" spcFirstLastPara="0" vert="horz" wrap="square" lIns="0" tIns="0" rIns="0" bIns="0" numCol="1" spcCol="0" rtlCol="0" fromWordArt="0" anchor="ctr" anchorCtr="0" forceAA="0" compatLnSpc="1">
            <a:normAutofit fontScale="40000" lnSpcReduction="20000"/>
          </a:bodyPr>
          <a:lstStyle/>
          <a:p>
            <a:pPr algn="r"/>
            <a:endParaRPr lang="zh-CN" altLang="en-US" b="1" kern="0">
              <a:noFill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9" name="平行四边形 28"/>
          <p:cNvSpPr/>
          <p:nvPr userDrawn="1"/>
        </p:nvSpPr>
        <p:spPr>
          <a:xfrm flipH="1">
            <a:off x="8357867" y="170046"/>
            <a:ext cx="636007" cy="469554"/>
          </a:xfrm>
          <a:prstGeom prst="parallelogram">
            <a:avLst>
              <a:gd name="adj" fmla="val 87515"/>
            </a:avLst>
          </a:prstGeom>
          <a:solidFill>
            <a:srgbClr val="01C8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梯形 24"/>
          <p:cNvSpPr/>
          <p:nvPr userDrawn="1"/>
        </p:nvSpPr>
        <p:spPr>
          <a:xfrm>
            <a:off x="7328848" y="278446"/>
            <a:ext cx="1665027" cy="765663"/>
          </a:xfrm>
          <a:prstGeom prst="trapezoid">
            <a:avLst>
              <a:gd name="adj" fmla="val 82039"/>
            </a:avLst>
          </a:prstGeom>
          <a:solidFill>
            <a:srgbClr val="161C2A"/>
          </a:solidFill>
          <a:ln w="12700" cap="rnd" cmpd="sng" algn="ctr">
            <a:noFill/>
            <a:prstDash val="solid"/>
            <a:round/>
          </a:ln>
          <a:effectLst>
            <a:outerShdw blurRad="254000" dist="127000" algn="ctr" rotWithShape="0">
              <a:srgbClr val="FFFFFF">
                <a:lumMod val="65000"/>
                <a:alpha val="20000"/>
              </a:srgbClr>
            </a:outerShdw>
          </a:effectLst>
        </p:spPr>
        <p:txBody>
          <a:bodyPr rot="0" spcFirstLastPara="0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r"/>
            <a:endParaRPr lang="zh-CN" altLang="en-US" b="1" kern="0">
              <a:noFill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0" name="平行四边形 29"/>
          <p:cNvSpPr/>
          <p:nvPr userDrawn="1"/>
        </p:nvSpPr>
        <p:spPr>
          <a:xfrm flipH="1">
            <a:off x="8538898" y="827988"/>
            <a:ext cx="388010" cy="286462"/>
          </a:xfrm>
          <a:prstGeom prst="parallelogram">
            <a:avLst>
              <a:gd name="adj" fmla="val 87515"/>
            </a:avLst>
          </a:prstGeom>
          <a:solidFill>
            <a:srgbClr val="01C8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: 圆角 36"/>
          <p:cNvSpPr/>
          <p:nvPr userDrawn="1"/>
        </p:nvSpPr>
        <p:spPr>
          <a:xfrm>
            <a:off x="0" y="-32945"/>
            <a:ext cx="12192000" cy="6890945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272F32"/>
              </a:gs>
              <a:gs pos="53000">
                <a:srgbClr val="282F30"/>
              </a:gs>
              <a:gs pos="100000">
                <a:srgbClr val="54646C"/>
              </a:gs>
            </a:gsLst>
            <a:lin ang="14400000" scaled="0"/>
          </a:gradFill>
          <a:ln w="12700" cap="rnd" cmpd="sng" algn="ctr">
            <a:noFill/>
            <a:prstDash val="solid"/>
            <a:round/>
          </a:ln>
          <a:effectLst>
            <a:outerShdw blurRad="254000" dist="127000" algn="ctr" rotWithShape="0">
              <a:srgbClr val="01857C">
                <a:alpha val="20000"/>
              </a:srgbClr>
            </a:outerShdw>
          </a:effectLst>
        </p:spPr>
        <p:txBody>
          <a:bodyPr rot="0" spcFirstLastPara="0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r"/>
            <a:endParaRPr lang="zh-CN" altLang="en-US" b="1" kern="0" dirty="0">
              <a:noFill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0" y="735981"/>
            <a:ext cx="10578954" cy="6123144"/>
            <a:chOff x="-942" y="-1080061"/>
            <a:chExt cx="13717917" cy="7939991"/>
          </a:xfrm>
        </p:grpSpPr>
        <p:sp>
          <p:nvSpPr>
            <p:cNvPr id="25" name="Freeform 5"/>
            <p:cNvSpPr/>
            <p:nvPr userDrawn="1"/>
          </p:nvSpPr>
          <p:spPr bwMode="auto">
            <a:xfrm>
              <a:off x="3176" y="1143000"/>
              <a:ext cx="7939088" cy="5713413"/>
            </a:xfrm>
            <a:custGeom>
              <a:avLst/>
              <a:gdLst>
                <a:gd name="T0" fmla="*/ 3533 w 5001"/>
                <a:gd name="T1" fmla="*/ 712 h 3599"/>
                <a:gd name="T2" fmla="*/ 2821 w 5001"/>
                <a:gd name="T3" fmla="*/ 0 h 3599"/>
                <a:gd name="T4" fmla="*/ 0 w 5001"/>
                <a:gd name="T5" fmla="*/ 2326 h 3599"/>
                <a:gd name="T6" fmla="*/ 0 w 5001"/>
                <a:gd name="T7" fmla="*/ 3599 h 3599"/>
                <a:gd name="T8" fmla="*/ 5001 w 5001"/>
                <a:gd name="T9" fmla="*/ 3599 h 3599"/>
                <a:gd name="T10" fmla="*/ 2719 w 5001"/>
                <a:gd name="T11" fmla="*/ 2405 h 3599"/>
                <a:gd name="T12" fmla="*/ 4263 w 5001"/>
                <a:gd name="T13" fmla="*/ 1455 h 3599"/>
                <a:gd name="T14" fmla="*/ 3533 w 5001"/>
                <a:gd name="T15" fmla="*/ 712 h 3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01" h="3599">
                  <a:moveTo>
                    <a:pt x="3533" y="712"/>
                  </a:moveTo>
                  <a:lnTo>
                    <a:pt x="2821" y="0"/>
                  </a:lnTo>
                  <a:lnTo>
                    <a:pt x="0" y="2326"/>
                  </a:lnTo>
                  <a:lnTo>
                    <a:pt x="0" y="3599"/>
                  </a:lnTo>
                  <a:lnTo>
                    <a:pt x="5001" y="3599"/>
                  </a:lnTo>
                  <a:lnTo>
                    <a:pt x="2719" y="2405"/>
                  </a:lnTo>
                  <a:lnTo>
                    <a:pt x="4263" y="1455"/>
                  </a:lnTo>
                  <a:lnTo>
                    <a:pt x="3533" y="712"/>
                  </a:lnTo>
                  <a:close/>
                </a:path>
              </a:pathLst>
            </a:custGeom>
            <a:blipFill>
              <a:blip r:embed="rId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-40000" contrast="-40000"/>
                        </a14:imgEffect>
                        <a14:imgEffect>
                          <a14:sharpenSoften amount="-5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37420" r="29428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6" name="Freeform 6"/>
            <p:cNvSpPr/>
            <p:nvPr userDrawn="1"/>
          </p:nvSpPr>
          <p:spPr bwMode="auto">
            <a:xfrm>
              <a:off x="3176" y="-1588"/>
              <a:ext cx="3348038" cy="5622925"/>
            </a:xfrm>
            <a:custGeom>
              <a:avLst/>
              <a:gdLst>
                <a:gd name="T0" fmla="*/ 0 w 2109"/>
                <a:gd name="T1" fmla="*/ 3542 h 3542"/>
                <a:gd name="T2" fmla="*/ 2109 w 2109"/>
                <a:gd name="T3" fmla="*/ 1433 h 3542"/>
                <a:gd name="T4" fmla="*/ 677 w 2109"/>
                <a:gd name="T5" fmla="*/ 0 h 3542"/>
                <a:gd name="T6" fmla="*/ 0 w 2109"/>
                <a:gd name="T7" fmla="*/ 0 h 3542"/>
                <a:gd name="T8" fmla="*/ 0 w 2109"/>
                <a:gd name="T9" fmla="*/ 3542 h 3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9" h="3542">
                  <a:moveTo>
                    <a:pt x="0" y="3542"/>
                  </a:moveTo>
                  <a:lnTo>
                    <a:pt x="2109" y="1433"/>
                  </a:lnTo>
                  <a:lnTo>
                    <a:pt x="677" y="0"/>
                  </a:lnTo>
                  <a:lnTo>
                    <a:pt x="0" y="0"/>
                  </a:lnTo>
                  <a:lnTo>
                    <a:pt x="0" y="354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7" name="Freeform 7"/>
            <p:cNvSpPr/>
            <p:nvPr userDrawn="1"/>
          </p:nvSpPr>
          <p:spPr bwMode="auto">
            <a:xfrm>
              <a:off x="2208213" y="12700"/>
              <a:ext cx="2260600" cy="2260600"/>
            </a:xfrm>
            <a:custGeom>
              <a:avLst/>
              <a:gdLst>
                <a:gd name="T0" fmla="*/ 712 w 1424"/>
                <a:gd name="T1" fmla="*/ 1424 h 1424"/>
                <a:gd name="T2" fmla="*/ 0 w 1424"/>
                <a:gd name="T3" fmla="*/ 712 h 1424"/>
                <a:gd name="T4" fmla="*/ 712 w 1424"/>
                <a:gd name="T5" fmla="*/ 0 h 1424"/>
                <a:gd name="T6" fmla="*/ 1424 w 1424"/>
                <a:gd name="T7" fmla="*/ 712 h 1424"/>
                <a:gd name="T8" fmla="*/ 712 w 1424"/>
                <a:gd name="T9" fmla="*/ 1424 h 1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4" h="1424">
                  <a:moveTo>
                    <a:pt x="712" y="1424"/>
                  </a:moveTo>
                  <a:lnTo>
                    <a:pt x="0" y="712"/>
                  </a:lnTo>
                  <a:lnTo>
                    <a:pt x="712" y="0"/>
                  </a:lnTo>
                  <a:lnTo>
                    <a:pt x="1424" y="712"/>
                  </a:lnTo>
                  <a:lnTo>
                    <a:pt x="712" y="142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8"/>
            <p:cNvSpPr/>
            <p:nvPr userDrawn="1"/>
          </p:nvSpPr>
          <p:spPr bwMode="auto">
            <a:xfrm>
              <a:off x="3289473" y="1141413"/>
              <a:ext cx="1193802" cy="2311400"/>
            </a:xfrm>
            <a:custGeom>
              <a:avLst/>
              <a:gdLst>
                <a:gd name="T0" fmla="*/ 740 w 740"/>
                <a:gd name="T1" fmla="*/ 1479 h 1479"/>
                <a:gd name="T2" fmla="*/ 0 w 740"/>
                <a:gd name="T3" fmla="*/ 739 h 1479"/>
                <a:gd name="T4" fmla="*/ 740 w 740"/>
                <a:gd name="T5" fmla="*/ 0 h 1479"/>
                <a:gd name="T6" fmla="*/ 740 w 740"/>
                <a:gd name="T7" fmla="*/ 1479 h 1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0" h="1479">
                  <a:moveTo>
                    <a:pt x="740" y="1479"/>
                  </a:moveTo>
                  <a:lnTo>
                    <a:pt x="0" y="739"/>
                  </a:lnTo>
                  <a:lnTo>
                    <a:pt x="740" y="0"/>
                  </a:lnTo>
                  <a:lnTo>
                    <a:pt x="740" y="147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9"/>
            <p:cNvSpPr/>
            <p:nvPr userDrawn="1"/>
          </p:nvSpPr>
          <p:spPr bwMode="auto">
            <a:xfrm>
              <a:off x="4442558" y="3452812"/>
              <a:ext cx="2333625" cy="1166813"/>
            </a:xfrm>
            <a:custGeom>
              <a:avLst/>
              <a:gdLst>
                <a:gd name="T0" fmla="*/ 1470 w 1470"/>
                <a:gd name="T1" fmla="*/ 0 h 735"/>
                <a:gd name="T2" fmla="*/ 735 w 1470"/>
                <a:gd name="T3" fmla="*/ 735 h 735"/>
                <a:gd name="T4" fmla="*/ 0 w 1470"/>
                <a:gd name="T5" fmla="*/ 0 h 735"/>
                <a:gd name="T6" fmla="*/ 1470 w 1470"/>
                <a:gd name="T7" fmla="*/ 0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0" h="735">
                  <a:moveTo>
                    <a:pt x="1470" y="0"/>
                  </a:moveTo>
                  <a:lnTo>
                    <a:pt x="735" y="735"/>
                  </a:lnTo>
                  <a:lnTo>
                    <a:pt x="0" y="0"/>
                  </a:lnTo>
                  <a:lnTo>
                    <a:pt x="147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10"/>
            <p:cNvSpPr/>
            <p:nvPr userDrawn="1"/>
          </p:nvSpPr>
          <p:spPr bwMode="auto">
            <a:xfrm>
              <a:off x="3289473" y="3452812"/>
              <a:ext cx="2332038" cy="1166813"/>
            </a:xfrm>
            <a:custGeom>
              <a:avLst/>
              <a:gdLst>
                <a:gd name="T0" fmla="*/ 0 w 1469"/>
                <a:gd name="T1" fmla="*/ 735 h 735"/>
                <a:gd name="T2" fmla="*/ 734 w 1469"/>
                <a:gd name="T3" fmla="*/ 0 h 735"/>
                <a:gd name="T4" fmla="*/ 1469 w 1469"/>
                <a:gd name="T5" fmla="*/ 735 h 735"/>
                <a:gd name="T6" fmla="*/ 0 w 1469"/>
                <a:gd name="T7" fmla="*/ 735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9" h="735">
                  <a:moveTo>
                    <a:pt x="0" y="735"/>
                  </a:moveTo>
                  <a:lnTo>
                    <a:pt x="734" y="0"/>
                  </a:lnTo>
                  <a:lnTo>
                    <a:pt x="1469" y="735"/>
                  </a:lnTo>
                  <a:lnTo>
                    <a:pt x="0" y="735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11"/>
            <p:cNvSpPr/>
            <p:nvPr userDrawn="1"/>
          </p:nvSpPr>
          <p:spPr bwMode="auto">
            <a:xfrm>
              <a:off x="3289473" y="4618038"/>
              <a:ext cx="2332038" cy="1168400"/>
            </a:xfrm>
            <a:custGeom>
              <a:avLst/>
              <a:gdLst>
                <a:gd name="T0" fmla="*/ 0 w 1469"/>
                <a:gd name="T1" fmla="*/ 0 h 736"/>
                <a:gd name="T2" fmla="*/ 734 w 1469"/>
                <a:gd name="T3" fmla="*/ 736 h 736"/>
                <a:gd name="T4" fmla="*/ 1469 w 1469"/>
                <a:gd name="T5" fmla="*/ 0 h 736"/>
                <a:gd name="T6" fmla="*/ 0 w 1469"/>
                <a:gd name="T7" fmla="*/ 0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9" h="736">
                  <a:moveTo>
                    <a:pt x="0" y="0"/>
                  </a:moveTo>
                  <a:lnTo>
                    <a:pt x="734" y="736"/>
                  </a:lnTo>
                  <a:lnTo>
                    <a:pt x="14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12"/>
            <p:cNvSpPr/>
            <p:nvPr userDrawn="1"/>
          </p:nvSpPr>
          <p:spPr bwMode="auto">
            <a:xfrm>
              <a:off x="4442558" y="5786438"/>
              <a:ext cx="7124485" cy="1069975"/>
            </a:xfrm>
            <a:custGeom>
              <a:avLst/>
              <a:gdLst>
                <a:gd name="T0" fmla="*/ 4133 w 4133"/>
                <a:gd name="T1" fmla="*/ 0 h 674"/>
                <a:gd name="T2" fmla="*/ 0 w 4133"/>
                <a:gd name="T3" fmla="*/ 0 h 674"/>
                <a:gd name="T4" fmla="*/ 674 w 4133"/>
                <a:gd name="T5" fmla="*/ 674 h 674"/>
                <a:gd name="T6" fmla="*/ 4133 w 4133"/>
                <a:gd name="T7" fmla="*/ 674 h 674"/>
                <a:gd name="T8" fmla="*/ 4133 w 4133"/>
                <a:gd name="T9" fmla="*/ 0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3" h="674">
                  <a:moveTo>
                    <a:pt x="4133" y="0"/>
                  </a:moveTo>
                  <a:lnTo>
                    <a:pt x="0" y="0"/>
                  </a:lnTo>
                  <a:lnTo>
                    <a:pt x="674" y="674"/>
                  </a:lnTo>
                  <a:lnTo>
                    <a:pt x="4133" y="674"/>
                  </a:lnTo>
                  <a:lnTo>
                    <a:pt x="41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3" name="Freeform 13"/>
            <p:cNvSpPr/>
            <p:nvPr userDrawn="1"/>
          </p:nvSpPr>
          <p:spPr bwMode="auto">
            <a:xfrm>
              <a:off x="4442558" y="4618038"/>
              <a:ext cx="2333625" cy="1166813"/>
            </a:xfrm>
            <a:custGeom>
              <a:avLst/>
              <a:gdLst>
                <a:gd name="T0" fmla="*/ 1470 w 1470"/>
                <a:gd name="T1" fmla="*/ 735 h 735"/>
                <a:gd name="T2" fmla="*/ 735 w 1470"/>
                <a:gd name="T3" fmla="*/ 0 h 735"/>
                <a:gd name="T4" fmla="*/ 0 w 1470"/>
                <a:gd name="T5" fmla="*/ 735 h 735"/>
                <a:gd name="T6" fmla="*/ 1470 w 1470"/>
                <a:gd name="T7" fmla="*/ 735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0" h="735">
                  <a:moveTo>
                    <a:pt x="1470" y="735"/>
                  </a:moveTo>
                  <a:lnTo>
                    <a:pt x="735" y="0"/>
                  </a:lnTo>
                  <a:lnTo>
                    <a:pt x="0" y="735"/>
                  </a:lnTo>
                  <a:lnTo>
                    <a:pt x="1470" y="73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8"/>
            <p:cNvSpPr/>
            <p:nvPr userDrawn="1"/>
          </p:nvSpPr>
          <p:spPr bwMode="auto">
            <a:xfrm rot="10800000">
              <a:off x="-942" y="-1080061"/>
              <a:ext cx="1193802" cy="2385897"/>
            </a:xfrm>
            <a:custGeom>
              <a:avLst/>
              <a:gdLst>
                <a:gd name="T0" fmla="*/ 740 w 740"/>
                <a:gd name="T1" fmla="*/ 1479 h 1479"/>
                <a:gd name="T2" fmla="*/ 0 w 740"/>
                <a:gd name="T3" fmla="*/ 739 h 1479"/>
                <a:gd name="T4" fmla="*/ 740 w 740"/>
                <a:gd name="T5" fmla="*/ 0 h 1479"/>
                <a:gd name="T6" fmla="*/ 740 w 740"/>
                <a:gd name="T7" fmla="*/ 1479 h 1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40" h="1479">
                  <a:moveTo>
                    <a:pt x="740" y="1479"/>
                  </a:moveTo>
                  <a:lnTo>
                    <a:pt x="0" y="739"/>
                  </a:lnTo>
                  <a:lnTo>
                    <a:pt x="740" y="0"/>
                  </a:lnTo>
                  <a:lnTo>
                    <a:pt x="740" y="147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11"/>
            <p:cNvSpPr/>
            <p:nvPr userDrawn="1"/>
          </p:nvSpPr>
          <p:spPr bwMode="auto">
            <a:xfrm>
              <a:off x="10230264" y="5786438"/>
              <a:ext cx="2332038" cy="1073492"/>
            </a:xfrm>
            <a:custGeom>
              <a:avLst/>
              <a:gdLst>
                <a:gd name="T0" fmla="*/ 0 w 1469"/>
                <a:gd name="T1" fmla="*/ 0 h 736"/>
                <a:gd name="T2" fmla="*/ 734 w 1469"/>
                <a:gd name="T3" fmla="*/ 736 h 736"/>
                <a:gd name="T4" fmla="*/ 1469 w 1469"/>
                <a:gd name="T5" fmla="*/ 0 h 736"/>
                <a:gd name="T6" fmla="*/ 0 w 1469"/>
                <a:gd name="T7" fmla="*/ 0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9" h="736">
                  <a:moveTo>
                    <a:pt x="0" y="0"/>
                  </a:moveTo>
                  <a:lnTo>
                    <a:pt x="734" y="736"/>
                  </a:lnTo>
                  <a:lnTo>
                    <a:pt x="14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13"/>
            <p:cNvSpPr/>
            <p:nvPr userDrawn="1"/>
          </p:nvSpPr>
          <p:spPr bwMode="auto">
            <a:xfrm>
              <a:off x="11383350" y="5786438"/>
              <a:ext cx="2333625" cy="1072033"/>
            </a:xfrm>
            <a:custGeom>
              <a:avLst/>
              <a:gdLst>
                <a:gd name="T0" fmla="*/ 1470 w 1470"/>
                <a:gd name="T1" fmla="*/ 735 h 735"/>
                <a:gd name="T2" fmla="*/ 735 w 1470"/>
                <a:gd name="T3" fmla="*/ 0 h 735"/>
                <a:gd name="T4" fmla="*/ 0 w 1470"/>
                <a:gd name="T5" fmla="*/ 735 h 735"/>
                <a:gd name="T6" fmla="*/ 1470 w 1470"/>
                <a:gd name="T7" fmla="*/ 735 h 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0" h="735">
                  <a:moveTo>
                    <a:pt x="1470" y="735"/>
                  </a:moveTo>
                  <a:lnTo>
                    <a:pt x="735" y="0"/>
                  </a:lnTo>
                  <a:lnTo>
                    <a:pt x="0" y="735"/>
                  </a:lnTo>
                  <a:lnTo>
                    <a:pt x="1470" y="735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8" name="组合 37"/>
          <p:cNvGrpSpPr/>
          <p:nvPr userDrawn="1"/>
        </p:nvGrpSpPr>
        <p:grpSpPr>
          <a:xfrm>
            <a:off x="9584943" y="-34070"/>
            <a:ext cx="2607057" cy="615108"/>
            <a:chOff x="9906371" y="3180026"/>
            <a:chExt cx="1990145" cy="469554"/>
          </a:xfrm>
          <a:solidFill>
            <a:srgbClr val="7096AB">
              <a:alpha val="20000"/>
            </a:srgbClr>
          </a:solidFill>
        </p:grpSpPr>
        <p:sp>
          <p:nvSpPr>
            <p:cNvPr id="39" name="平行四边形 38"/>
            <p:cNvSpPr/>
            <p:nvPr/>
          </p:nvSpPr>
          <p:spPr>
            <a:xfrm flipH="1">
              <a:off x="990637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平行四边形 39"/>
            <p:cNvSpPr/>
            <p:nvPr/>
          </p:nvSpPr>
          <p:spPr>
            <a:xfrm flipH="1">
              <a:off x="1024490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平行四边形 40"/>
            <p:cNvSpPr/>
            <p:nvPr/>
          </p:nvSpPr>
          <p:spPr>
            <a:xfrm flipH="1">
              <a:off x="1058344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平行四边形 41"/>
            <p:cNvSpPr/>
            <p:nvPr/>
          </p:nvSpPr>
          <p:spPr>
            <a:xfrm flipH="1">
              <a:off x="1092197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平行四边形 42"/>
            <p:cNvSpPr/>
            <p:nvPr/>
          </p:nvSpPr>
          <p:spPr>
            <a:xfrm flipH="1">
              <a:off x="11260509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直角三角形 43"/>
            <p:cNvSpPr/>
            <p:nvPr/>
          </p:nvSpPr>
          <p:spPr>
            <a:xfrm>
              <a:off x="9929223" y="334735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直角三角形 44"/>
            <p:cNvSpPr/>
            <p:nvPr/>
          </p:nvSpPr>
          <p:spPr>
            <a:xfrm rot="10800000">
              <a:off x="11635544" y="318002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image" Target="../media/image4.png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F0ED"/>
            </a:gs>
            <a:gs pos="53000">
              <a:srgbClr val="DADFE2"/>
            </a:gs>
            <a:gs pos="100000">
              <a:srgbClr val="B7C8CF"/>
            </a:gs>
          </a:gsLst>
          <a:lin ang="14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zh-CN" alt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9525">
            <a:solidFill>
              <a:srgbClr val="01857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</a:fld>
            <a:endParaRPr lang="zh-CN" altLang="en-US"/>
          </a:p>
        </p:txBody>
      </p:sp>
      <p:grpSp>
        <p:nvGrpSpPr>
          <p:cNvPr id="17" name="组合 16"/>
          <p:cNvGrpSpPr/>
          <p:nvPr userDrawn="1"/>
        </p:nvGrpSpPr>
        <p:grpSpPr>
          <a:xfrm>
            <a:off x="10032100" y="190062"/>
            <a:ext cx="679261" cy="679261"/>
            <a:chOff x="10032100" y="153966"/>
            <a:chExt cx="679261" cy="679261"/>
          </a:xfrm>
        </p:grpSpPr>
        <p:sp>
          <p:nvSpPr>
            <p:cNvPr id="14" name="椭圆 13"/>
            <p:cNvSpPr/>
            <p:nvPr userDrawn="1"/>
          </p:nvSpPr>
          <p:spPr>
            <a:xfrm>
              <a:off x="10032100" y="153966"/>
              <a:ext cx="679261" cy="679261"/>
            </a:xfrm>
            <a:prstGeom prst="ellipse">
              <a:avLst/>
            </a:prstGeom>
            <a:solidFill>
              <a:srgbClr val="66788C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5746" y="177163"/>
              <a:ext cx="435751" cy="627489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 userDrawn="1"/>
        </p:nvGrpSpPr>
        <p:grpSpPr>
          <a:xfrm>
            <a:off x="10841225" y="171013"/>
            <a:ext cx="679261" cy="777896"/>
            <a:chOff x="10841225" y="134917"/>
            <a:chExt cx="679261" cy="777896"/>
          </a:xfrm>
        </p:grpSpPr>
        <p:sp>
          <p:nvSpPr>
            <p:cNvPr id="16" name="椭圆 15"/>
            <p:cNvSpPr/>
            <p:nvPr userDrawn="1"/>
          </p:nvSpPr>
          <p:spPr>
            <a:xfrm>
              <a:off x="10841225" y="153966"/>
              <a:ext cx="679261" cy="679261"/>
            </a:xfrm>
            <a:prstGeom prst="ellipse">
              <a:avLst/>
            </a:prstGeom>
            <a:solidFill>
              <a:srgbClr val="66788C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9800" y="134917"/>
              <a:ext cx="622654" cy="777896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dt="0"/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" Target="slide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1" Type="http://schemas.openxmlformats.org/officeDocument/2006/relationships/slideLayout" Target="../slideLayouts/slideLayout4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" Target="slide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4" Type="http://schemas.openxmlformats.org/officeDocument/2006/relationships/slideLayout" Target="../slideLayouts/slideLayout3.xml"/><Relationship Id="rId13" Type="http://schemas.openxmlformats.org/officeDocument/2006/relationships/image" Target="../media/image26.png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tags" Target="../tags/tag5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3" Type="http://schemas.openxmlformats.org/officeDocument/2006/relationships/slideLayout" Target="../slideLayouts/slideLayout4.xml"/><Relationship Id="rId22" Type="http://schemas.openxmlformats.org/officeDocument/2006/relationships/tags" Target="../tags/tag32.xml"/><Relationship Id="rId21" Type="http://schemas.openxmlformats.org/officeDocument/2006/relationships/tags" Target="../tags/tag31.xml"/><Relationship Id="rId20" Type="http://schemas.openxmlformats.org/officeDocument/2006/relationships/tags" Target="../tags/tag30.xml"/><Relationship Id="rId2" Type="http://schemas.openxmlformats.org/officeDocument/2006/relationships/tags" Target="../tags/tag12.xml"/><Relationship Id="rId19" Type="http://schemas.openxmlformats.org/officeDocument/2006/relationships/tags" Target="../tags/tag29.xml"/><Relationship Id="rId18" Type="http://schemas.openxmlformats.org/officeDocument/2006/relationships/tags" Target="../tags/tag28.xml"/><Relationship Id="rId17" Type="http://schemas.openxmlformats.org/officeDocument/2006/relationships/tags" Target="../tags/tag27.xml"/><Relationship Id="rId16" Type="http://schemas.openxmlformats.org/officeDocument/2006/relationships/tags" Target="../tags/tag26.xml"/><Relationship Id="rId15" Type="http://schemas.openxmlformats.org/officeDocument/2006/relationships/tags" Target="../tags/tag25.xml"/><Relationship Id="rId14" Type="http://schemas.openxmlformats.org/officeDocument/2006/relationships/tags" Target="../tags/tag24.xml"/><Relationship Id="rId13" Type="http://schemas.openxmlformats.org/officeDocument/2006/relationships/tags" Target="../tags/tag23.xml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tags" Target="../tags/tag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tags" Target="../tags/tag40.xml"/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2" Type="http://schemas.openxmlformats.org/officeDocument/2006/relationships/slideLayout" Target="../slideLayouts/slideLayout3.xml"/><Relationship Id="rId31" Type="http://schemas.openxmlformats.org/officeDocument/2006/relationships/tags" Target="../tags/tag55.xml"/><Relationship Id="rId30" Type="http://schemas.openxmlformats.org/officeDocument/2006/relationships/slide" Target="slide13.xml"/><Relationship Id="rId3" Type="http://schemas.openxmlformats.org/officeDocument/2006/relationships/tags" Target="../tags/tag35.xml"/><Relationship Id="rId29" Type="http://schemas.openxmlformats.org/officeDocument/2006/relationships/tags" Target="../tags/tag54.xml"/><Relationship Id="rId28" Type="http://schemas.openxmlformats.org/officeDocument/2006/relationships/slide" Target="slide12.xml"/><Relationship Id="rId27" Type="http://schemas.openxmlformats.org/officeDocument/2006/relationships/tags" Target="../tags/tag53.xml"/><Relationship Id="rId26" Type="http://schemas.openxmlformats.org/officeDocument/2006/relationships/slide" Target="slide15.xml"/><Relationship Id="rId25" Type="http://schemas.openxmlformats.org/officeDocument/2006/relationships/tags" Target="../tags/tag52.xml"/><Relationship Id="rId24" Type="http://schemas.openxmlformats.org/officeDocument/2006/relationships/slide" Target="slide14.xml"/><Relationship Id="rId23" Type="http://schemas.openxmlformats.org/officeDocument/2006/relationships/tags" Target="../tags/tag51.xml"/><Relationship Id="rId22" Type="http://schemas.openxmlformats.org/officeDocument/2006/relationships/slide" Target="slide11.xml"/><Relationship Id="rId21" Type="http://schemas.openxmlformats.org/officeDocument/2006/relationships/tags" Target="../tags/tag50.xml"/><Relationship Id="rId20" Type="http://schemas.openxmlformats.org/officeDocument/2006/relationships/slide" Target="slide10.xml"/><Relationship Id="rId2" Type="http://schemas.openxmlformats.org/officeDocument/2006/relationships/tags" Target="../tags/tag34.xml"/><Relationship Id="rId19" Type="http://schemas.openxmlformats.org/officeDocument/2006/relationships/tags" Target="../tags/tag49.xml"/><Relationship Id="rId18" Type="http://schemas.openxmlformats.org/officeDocument/2006/relationships/slide" Target="slide9.xml"/><Relationship Id="rId17" Type="http://schemas.openxmlformats.org/officeDocument/2006/relationships/tags" Target="../tags/tag48.xml"/><Relationship Id="rId16" Type="http://schemas.openxmlformats.org/officeDocument/2006/relationships/slide" Target="slide8.xml"/><Relationship Id="rId15" Type="http://schemas.openxmlformats.org/officeDocument/2006/relationships/tags" Target="../tags/tag47.xml"/><Relationship Id="rId14" Type="http://schemas.openxmlformats.org/officeDocument/2006/relationships/tags" Target="../tags/tag46.xml"/><Relationship Id="rId13" Type="http://schemas.openxmlformats.org/officeDocument/2006/relationships/tags" Target="../tags/tag45.xml"/><Relationship Id="rId12" Type="http://schemas.openxmlformats.org/officeDocument/2006/relationships/tags" Target="../tags/tag44.xml"/><Relationship Id="rId11" Type="http://schemas.openxmlformats.org/officeDocument/2006/relationships/tags" Target="../tags/tag43.xml"/><Relationship Id="rId10" Type="http://schemas.openxmlformats.org/officeDocument/2006/relationships/tags" Target="../tags/tag42.xml"/><Relationship Id="rId1" Type="http://schemas.openxmlformats.org/officeDocument/2006/relationships/tags" Target="../tags/tag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7058025" y="3482384"/>
            <a:ext cx="4398964" cy="558799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面向复杂场景的数据处理与错误处理机制</a:t>
            </a:r>
            <a:endParaRPr lang="zh-CN" altLang="en-US"/>
          </a:p>
        </p:txBody>
      </p:sp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7327265" y="1330960"/>
            <a:ext cx="4130040" cy="2037715"/>
          </a:xfrm>
        </p:spPr>
        <p:txBody>
          <a:bodyPr>
            <a:normAutofit/>
          </a:bodyPr>
          <a:lstStyle/>
          <a:p>
            <a:r>
              <a:rPr lang="zh-CN" altLang="en-US"/>
              <a:t>基于</a:t>
            </a:r>
            <a:r>
              <a:rPr lang="en-US" altLang="zh-CN"/>
              <a:t>Apache </a:t>
            </a:r>
            <a:br>
              <a:rPr lang="en-US" altLang="zh-CN"/>
            </a:br>
            <a:r>
              <a:rPr lang="en-US" altLang="zh-CN"/>
              <a:t>SeaTunnel </a:t>
            </a:r>
            <a:r>
              <a:rPr lang="zh-CN" altLang="en-US"/>
              <a:t>二次开发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大数据工程师</a:t>
            </a:r>
            <a:r>
              <a:rPr lang="en-US" altLang="zh-CN"/>
              <a:t> </a:t>
            </a:r>
            <a:r>
              <a:rPr lang="zh-CN" altLang="en-US"/>
              <a:t>史德昇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/>
              <a:t>2025-04-26</a:t>
            </a:r>
            <a:endParaRPr lang="en-US" altLang="zh-C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766604" y="410346"/>
            <a:ext cx="5104130" cy="49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zh-CN" altLang="en-US" sz="3200" b="1" dirty="0">
                <a:solidFill>
                  <a:srgbClr val="2CCDC7"/>
                </a:solidFill>
                <a:sym typeface="+mn-ea"/>
              </a:rPr>
              <a:t>处理与转换</a:t>
            </a:r>
            <a:r>
              <a:rPr lang="zh-CN" altLang="en-US" sz="3200" b="1" dirty="0">
                <a:solidFill>
                  <a:srgbClr val="2CCDC7"/>
                </a:solidFill>
              </a:rPr>
              <a:t>：</a:t>
            </a:r>
            <a:r>
              <a:rPr lang="en-US" altLang="zh-CN" sz="3200" b="1" dirty="0">
                <a:solidFill>
                  <a:srgbClr val="2CCDC7"/>
                </a:solidFill>
              </a:rPr>
              <a:t>key-value</a:t>
            </a:r>
            <a:r>
              <a:rPr lang="zh-CN" altLang="en-US" sz="3200" b="1" dirty="0">
                <a:solidFill>
                  <a:srgbClr val="2CCDC7"/>
                </a:solidFill>
              </a:rPr>
              <a:t>解析</a:t>
            </a:r>
            <a:endParaRPr lang="zh-CN" altLang="en-US" sz="3200" b="1" dirty="0">
              <a:solidFill>
                <a:srgbClr val="2CCDC7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40249" y="2230071"/>
            <a:ext cx="6301947" cy="8102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    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用于处理类似于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 "key1=value1;key2=value2" 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格式的字符串数据，并将其转化为结构化的字段。通过配置分隔符，如键值对分隔符（如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 ;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）和键值分隔符（如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 =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），可以将这些键值对自动提取并映射到相应的字段中，从而实现数据的结构化存储。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inpin heiti" panose="00000500000000000000" pitchFamily="2" charset="-122"/>
            </a:endParaRPr>
          </a:p>
        </p:txBody>
      </p:sp>
      <p:sp>
        <p:nvSpPr>
          <p:cNvPr id="37" name="矩形 36">
            <a:hlinkClick r:id="" action="ppaction://hlinkshowjump?jump=lastslideviewed"/>
          </p:cNvPr>
          <p:cNvSpPr/>
          <p:nvPr/>
        </p:nvSpPr>
        <p:spPr>
          <a:xfrm>
            <a:off x="440249" y="1854305"/>
            <a:ext cx="1700271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chemeClr val="tx1"/>
                </a:solidFill>
              </a:rPr>
              <a:t>简述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40249" y="3005560"/>
            <a:ext cx="1700271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chemeClr val="tx1"/>
                </a:solidFill>
              </a:rPr>
              <a:t>参数说明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pic>
        <p:nvPicPr>
          <p:cNvPr id="2" name="图片 1">
            <a:hlinkClick r:id="" action="ppaction://hlinkshowjump?jump=lastslideviewed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02755" y="2131060"/>
            <a:ext cx="4770120" cy="37795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25" y="3491865"/>
            <a:ext cx="5829300" cy="24193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766604" y="410346"/>
            <a:ext cx="4876800" cy="49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zh-CN" altLang="en-US" sz="3200" b="1" dirty="0">
                <a:solidFill>
                  <a:srgbClr val="2CCDC7"/>
                </a:solidFill>
                <a:sym typeface="+mn-ea"/>
              </a:rPr>
              <a:t>处理与转换</a:t>
            </a:r>
            <a:r>
              <a:rPr lang="zh-CN" altLang="en-US" sz="3200" b="1" dirty="0">
                <a:solidFill>
                  <a:srgbClr val="2CCDC7"/>
                </a:solidFill>
              </a:rPr>
              <a:t>：数据动态补全</a:t>
            </a:r>
            <a:endParaRPr lang="en-US" altLang="zh-CN" sz="3200" b="1" dirty="0">
              <a:solidFill>
                <a:srgbClr val="2CCDC7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38369" y="1952576"/>
            <a:ext cx="6301947" cy="5708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sym typeface="inpin heiti" panose="00000500000000000000" pitchFamily="2" charset="-122"/>
              </a:rPr>
              <a:t>    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sym typeface="inpin heiti" panose="00000500000000000000" pitchFamily="2" charset="-122"/>
              </a:rPr>
              <a:t>在面对上游数据中字段缺失或信息不完整的情况时，采用查找辅助数据流的方法进行动态补全；通过结合多源数据，有效地填补缺失的资产信息，从而提升数据的完整性和一致性。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仿宋" panose="02010609060101010101" charset="-122"/>
              <a:ea typeface="仿宋" panose="02010609060101010101" charset="-122"/>
              <a:sym typeface="inpin heiti" panose="00000500000000000000" pitchFamily="2" charset="-122"/>
            </a:endParaRPr>
          </a:p>
        </p:txBody>
      </p:sp>
      <p:sp>
        <p:nvSpPr>
          <p:cNvPr id="37" name="矩形 36">
            <a:hlinkClick r:id="" action="ppaction://hlinkshowjump?jump=lastslideviewed"/>
          </p:cNvPr>
          <p:cNvSpPr/>
          <p:nvPr/>
        </p:nvSpPr>
        <p:spPr>
          <a:xfrm>
            <a:off x="638369" y="1576810"/>
            <a:ext cx="1700271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chemeClr val="tx1"/>
                </a:solidFill>
              </a:rPr>
              <a:t>简述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38369" y="2674725"/>
            <a:ext cx="1700271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chemeClr val="tx1"/>
                </a:solidFill>
              </a:rPr>
              <a:t>参数说明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pic>
        <p:nvPicPr>
          <p:cNvPr id="5" name="图片 4">
            <a:hlinkClick r:id="" action="ppaction://hlinkshowjump?jump=lastslideviewed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40550" y="2052955"/>
            <a:ext cx="4821555" cy="4292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" y="3221355"/>
            <a:ext cx="6054090" cy="31248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766604" y="410346"/>
            <a:ext cx="4448175" cy="49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zh-CN" altLang="en-US" sz="3200" b="1" dirty="0">
                <a:solidFill>
                  <a:srgbClr val="2CCDC7"/>
                </a:solidFill>
                <a:sym typeface="+mn-ea"/>
              </a:rPr>
              <a:t>处理与转换</a:t>
            </a:r>
            <a:r>
              <a:rPr lang="zh-CN" altLang="en-US" sz="3200" b="1" dirty="0">
                <a:solidFill>
                  <a:srgbClr val="2CCDC7"/>
                </a:solidFill>
              </a:rPr>
              <a:t>：</a:t>
            </a:r>
            <a:r>
              <a:rPr lang="en-US" altLang="zh-CN" sz="3200" b="1" dirty="0">
                <a:solidFill>
                  <a:srgbClr val="2CCDC7"/>
                </a:solidFill>
              </a:rPr>
              <a:t>IP</a:t>
            </a:r>
            <a:r>
              <a:rPr lang="zh-CN" altLang="en-US" sz="3200" b="1" dirty="0">
                <a:solidFill>
                  <a:srgbClr val="2CCDC7"/>
                </a:solidFill>
              </a:rPr>
              <a:t>地址</a:t>
            </a:r>
            <a:r>
              <a:rPr lang="zh-CN" altLang="en-US" sz="3200" b="1" dirty="0">
                <a:solidFill>
                  <a:srgbClr val="2CCDC7"/>
                </a:solidFill>
              </a:rPr>
              <a:t>补全</a:t>
            </a:r>
            <a:endParaRPr lang="zh-CN" altLang="en-US" sz="3200" b="1" dirty="0">
              <a:solidFill>
                <a:srgbClr val="2CCDC7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33705" y="2607310"/>
            <a:ext cx="6134735" cy="8102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    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通过集成开源的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 [IP2LOCATION] 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本地数据库实现，基于上游传递的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 IP 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字段值，解析出对应的地理位置信息；通过这种方式，能够去区分境外的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IP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以及获取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IP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的所属国家、城市，增强了数据的地理属性完整性。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inpin heiti" panose="00000500000000000000" pitchFamily="2" charset="-122"/>
            </a:endParaRPr>
          </a:p>
        </p:txBody>
      </p:sp>
      <p:sp>
        <p:nvSpPr>
          <p:cNvPr id="37" name="矩形 36">
            <a:hlinkClick r:id="" action="ppaction://hlinkshowjump?jump=lastslideviewed"/>
          </p:cNvPr>
          <p:cNvSpPr/>
          <p:nvPr/>
        </p:nvSpPr>
        <p:spPr>
          <a:xfrm>
            <a:off x="433899" y="2231495"/>
            <a:ext cx="1700271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chemeClr val="tx1"/>
                </a:solidFill>
              </a:rPr>
              <a:t>简述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33899" y="3527530"/>
            <a:ext cx="1700271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chemeClr val="tx1"/>
                </a:solidFill>
              </a:rPr>
              <a:t>参数说明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pic>
        <p:nvPicPr>
          <p:cNvPr id="9" name="图片 8">
            <a:hlinkClick r:id="" action="ppaction://hlinkshowjump?jump=lastslideviewed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79565" y="2231390"/>
            <a:ext cx="5095875" cy="340233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0" y="4086860"/>
            <a:ext cx="6042025" cy="145542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766604" y="410346"/>
            <a:ext cx="4064000" cy="49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zh-CN" altLang="en-US" sz="3200" b="1" dirty="0">
                <a:solidFill>
                  <a:srgbClr val="2CCDC7"/>
                </a:solidFill>
                <a:sym typeface="+mn-ea"/>
              </a:rPr>
              <a:t>处理与转换</a:t>
            </a:r>
            <a:r>
              <a:rPr lang="zh-CN" altLang="en-US" sz="3200" b="1" dirty="0">
                <a:solidFill>
                  <a:srgbClr val="2CCDC7"/>
                </a:solidFill>
              </a:rPr>
              <a:t>：数据</a:t>
            </a:r>
            <a:r>
              <a:rPr lang="zh-CN" altLang="en-US" sz="3200" b="1" dirty="0">
                <a:solidFill>
                  <a:srgbClr val="2CCDC7"/>
                </a:solidFill>
              </a:rPr>
              <a:t>脱敏</a:t>
            </a:r>
            <a:endParaRPr lang="zh-CN" altLang="en-US" sz="3200" b="1" dirty="0">
              <a:solidFill>
                <a:srgbClr val="2CCDC7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34534" y="1874471"/>
            <a:ext cx="6301947" cy="105029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    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通过对敏感信息（如手机号、身份证号、邮箱、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IP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地址等）进行掩码处理，确保数据在使用和传输过程中符合隐私保护和合规性要求。根据预设的规则，系统会对上游字段中的敏感数据进行模糊处理，确保敏感信息不暴露，同时保持数据的整体可用性，有效的降低了数据泄露的风险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inpin heiti" panose="00000500000000000000" pitchFamily="2" charset="-122"/>
            </a:endParaRPr>
          </a:p>
        </p:txBody>
      </p:sp>
      <p:sp>
        <p:nvSpPr>
          <p:cNvPr id="37" name="矩形 36">
            <a:hlinkClick r:id="" action="ppaction://hlinkshowjump?jump=lastslideviewed"/>
          </p:cNvPr>
          <p:cNvSpPr/>
          <p:nvPr/>
        </p:nvSpPr>
        <p:spPr>
          <a:xfrm>
            <a:off x="434534" y="1498705"/>
            <a:ext cx="1700271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chemeClr val="tx1"/>
                </a:solidFill>
              </a:rPr>
              <a:t>简述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34534" y="2839825"/>
            <a:ext cx="1700271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chemeClr val="tx1"/>
                </a:solidFill>
              </a:rPr>
              <a:t>参数说明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pic>
        <p:nvPicPr>
          <p:cNvPr id="7" name="图片 6">
            <a:hlinkClick r:id="" action="ppaction://hlinkshowjump?jump=lastslideviewed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36715" y="2130425"/>
            <a:ext cx="4693920" cy="37185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130" y="3303905"/>
            <a:ext cx="6024245" cy="26511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766604" y="410346"/>
            <a:ext cx="4064000" cy="49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zh-CN" altLang="en-US" sz="3200" b="1" dirty="0">
                <a:solidFill>
                  <a:srgbClr val="2CCDC7"/>
                </a:solidFill>
                <a:sym typeface="+mn-ea"/>
              </a:rPr>
              <a:t>处理与转换</a:t>
            </a:r>
            <a:r>
              <a:rPr lang="zh-CN" altLang="en-US" sz="3200" b="1" dirty="0">
                <a:solidFill>
                  <a:srgbClr val="2CCDC7"/>
                </a:solidFill>
              </a:rPr>
              <a:t>：字典</a:t>
            </a:r>
            <a:r>
              <a:rPr lang="zh-CN" altLang="en-US" sz="3200" b="1" dirty="0">
                <a:solidFill>
                  <a:srgbClr val="2CCDC7"/>
                </a:solidFill>
              </a:rPr>
              <a:t>翻译</a:t>
            </a:r>
            <a:endParaRPr lang="zh-CN" altLang="en-US" sz="3200" b="1" dirty="0">
              <a:solidFill>
                <a:srgbClr val="2CCDC7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33899" y="1764616"/>
            <a:ext cx="6301947" cy="8102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    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通过读取本地文件或配置，将数据中的编码值转换为对应的业务语义，以便更好地理解和解读数据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;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这一过程能够提高报表的可读性，减少因编码问题带来的理解障碍，使得数据呈现更加直观，便于后续的数据分析和决策支持。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inpin heiti" panose="00000500000000000000" pitchFamily="2" charset="-122"/>
            </a:endParaRPr>
          </a:p>
        </p:txBody>
      </p:sp>
      <p:sp>
        <p:nvSpPr>
          <p:cNvPr id="37" name="矩形 36">
            <a:hlinkClick r:id="" action="ppaction://hlinkshowjump?jump=lastslideviewed"/>
          </p:cNvPr>
          <p:cNvSpPr/>
          <p:nvPr/>
        </p:nvSpPr>
        <p:spPr>
          <a:xfrm>
            <a:off x="433899" y="1341225"/>
            <a:ext cx="1700271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chemeClr val="tx1"/>
                </a:solidFill>
              </a:rPr>
              <a:t>简述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33899" y="2540105"/>
            <a:ext cx="1700271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chemeClr val="tx1"/>
                </a:solidFill>
              </a:rPr>
              <a:t>参数说明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pic>
        <p:nvPicPr>
          <p:cNvPr id="4" name="图片 3">
            <a:hlinkClick r:id="" action="ppaction://hlinkshowjump?jump=lastslideviewed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74815" y="1936750"/>
            <a:ext cx="5121275" cy="4258945"/>
          </a:xfrm>
          <a:prstGeom prst="rect">
            <a:avLst/>
          </a:prstGeom>
        </p:spPr>
      </p:pic>
      <p:pic>
        <p:nvPicPr>
          <p:cNvPr id="6" name="图片 5">
            <a:hlinkClick r:id="" action="ppaction://hlinkshowjump?jump=lastslideviewed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3037205"/>
            <a:ext cx="6049645" cy="3149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766604" y="410346"/>
            <a:ext cx="5440680" cy="49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r>
              <a:rPr lang="zh-CN" altLang="en-US" sz="3200" b="1" dirty="0">
                <a:solidFill>
                  <a:srgbClr val="2CCDC7"/>
                </a:solidFill>
              </a:rPr>
              <a:t>新特性：</a:t>
            </a:r>
            <a:r>
              <a:rPr lang="en-US" altLang="zh-CN" sz="3200" b="1" dirty="0">
                <a:solidFill>
                  <a:srgbClr val="2CCDC7"/>
                </a:solidFill>
              </a:rPr>
              <a:t>sftp/ftp</a:t>
            </a:r>
            <a:r>
              <a:rPr lang="zh-CN" altLang="en-US" sz="3200" b="1" dirty="0">
                <a:solidFill>
                  <a:srgbClr val="2CCDC7"/>
                </a:solidFill>
              </a:rPr>
              <a:t>增量读取能力</a:t>
            </a:r>
            <a:endParaRPr lang="zh-CN" altLang="en-US" sz="3200" b="1" dirty="0">
              <a:solidFill>
                <a:srgbClr val="2CCDC7"/>
              </a:solidFill>
            </a:endParaRPr>
          </a:p>
        </p:txBody>
      </p:sp>
      <p:sp>
        <p:nvSpPr>
          <p:cNvPr id="4" name="Freeform0"/>
          <p:cNvSpPr>
            <a:spLocks noEditPoints="1"/>
          </p:cNvSpPr>
          <p:nvPr/>
        </p:nvSpPr>
        <p:spPr bwMode="auto">
          <a:xfrm>
            <a:off x="5443431" y="1312462"/>
            <a:ext cx="1482781" cy="1485929"/>
          </a:xfrm>
          <a:custGeom>
            <a:avLst/>
            <a:gdLst>
              <a:gd name="T0" fmla="*/ 1043 w 1088"/>
              <a:gd name="T1" fmla="*/ 507 h 1090"/>
              <a:gd name="T2" fmla="*/ 1036 w 1088"/>
              <a:gd name="T3" fmla="*/ 455 h 1090"/>
              <a:gd name="T4" fmla="*/ 1024 w 1088"/>
              <a:gd name="T5" fmla="*/ 404 h 1090"/>
              <a:gd name="T6" fmla="*/ 1007 w 1088"/>
              <a:gd name="T7" fmla="*/ 355 h 1090"/>
              <a:gd name="T8" fmla="*/ 984 w 1088"/>
              <a:gd name="T9" fmla="*/ 307 h 1090"/>
              <a:gd name="T10" fmla="*/ 957 w 1088"/>
              <a:gd name="T11" fmla="*/ 263 h 1090"/>
              <a:gd name="T12" fmla="*/ 925 w 1088"/>
              <a:gd name="T13" fmla="*/ 221 h 1090"/>
              <a:gd name="T14" fmla="*/ 890 w 1088"/>
              <a:gd name="T15" fmla="*/ 183 h 1090"/>
              <a:gd name="T16" fmla="*/ 850 w 1088"/>
              <a:gd name="T17" fmla="*/ 149 h 1090"/>
              <a:gd name="T18" fmla="*/ 807 w 1088"/>
              <a:gd name="T19" fmla="*/ 119 h 1090"/>
              <a:gd name="T20" fmla="*/ 761 w 1088"/>
              <a:gd name="T21" fmla="*/ 93 h 1090"/>
              <a:gd name="T22" fmla="*/ 713 w 1088"/>
              <a:gd name="T23" fmla="*/ 73 h 1090"/>
              <a:gd name="T24" fmla="*/ 663 w 1088"/>
              <a:gd name="T25" fmla="*/ 58 h 1090"/>
              <a:gd name="T26" fmla="*/ 611 w 1088"/>
              <a:gd name="T27" fmla="*/ 48 h 1090"/>
              <a:gd name="T28" fmla="*/ 559 w 1088"/>
              <a:gd name="T29" fmla="*/ 44 h 1090"/>
              <a:gd name="T30" fmla="*/ 507 w 1088"/>
              <a:gd name="T31" fmla="*/ 45 h 1090"/>
              <a:gd name="T32" fmla="*/ 455 w 1088"/>
              <a:gd name="T33" fmla="*/ 52 h 1090"/>
              <a:gd name="T34" fmla="*/ 404 w 1088"/>
              <a:gd name="T35" fmla="*/ 64 h 1090"/>
              <a:gd name="T36" fmla="*/ 354 w 1088"/>
              <a:gd name="T37" fmla="*/ 81 h 1090"/>
              <a:gd name="T38" fmla="*/ 307 w 1088"/>
              <a:gd name="T39" fmla="*/ 104 h 1090"/>
              <a:gd name="T40" fmla="*/ 262 w 1088"/>
              <a:gd name="T41" fmla="*/ 131 h 1090"/>
              <a:gd name="T42" fmla="*/ 221 w 1088"/>
              <a:gd name="T43" fmla="*/ 163 h 1090"/>
              <a:gd name="T44" fmla="*/ 182 w 1088"/>
              <a:gd name="T45" fmla="*/ 199 h 1090"/>
              <a:gd name="T46" fmla="*/ 148 w 1088"/>
              <a:gd name="T47" fmla="*/ 238 h 1090"/>
              <a:gd name="T48" fmla="*/ 118 w 1088"/>
              <a:gd name="T49" fmla="*/ 282 h 1090"/>
              <a:gd name="T50" fmla="*/ 93 w 1088"/>
              <a:gd name="T51" fmla="*/ 328 h 1090"/>
              <a:gd name="T52" fmla="*/ 73 w 1088"/>
              <a:gd name="T53" fmla="*/ 376 h 1090"/>
              <a:gd name="T54" fmla="*/ 58 w 1088"/>
              <a:gd name="T55" fmla="*/ 426 h 1090"/>
              <a:gd name="T56" fmla="*/ 48 w 1088"/>
              <a:gd name="T57" fmla="*/ 478 h 1090"/>
              <a:gd name="T58" fmla="*/ 44 w 1088"/>
              <a:gd name="T59" fmla="*/ 530 h 1090"/>
              <a:gd name="T60" fmla="*/ 45 w 1088"/>
              <a:gd name="T61" fmla="*/ 582 h 1090"/>
              <a:gd name="T62" fmla="*/ 52 w 1088"/>
              <a:gd name="T63" fmla="*/ 634 h 1090"/>
              <a:gd name="T64" fmla="*/ 64 w 1088"/>
              <a:gd name="T65" fmla="*/ 686 h 1090"/>
              <a:gd name="T66" fmla="*/ 81 w 1088"/>
              <a:gd name="T67" fmla="*/ 735 h 1090"/>
              <a:gd name="T68" fmla="*/ 104 w 1088"/>
              <a:gd name="T69" fmla="*/ 782 h 1090"/>
              <a:gd name="T70" fmla="*/ 131 w 1088"/>
              <a:gd name="T71" fmla="*/ 827 h 1090"/>
              <a:gd name="T72" fmla="*/ 163 w 1088"/>
              <a:gd name="T73" fmla="*/ 869 h 1090"/>
              <a:gd name="T74" fmla="*/ 198 w 1088"/>
              <a:gd name="T75" fmla="*/ 907 h 1090"/>
              <a:gd name="T76" fmla="*/ 238 w 1088"/>
              <a:gd name="T77" fmla="*/ 941 h 1090"/>
              <a:gd name="T78" fmla="*/ 281 w 1088"/>
              <a:gd name="T79" fmla="*/ 971 h 1090"/>
              <a:gd name="T80" fmla="*/ 327 w 1088"/>
              <a:gd name="T81" fmla="*/ 996 h 1090"/>
              <a:gd name="T82" fmla="*/ 375 w 1088"/>
              <a:gd name="T83" fmla="*/ 1017 h 1090"/>
              <a:gd name="T84" fmla="*/ 425 w 1088"/>
              <a:gd name="T85" fmla="*/ 1032 h 1090"/>
              <a:gd name="T86" fmla="*/ 477 w 1088"/>
              <a:gd name="T87" fmla="*/ 1041 h 1090"/>
              <a:gd name="T88" fmla="*/ 529 w 1088"/>
              <a:gd name="T89" fmla="*/ 1046 h 1090"/>
              <a:gd name="T90" fmla="*/ 581 w 1088"/>
              <a:gd name="T91" fmla="*/ 1045 h 1090"/>
              <a:gd name="T92" fmla="*/ 633 w 1088"/>
              <a:gd name="T93" fmla="*/ 1038 h 1090"/>
              <a:gd name="T94" fmla="*/ 684 w 1088"/>
              <a:gd name="T95" fmla="*/ 1026 h 1090"/>
              <a:gd name="T96" fmla="*/ 734 w 1088"/>
              <a:gd name="T97" fmla="*/ 1009 h 1090"/>
              <a:gd name="T98" fmla="*/ 781 w 1088"/>
              <a:gd name="T99" fmla="*/ 986 h 1090"/>
              <a:gd name="T100" fmla="*/ 826 w 1088"/>
              <a:gd name="T101" fmla="*/ 959 h 1090"/>
              <a:gd name="T102" fmla="*/ 867 w 1088"/>
              <a:gd name="T103" fmla="*/ 927 h 1090"/>
              <a:gd name="T104" fmla="*/ 905 w 1088"/>
              <a:gd name="T105" fmla="*/ 891 h 1090"/>
              <a:gd name="T106" fmla="*/ 940 w 1088"/>
              <a:gd name="T107" fmla="*/ 851 h 1090"/>
              <a:gd name="T108" fmla="*/ 969 w 1088"/>
              <a:gd name="T109" fmla="*/ 808 h 1090"/>
              <a:gd name="T110" fmla="*/ 995 w 1088"/>
              <a:gd name="T111" fmla="*/ 762 h 1090"/>
              <a:gd name="T112" fmla="*/ 1015 w 1088"/>
              <a:gd name="T113" fmla="*/ 714 h 1090"/>
              <a:gd name="T114" fmla="*/ 1030 w 1088"/>
              <a:gd name="T115" fmla="*/ 664 h 1090"/>
              <a:gd name="T116" fmla="*/ 1040 w 1088"/>
              <a:gd name="T117" fmla="*/ 612 h 1090"/>
              <a:gd name="T118" fmla="*/ 1044 w 1088"/>
              <a:gd name="T119" fmla="*/ 560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8" h="1090">
                <a:moveTo>
                  <a:pt x="1078" y="557"/>
                </a:moveTo>
                <a:cubicBezTo>
                  <a:pt x="1080" y="556"/>
                  <a:pt x="1083" y="555"/>
                  <a:pt x="1085" y="553"/>
                </a:cubicBezTo>
                <a:cubicBezTo>
                  <a:pt x="1087" y="551"/>
                  <a:pt x="1088" y="548"/>
                  <a:pt x="1088" y="545"/>
                </a:cubicBezTo>
                <a:cubicBezTo>
                  <a:pt x="1088" y="542"/>
                  <a:pt x="1087" y="539"/>
                  <a:pt x="1085" y="537"/>
                </a:cubicBezTo>
                <a:cubicBezTo>
                  <a:pt x="1083" y="535"/>
                  <a:pt x="1080" y="533"/>
                  <a:pt x="1078" y="533"/>
                </a:cubicBezTo>
                <a:cubicBezTo>
                  <a:pt x="1074" y="533"/>
                  <a:pt x="1058" y="531"/>
                  <a:pt x="1044" y="530"/>
                </a:cubicBezTo>
                <a:cubicBezTo>
                  <a:pt x="1044" y="522"/>
                  <a:pt x="1043" y="515"/>
                  <a:pt x="1043" y="507"/>
                </a:cubicBezTo>
                <a:cubicBezTo>
                  <a:pt x="1057" y="505"/>
                  <a:pt x="1073" y="501"/>
                  <a:pt x="1076" y="501"/>
                </a:cubicBezTo>
                <a:cubicBezTo>
                  <a:pt x="1079" y="500"/>
                  <a:pt x="1081" y="498"/>
                  <a:pt x="1083" y="496"/>
                </a:cubicBezTo>
                <a:cubicBezTo>
                  <a:pt x="1084" y="494"/>
                  <a:pt x="1085" y="491"/>
                  <a:pt x="1085" y="488"/>
                </a:cubicBezTo>
                <a:cubicBezTo>
                  <a:pt x="1084" y="485"/>
                  <a:pt x="1083" y="482"/>
                  <a:pt x="1081" y="481"/>
                </a:cubicBezTo>
                <a:cubicBezTo>
                  <a:pt x="1079" y="479"/>
                  <a:pt x="1076" y="477"/>
                  <a:pt x="1073" y="477"/>
                </a:cubicBezTo>
                <a:cubicBezTo>
                  <a:pt x="1070" y="477"/>
                  <a:pt x="1054" y="478"/>
                  <a:pt x="1040" y="478"/>
                </a:cubicBezTo>
                <a:cubicBezTo>
                  <a:pt x="1039" y="470"/>
                  <a:pt x="1037" y="463"/>
                  <a:pt x="1036" y="455"/>
                </a:cubicBezTo>
                <a:cubicBezTo>
                  <a:pt x="1050" y="451"/>
                  <a:pt x="1065" y="446"/>
                  <a:pt x="1068" y="445"/>
                </a:cubicBezTo>
                <a:cubicBezTo>
                  <a:pt x="1071" y="444"/>
                  <a:pt x="1073" y="442"/>
                  <a:pt x="1075" y="440"/>
                </a:cubicBezTo>
                <a:cubicBezTo>
                  <a:pt x="1076" y="437"/>
                  <a:pt x="1076" y="435"/>
                  <a:pt x="1076" y="432"/>
                </a:cubicBezTo>
                <a:cubicBezTo>
                  <a:pt x="1075" y="429"/>
                  <a:pt x="1074" y="426"/>
                  <a:pt x="1071" y="425"/>
                </a:cubicBezTo>
                <a:cubicBezTo>
                  <a:pt x="1069" y="423"/>
                  <a:pt x="1066" y="422"/>
                  <a:pt x="1063" y="422"/>
                </a:cubicBezTo>
                <a:cubicBezTo>
                  <a:pt x="1060" y="423"/>
                  <a:pt x="1044" y="425"/>
                  <a:pt x="1030" y="426"/>
                </a:cubicBezTo>
                <a:cubicBezTo>
                  <a:pt x="1028" y="419"/>
                  <a:pt x="1026" y="412"/>
                  <a:pt x="1024" y="404"/>
                </a:cubicBezTo>
                <a:cubicBezTo>
                  <a:pt x="1037" y="399"/>
                  <a:pt x="1052" y="392"/>
                  <a:pt x="1055" y="391"/>
                </a:cubicBezTo>
                <a:cubicBezTo>
                  <a:pt x="1058" y="390"/>
                  <a:pt x="1060" y="388"/>
                  <a:pt x="1061" y="385"/>
                </a:cubicBezTo>
                <a:cubicBezTo>
                  <a:pt x="1062" y="382"/>
                  <a:pt x="1062" y="379"/>
                  <a:pt x="1061" y="377"/>
                </a:cubicBezTo>
                <a:cubicBezTo>
                  <a:pt x="1060" y="374"/>
                  <a:pt x="1058" y="372"/>
                  <a:pt x="1056" y="370"/>
                </a:cubicBezTo>
                <a:cubicBezTo>
                  <a:pt x="1054" y="369"/>
                  <a:pt x="1051" y="368"/>
                  <a:pt x="1048" y="369"/>
                </a:cubicBezTo>
                <a:cubicBezTo>
                  <a:pt x="1045" y="369"/>
                  <a:pt x="1029" y="373"/>
                  <a:pt x="1015" y="376"/>
                </a:cubicBezTo>
                <a:cubicBezTo>
                  <a:pt x="1012" y="369"/>
                  <a:pt x="1010" y="362"/>
                  <a:pt x="1007" y="355"/>
                </a:cubicBezTo>
                <a:cubicBezTo>
                  <a:pt x="1020" y="348"/>
                  <a:pt x="1033" y="340"/>
                  <a:pt x="1036" y="338"/>
                </a:cubicBezTo>
                <a:cubicBezTo>
                  <a:pt x="1039" y="337"/>
                  <a:pt x="1040" y="334"/>
                  <a:pt x="1041" y="332"/>
                </a:cubicBezTo>
                <a:cubicBezTo>
                  <a:pt x="1042" y="329"/>
                  <a:pt x="1042" y="326"/>
                  <a:pt x="1041" y="323"/>
                </a:cubicBezTo>
                <a:cubicBezTo>
                  <a:pt x="1039" y="321"/>
                  <a:pt x="1037" y="319"/>
                  <a:pt x="1035" y="317"/>
                </a:cubicBezTo>
                <a:cubicBezTo>
                  <a:pt x="1032" y="316"/>
                  <a:pt x="1029" y="316"/>
                  <a:pt x="1027" y="317"/>
                </a:cubicBezTo>
                <a:cubicBezTo>
                  <a:pt x="1024" y="318"/>
                  <a:pt x="1009" y="323"/>
                  <a:pt x="995" y="328"/>
                </a:cubicBezTo>
                <a:cubicBezTo>
                  <a:pt x="991" y="321"/>
                  <a:pt x="988" y="314"/>
                  <a:pt x="984" y="307"/>
                </a:cubicBezTo>
                <a:cubicBezTo>
                  <a:pt x="996" y="299"/>
                  <a:pt x="1009" y="290"/>
                  <a:pt x="1012" y="288"/>
                </a:cubicBezTo>
                <a:cubicBezTo>
                  <a:pt x="1014" y="286"/>
                  <a:pt x="1016" y="284"/>
                  <a:pt x="1016" y="281"/>
                </a:cubicBezTo>
                <a:cubicBezTo>
                  <a:pt x="1017" y="278"/>
                  <a:pt x="1016" y="275"/>
                  <a:pt x="1015" y="273"/>
                </a:cubicBezTo>
                <a:cubicBezTo>
                  <a:pt x="1013" y="270"/>
                  <a:pt x="1011" y="268"/>
                  <a:pt x="1008" y="267"/>
                </a:cubicBezTo>
                <a:cubicBezTo>
                  <a:pt x="1006" y="266"/>
                  <a:pt x="1003" y="266"/>
                  <a:pt x="1000" y="268"/>
                </a:cubicBezTo>
                <a:cubicBezTo>
                  <a:pt x="997" y="269"/>
                  <a:pt x="983" y="276"/>
                  <a:pt x="969" y="282"/>
                </a:cubicBezTo>
                <a:cubicBezTo>
                  <a:pt x="966" y="275"/>
                  <a:pt x="961" y="269"/>
                  <a:pt x="957" y="263"/>
                </a:cubicBezTo>
                <a:cubicBezTo>
                  <a:pt x="968" y="253"/>
                  <a:pt x="980" y="242"/>
                  <a:pt x="983" y="240"/>
                </a:cubicBezTo>
                <a:cubicBezTo>
                  <a:pt x="985" y="238"/>
                  <a:pt x="986" y="236"/>
                  <a:pt x="986" y="233"/>
                </a:cubicBezTo>
                <a:cubicBezTo>
                  <a:pt x="986" y="230"/>
                  <a:pt x="986" y="227"/>
                  <a:pt x="984" y="225"/>
                </a:cubicBezTo>
                <a:cubicBezTo>
                  <a:pt x="982" y="222"/>
                  <a:pt x="980" y="221"/>
                  <a:pt x="977" y="220"/>
                </a:cubicBezTo>
                <a:cubicBezTo>
                  <a:pt x="974" y="220"/>
                  <a:pt x="971" y="220"/>
                  <a:pt x="969" y="221"/>
                </a:cubicBezTo>
                <a:cubicBezTo>
                  <a:pt x="966" y="223"/>
                  <a:pt x="952" y="231"/>
                  <a:pt x="940" y="238"/>
                </a:cubicBezTo>
                <a:cubicBezTo>
                  <a:pt x="935" y="233"/>
                  <a:pt x="930" y="227"/>
                  <a:pt x="925" y="221"/>
                </a:cubicBezTo>
                <a:cubicBezTo>
                  <a:pt x="935" y="210"/>
                  <a:pt x="946" y="198"/>
                  <a:pt x="948" y="196"/>
                </a:cubicBezTo>
                <a:cubicBezTo>
                  <a:pt x="950" y="194"/>
                  <a:pt x="951" y="191"/>
                  <a:pt x="951" y="188"/>
                </a:cubicBezTo>
                <a:cubicBezTo>
                  <a:pt x="951" y="185"/>
                  <a:pt x="950" y="183"/>
                  <a:pt x="948" y="180"/>
                </a:cubicBezTo>
                <a:cubicBezTo>
                  <a:pt x="946" y="178"/>
                  <a:pt x="943" y="177"/>
                  <a:pt x="941" y="177"/>
                </a:cubicBezTo>
                <a:cubicBezTo>
                  <a:pt x="938" y="176"/>
                  <a:pt x="935" y="177"/>
                  <a:pt x="933" y="179"/>
                </a:cubicBezTo>
                <a:cubicBezTo>
                  <a:pt x="930" y="181"/>
                  <a:pt x="917" y="190"/>
                  <a:pt x="905" y="199"/>
                </a:cubicBezTo>
                <a:cubicBezTo>
                  <a:pt x="900" y="193"/>
                  <a:pt x="895" y="188"/>
                  <a:pt x="890" y="183"/>
                </a:cubicBezTo>
                <a:cubicBezTo>
                  <a:pt x="898" y="171"/>
                  <a:pt x="908" y="158"/>
                  <a:pt x="910" y="156"/>
                </a:cubicBezTo>
                <a:cubicBezTo>
                  <a:pt x="911" y="153"/>
                  <a:pt x="912" y="150"/>
                  <a:pt x="912" y="148"/>
                </a:cubicBezTo>
                <a:cubicBezTo>
                  <a:pt x="911" y="145"/>
                  <a:pt x="910" y="142"/>
                  <a:pt x="908" y="140"/>
                </a:cubicBezTo>
                <a:cubicBezTo>
                  <a:pt x="906" y="138"/>
                  <a:pt x="903" y="137"/>
                  <a:pt x="900" y="137"/>
                </a:cubicBezTo>
                <a:cubicBezTo>
                  <a:pt x="897" y="137"/>
                  <a:pt x="894" y="138"/>
                  <a:pt x="892" y="140"/>
                </a:cubicBezTo>
                <a:cubicBezTo>
                  <a:pt x="890" y="142"/>
                  <a:pt x="878" y="153"/>
                  <a:pt x="867" y="163"/>
                </a:cubicBezTo>
                <a:cubicBezTo>
                  <a:pt x="862" y="158"/>
                  <a:pt x="856" y="153"/>
                  <a:pt x="850" y="149"/>
                </a:cubicBezTo>
                <a:cubicBezTo>
                  <a:pt x="857" y="136"/>
                  <a:pt x="865" y="122"/>
                  <a:pt x="867" y="119"/>
                </a:cubicBezTo>
                <a:cubicBezTo>
                  <a:pt x="869" y="117"/>
                  <a:pt x="869" y="114"/>
                  <a:pt x="868" y="111"/>
                </a:cubicBezTo>
                <a:cubicBezTo>
                  <a:pt x="868" y="109"/>
                  <a:pt x="866" y="106"/>
                  <a:pt x="864" y="104"/>
                </a:cubicBezTo>
                <a:cubicBezTo>
                  <a:pt x="861" y="103"/>
                  <a:pt x="858" y="102"/>
                  <a:pt x="856" y="102"/>
                </a:cubicBezTo>
                <a:cubicBezTo>
                  <a:pt x="853" y="102"/>
                  <a:pt x="850" y="103"/>
                  <a:pt x="848" y="106"/>
                </a:cubicBezTo>
                <a:cubicBezTo>
                  <a:pt x="846" y="108"/>
                  <a:pt x="835" y="120"/>
                  <a:pt x="826" y="131"/>
                </a:cubicBezTo>
                <a:cubicBezTo>
                  <a:pt x="820" y="127"/>
                  <a:pt x="813" y="123"/>
                  <a:pt x="807" y="119"/>
                </a:cubicBezTo>
                <a:cubicBezTo>
                  <a:pt x="813" y="105"/>
                  <a:pt x="820" y="91"/>
                  <a:pt x="821" y="88"/>
                </a:cubicBezTo>
                <a:cubicBezTo>
                  <a:pt x="822" y="85"/>
                  <a:pt x="822" y="82"/>
                  <a:pt x="821" y="80"/>
                </a:cubicBezTo>
                <a:cubicBezTo>
                  <a:pt x="820" y="77"/>
                  <a:pt x="818" y="75"/>
                  <a:pt x="816" y="73"/>
                </a:cubicBezTo>
                <a:cubicBezTo>
                  <a:pt x="813" y="72"/>
                  <a:pt x="810" y="71"/>
                  <a:pt x="808" y="72"/>
                </a:cubicBezTo>
                <a:cubicBezTo>
                  <a:pt x="805" y="72"/>
                  <a:pt x="802" y="74"/>
                  <a:pt x="801" y="76"/>
                </a:cubicBezTo>
                <a:cubicBezTo>
                  <a:pt x="799" y="79"/>
                  <a:pt x="790" y="92"/>
                  <a:pt x="781" y="104"/>
                </a:cubicBezTo>
                <a:cubicBezTo>
                  <a:pt x="774" y="100"/>
                  <a:pt x="768" y="97"/>
                  <a:pt x="761" y="93"/>
                </a:cubicBezTo>
                <a:cubicBezTo>
                  <a:pt x="766" y="80"/>
                  <a:pt x="771" y="65"/>
                  <a:pt x="772" y="61"/>
                </a:cubicBezTo>
                <a:cubicBezTo>
                  <a:pt x="773" y="59"/>
                  <a:pt x="772" y="56"/>
                  <a:pt x="771" y="53"/>
                </a:cubicBezTo>
                <a:cubicBezTo>
                  <a:pt x="770" y="51"/>
                  <a:pt x="768" y="49"/>
                  <a:pt x="765" y="47"/>
                </a:cubicBezTo>
                <a:cubicBezTo>
                  <a:pt x="762" y="46"/>
                  <a:pt x="760" y="46"/>
                  <a:pt x="757" y="47"/>
                </a:cubicBezTo>
                <a:cubicBezTo>
                  <a:pt x="754" y="48"/>
                  <a:pt x="752" y="49"/>
                  <a:pt x="750" y="52"/>
                </a:cubicBezTo>
                <a:cubicBezTo>
                  <a:pt x="749" y="55"/>
                  <a:pt x="741" y="69"/>
                  <a:pt x="734" y="81"/>
                </a:cubicBezTo>
                <a:cubicBezTo>
                  <a:pt x="727" y="78"/>
                  <a:pt x="720" y="76"/>
                  <a:pt x="713" y="73"/>
                </a:cubicBezTo>
                <a:cubicBezTo>
                  <a:pt x="716" y="59"/>
                  <a:pt x="719" y="43"/>
                  <a:pt x="720" y="40"/>
                </a:cubicBezTo>
                <a:cubicBezTo>
                  <a:pt x="721" y="37"/>
                  <a:pt x="720" y="34"/>
                  <a:pt x="719" y="32"/>
                </a:cubicBezTo>
                <a:cubicBezTo>
                  <a:pt x="717" y="30"/>
                  <a:pt x="715" y="28"/>
                  <a:pt x="712" y="27"/>
                </a:cubicBezTo>
                <a:cubicBezTo>
                  <a:pt x="709" y="26"/>
                  <a:pt x="706" y="26"/>
                  <a:pt x="704" y="27"/>
                </a:cubicBezTo>
                <a:cubicBezTo>
                  <a:pt x="701" y="28"/>
                  <a:pt x="699" y="30"/>
                  <a:pt x="698" y="33"/>
                </a:cubicBezTo>
                <a:cubicBezTo>
                  <a:pt x="696" y="36"/>
                  <a:pt x="690" y="51"/>
                  <a:pt x="684" y="64"/>
                </a:cubicBezTo>
                <a:cubicBezTo>
                  <a:pt x="677" y="62"/>
                  <a:pt x="670" y="60"/>
                  <a:pt x="663" y="58"/>
                </a:cubicBezTo>
                <a:cubicBezTo>
                  <a:pt x="664" y="44"/>
                  <a:pt x="666" y="28"/>
                  <a:pt x="666" y="25"/>
                </a:cubicBezTo>
                <a:cubicBezTo>
                  <a:pt x="667" y="22"/>
                  <a:pt x="666" y="19"/>
                  <a:pt x="664" y="17"/>
                </a:cubicBezTo>
                <a:cubicBezTo>
                  <a:pt x="662" y="14"/>
                  <a:pt x="660" y="13"/>
                  <a:pt x="657" y="12"/>
                </a:cubicBezTo>
                <a:cubicBezTo>
                  <a:pt x="654" y="12"/>
                  <a:pt x="651" y="12"/>
                  <a:pt x="649" y="13"/>
                </a:cubicBezTo>
                <a:cubicBezTo>
                  <a:pt x="646" y="15"/>
                  <a:pt x="644" y="17"/>
                  <a:pt x="643" y="20"/>
                </a:cubicBezTo>
                <a:cubicBezTo>
                  <a:pt x="642" y="23"/>
                  <a:pt x="638" y="38"/>
                  <a:pt x="633" y="52"/>
                </a:cubicBezTo>
                <a:cubicBezTo>
                  <a:pt x="626" y="51"/>
                  <a:pt x="619" y="49"/>
                  <a:pt x="611" y="48"/>
                </a:cubicBezTo>
                <a:cubicBezTo>
                  <a:pt x="611" y="34"/>
                  <a:pt x="611" y="18"/>
                  <a:pt x="611" y="15"/>
                </a:cubicBezTo>
                <a:cubicBezTo>
                  <a:pt x="611" y="12"/>
                  <a:pt x="610" y="9"/>
                  <a:pt x="608" y="7"/>
                </a:cubicBezTo>
                <a:cubicBezTo>
                  <a:pt x="606" y="5"/>
                  <a:pt x="604" y="4"/>
                  <a:pt x="601" y="3"/>
                </a:cubicBezTo>
                <a:cubicBezTo>
                  <a:pt x="598" y="3"/>
                  <a:pt x="595" y="4"/>
                  <a:pt x="593" y="5"/>
                </a:cubicBezTo>
                <a:cubicBezTo>
                  <a:pt x="590" y="7"/>
                  <a:pt x="589" y="9"/>
                  <a:pt x="588" y="12"/>
                </a:cubicBezTo>
                <a:cubicBezTo>
                  <a:pt x="587" y="15"/>
                  <a:pt x="584" y="31"/>
                  <a:pt x="581" y="45"/>
                </a:cubicBezTo>
                <a:cubicBezTo>
                  <a:pt x="574" y="45"/>
                  <a:pt x="566" y="44"/>
                  <a:pt x="559" y="44"/>
                </a:cubicBezTo>
                <a:cubicBezTo>
                  <a:pt x="558" y="30"/>
                  <a:pt x="556" y="14"/>
                  <a:pt x="556" y="10"/>
                </a:cubicBezTo>
                <a:cubicBezTo>
                  <a:pt x="555" y="8"/>
                  <a:pt x="554" y="5"/>
                  <a:pt x="552" y="3"/>
                </a:cubicBezTo>
                <a:cubicBezTo>
                  <a:pt x="550" y="1"/>
                  <a:pt x="547" y="0"/>
                  <a:pt x="544" y="0"/>
                </a:cubicBezTo>
                <a:cubicBezTo>
                  <a:pt x="541" y="0"/>
                  <a:pt x="538" y="1"/>
                  <a:pt x="536" y="3"/>
                </a:cubicBezTo>
                <a:cubicBezTo>
                  <a:pt x="534" y="5"/>
                  <a:pt x="533" y="8"/>
                  <a:pt x="532" y="10"/>
                </a:cubicBezTo>
                <a:cubicBezTo>
                  <a:pt x="532" y="14"/>
                  <a:pt x="530" y="30"/>
                  <a:pt x="529" y="44"/>
                </a:cubicBezTo>
                <a:cubicBezTo>
                  <a:pt x="522" y="44"/>
                  <a:pt x="514" y="45"/>
                  <a:pt x="507" y="45"/>
                </a:cubicBezTo>
                <a:cubicBezTo>
                  <a:pt x="504" y="31"/>
                  <a:pt x="501" y="15"/>
                  <a:pt x="500" y="12"/>
                </a:cubicBezTo>
                <a:cubicBezTo>
                  <a:pt x="499" y="9"/>
                  <a:pt x="497" y="7"/>
                  <a:pt x="495" y="5"/>
                </a:cubicBezTo>
                <a:cubicBezTo>
                  <a:pt x="493" y="4"/>
                  <a:pt x="490" y="3"/>
                  <a:pt x="487" y="3"/>
                </a:cubicBezTo>
                <a:cubicBezTo>
                  <a:pt x="484" y="4"/>
                  <a:pt x="482" y="5"/>
                  <a:pt x="480" y="7"/>
                </a:cubicBezTo>
                <a:cubicBezTo>
                  <a:pt x="478" y="9"/>
                  <a:pt x="477" y="12"/>
                  <a:pt x="477" y="15"/>
                </a:cubicBezTo>
                <a:cubicBezTo>
                  <a:pt x="477" y="18"/>
                  <a:pt x="477" y="34"/>
                  <a:pt x="477" y="48"/>
                </a:cubicBezTo>
                <a:cubicBezTo>
                  <a:pt x="469" y="49"/>
                  <a:pt x="462" y="51"/>
                  <a:pt x="455" y="52"/>
                </a:cubicBezTo>
                <a:cubicBezTo>
                  <a:pt x="450" y="38"/>
                  <a:pt x="446" y="23"/>
                  <a:pt x="445" y="20"/>
                </a:cubicBezTo>
                <a:cubicBezTo>
                  <a:pt x="444" y="17"/>
                  <a:pt x="442" y="15"/>
                  <a:pt x="439" y="13"/>
                </a:cubicBezTo>
                <a:cubicBezTo>
                  <a:pt x="437" y="12"/>
                  <a:pt x="434" y="12"/>
                  <a:pt x="431" y="12"/>
                </a:cubicBezTo>
                <a:cubicBezTo>
                  <a:pt x="428" y="13"/>
                  <a:pt x="426" y="14"/>
                  <a:pt x="424" y="17"/>
                </a:cubicBezTo>
                <a:cubicBezTo>
                  <a:pt x="422" y="19"/>
                  <a:pt x="421" y="22"/>
                  <a:pt x="422" y="25"/>
                </a:cubicBezTo>
                <a:cubicBezTo>
                  <a:pt x="422" y="28"/>
                  <a:pt x="424" y="44"/>
                  <a:pt x="425" y="58"/>
                </a:cubicBezTo>
                <a:cubicBezTo>
                  <a:pt x="418" y="60"/>
                  <a:pt x="411" y="62"/>
                  <a:pt x="404" y="64"/>
                </a:cubicBezTo>
                <a:cubicBezTo>
                  <a:pt x="398" y="51"/>
                  <a:pt x="392" y="36"/>
                  <a:pt x="390" y="33"/>
                </a:cubicBezTo>
                <a:cubicBezTo>
                  <a:pt x="389" y="30"/>
                  <a:pt x="387" y="28"/>
                  <a:pt x="384" y="27"/>
                </a:cubicBezTo>
                <a:cubicBezTo>
                  <a:pt x="382" y="26"/>
                  <a:pt x="379" y="26"/>
                  <a:pt x="376" y="27"/>
                </a:cubicBezTo>
                <a:cubicBezTo>
                  <a:pt x="373" y="28"/>
                  <a:pt x="371" y="30"/>
                  <a:pt x="369" y="32"/>
                </a:cubicBezTo>
                <a:cubicBezTo>
                  <a:pt x="368" y="34"/>
                  <a:pt x="367" y="37"/>
                  <a:pt x="368" y="40"/>
                </a:cubicBezTo>
                <a:cubicBezTo>
                  <a:pt x="369" y="43"/>
                  <a:pt x="372" y="59"/>
                  <a:pt x="375" y="73"/>
                </a:cubicBezTo>
                <a:cubicBezTo>
                  <a:pt x="368" y="76"/>
                  <a:pt x="361" y="78"/>
                  <a:pt x="354" y="81"/>
                </a:cubicBezTo>
                <a:cubicBezTo>
                  <a:pt x="347" y="69"/>
                  <a:pt x="339" y="55"/>
                  <a:pt x="338" y="52"/>
                </a:cubicBezTo>
                <a:cubicBezTo>
                  <a:pt x="336" y="49"/>
                  <a:pt x="334" y="48"/>
                  <a:pt x="331" y="47"/>
                </a:cubicBezTo>
                <a:cubicBezTo>
                  <a:pt x="328" y="46"/>
                  <a:pt x="326" y="46"/>
                  <a:pt x="323" y="47"/>
                </a:cubicBezTo>
                <a:cubicBezTo>
                  <a:pt x="320" y="49"/>
                  <a:pt x="318" y="51"/>
                  <a:pt x="317" y="53"/>
                </a:cubicBezTo>
                <a:cubicBezTo>
                  <a:pt x="316" y="56"/>
                  <a:pt x="315" y="59"/>
                  <a:pt x="316" y="61"/>
                </a:cubicBezTo>
                <a:cubicBezTo>
                  <a:pt x="317" y="65"/>
                  <a:pt x="322" y="80"/>
                  <a:pt x="327" y="93"/>
                </a:cubicBezTo>
                <a:cubicBezTo>
                  <a:pt x="320" y="97"/>
                  <a:pt x="314" y="100"/>
                  <a:pt x="307" y="104"/>
                </a:cubicBezTo>
                <a:cubicBezTo>
                  <a:pt x="298" y="92"/>
                  <a:pt x="289" y="79"/>
                  <a:pt x="287" y="76"/>
                </a:cubicBezTo>
                <a:cubicBezTo>
                  <a:pt x="286" y="74"/>
                  <a:pt x="283" y="72"/>
                  <a:pt x="280" y="72"/>
                </a:cubicBezTo>
                <a:cubicBezTo>
                  <a:pt x="278" y="71"/>
                  <a:pt x="275" y="72"/>
                  <a:pt x="272" y="73"/>
                </a:cubicBezTo>
                <a:cubicBezTo>
                  <a:pt x="270" y="75"/>
                  <a:pt x="268" y="77"/>
                  <a:pt x="267" y="80"/>
                </a:cubicBezTo>
                <a:cubicBezTo>
                  <a:pt x="266" y="82"/>
                  <a:pt x="266" y="85"/>
                  <a:pt x="267" y="88"/>
                </a:cubicBezTo>
                <a:cubicBezTo>
                  <a:pt x="268" y="91"/>
                  <a:pt x="275" y="105"/>
                  <a:pt x="281" y="119"/>
                </a:cubicBezTo>
                <a:cubicBezTo>
                  <a:pt x="275" y="123"/>
                  <a:pt x="268" y="127"/>
                  <a:pt x="262" y="131"/>
                </a:cubicBezTo>
                <a:cubicBezTo>
                  <a:pt x="253" y="120"/>
                  <a:pt x="242" y="108"/>
                  <a:pt x="240" y="106"/>
                </a:cubicBezTo>
                <a:cubicBezTo>
                  <a:pt x="238" y="103"/>
                  <a:pt x="235" y="102"/>
                  <a:pt x="232" y="102"/>
                </a:cubicBezTo>
                <a:cubicBezTo>
                  <a:pt x="230" y="102"/>
                  <a:pt x="227" y="103"/>
                  <a:pt x="224" y="104"/>
                </a:cubicBezTo>
                <a:cubicBezTo>
                  <a:pt x="222" y="106"/>
                  <a:pt x="220" y="109"/>
                  <a:pt x="220" y="111"/>
                </a:cubicBezTo>
                <a:cubicBezTo>
                  <a:pt x="219" y="114"/>
                  <a:pt x="219" y="117"/>
                  <a:pt x="221" y="119"/>
                </a:cubicBezTo>
                <a:cubicBezTo>
                  <a:pt x="223" y="122"/>
                  <a:pt x="231" y="136"/>
                  <a:pt x="238" y="149"/>
                </a:cubicBezTo>
                <a:cubicBezTo>
                  <a:pt x="232" y="153"/>
                  <a:pt x="226" y="158"/>
                  <a:pt x="221" y="163"/>
                </a:cubicBezTo>
                <a:cubicBezTo>
                  <a:pt x="210" y="153"/>
                  <a:pt x="198" y="142"/>
                  <a:pt x="196" y="140"/>
                </a:cubicBezTo>
                <a:cubicBezTo>
                  <a:pt x="194" y="138"/>
                  <a:pt x="191" y="137"/>
                  <a:pt x="188" y="137"/>
                </a:cubicBezTo>
                <a:cubicBezTo>
                  <a:pt x="185" y="137"/>
                  <a:pt x="182" y="138"/>
                  <a:pt x="180" y="140"/>
                </a:cubicBezTo>
                <a:cubicBezTo>
                  <a:pt x="178" y="142"/>
                  <a:pt x="177" y="145"/>
                  <a:pt x="176" y="148"/>
                </a:cubicBezTo>
                <a:cubicBezTo>
                  <a:pt x="176" y="150"/>
                  <a:pt x="176" y="153"/>
                  <a:pt x="178" y="156"/>
                </a:cubicBezTo>
                <a:cubicBezTo>
                  <a:pt x="180" y="158"/>
                  <a:pt x="190" y="171"/>
                  <a:pt x="198" y="183"/>
                </a:cubicBezTo>
                <a:cubicBezTo>
                  <a:pt x="193" y="188"/>
                  <a:pt x="188" y="193"/>
                  <a:pt x="182" y="199"/>
                </a:cubicBezTo>
                <a:cubicBezTo>
                  <a:pt x="171" y="190"/>
                  <a:pt x="158" y="181"/>
                  <a:pt x="155" y="179"/>
                </a:cubicBezTo>
                <a:cubicBezTo>
                  <a:pt x="153" y="177"/>
                  <a:pt x="150" y="176"/>
                  <a:pt x="147" y="177"/>
                </a:cubicBezTo>
                <a:cubicBezTo>
                  <a:pt x="145" y="177"/>
                  <a:pt x="142" y="178"/>
                  <a:pt x="140" y="180"/>
                </a:cubicBezTo>
                <a:cubicBezTo>
                  <a:pt x="138" y="183"/>
                  <a:pt x="137" y="185"/>
                  <a:pt x="137" y="188"/>
                </a:cubicBezTo>
                <a:cubicBezTo>
                  <a:pt x="137" y="191"/>
                  <a:pt x="138" y="194"/>
                  <a:pt x="140" y="196"/>
                </a:cubicBezTo>
                <a:cubicBezTo>
                  <a:pt x="142" y="198"/>
                  <a:pt x="153" y="210"/>
                  <a:pt x="163" y="221"/>
                </a:cubicBezTo>
                <a:cubicBezTo>
                  <a:pt x="158" y="227"/>
                  <a:pt x="153" y="233"/>
                  <a:pt x="148" y="238"/>
                </a:cubicBezTo>
                <a:cubicBezTo>
                  <a:pt x="136" y="231"/>
                  <a:pt x="122" y="223"/>
                  <a:pt x="119" y="221"/>
                </a:cubicBezTo>
                <a:cubicBezTo>
                  <a:pt x="117" y="220"/>
                  <a:pt x="114" y="220"/>
                  <a:pt x="111" y="220"/>
                </a:cubicBezTo>
                <a:cubicBezTo>
                  <a:pt x="108" y="221"/>
                  <a:pt x="106" y="222"/>
                  <a:pt x="104" y="225"/>
                </a:cubicBezTo>
                <a:cubicBezTo>
                  <a:pt x="102" y="227"/>
                  <a:pt x="102" y="230"/>
                  <a:pt x="102" y="233"/>
                </a:cubicBezTo>
                <a:cubicBezTo>
                  <a:pt x="102" y="236"/>
                  <a:pt x="103" y="238"/>
                  <a:pt x="105" y="240"/>
                </a:cubicBezTo>
                <a:cubicBezTo>
                  <a:pt x="108" y="242"/>
                  <a:pt x="120" y="253"/>
                  <a:pt x="131" y="263"/>
                </a:cubicBezTo>
                <a:cubicBezTo>
                  <a:pt x="127" y="269"/>
                  <a:pt x="122" y="275"/>
                  <a:pt x="118" y="282"/>
                </a:cubicBezTo>
                <a:cubicBezTo>
                  <a:pt x="105" y="276"/>
                  <a:pt x="91" y="269"/>
                  <a:pt x="88" y="268"/>
                </a:cubicBezTo>
                <a:cubicBezTo>
                  <a:pt x="85" y="266"/>
                  <a:pt x="82" y="266"/>
                  <a:pt x="80" y="267"/>
                </a:cubicBezTo>
                <a:cubicBezTo>
                  <a:pt x="77" y="268"/>
                  <a:pt x="75" y="270"/>
                  <a:pt x="73" y="273"/>
                </a:cubicBezTo>
                <a:cubicBezTo>
                  <a:pt x="72" y="275"/>
                  <a:pt x="71" y="278"/>
                  <a:pt x="72" y="281"/>
                </a:cubicBezTo>
                <a:cubicBezTo>
                  <a:pt x="72" y="284"/>
                  <a:pt x="74" y="286"/>
                  <a:pt x="76" y="288"/>
                </a:cubicBezTo>
                <a:cubicBezTo>
                  <a:pt x="79" y="290"/>
                  <a:pt x="92" y="299"/>
                  <a:pt x="104" y="307"/>
                </a:cubicBezTo>
                <a:cubicBezTo>
                  <a:pt x="100" y="314"/>
                  <a:pt x="97" y="321"/>
                  <a:pt x="93" y="328"/>
                </a:cubicBezTo>
                <a:cubicBezTo>
                  <a:pt x="79" y="323"/>
                  <a:pt x="64" y="318"/>
                  <a:pt x="61" y="317"/>
                </a:cubicBezTo>
                <a:cubicBezTo>
                  <a:pt x="59" y="316"/>
                  <a:pt x="56" y="316"/>
                  <a:pt x="53" y="317"/>
                </a:cubicBezTo>
                <a:cubicBezTo>
                  <a:pt x="51" y="319"/>
                  <a:pt x="48" y="321"/>
                  <a:pt x="47" y="323"/>
                </a:cubicBezTo>
                <a:cubicBezTo>
                  <a:pt x="46" y="326"/>
                  <a:pt x="46" y="329"/>
                  <a:pt x="47" y="332"/>
                </a:cubicBezTo>
                <a:cubicBezTo>
                  <a:pt x="48" y="334"/>
                  <a:pt x="49" y="337"/>
                  <a:pt x="52" y="338"/>
                </a:cubicBezTo>
                <a:cubicBezTo>
                  <a:pt x="55" y="340"/>
                  <a:pt x="68" y="348"/>
                  <a:pt x="81" y="355"/>
                </a:cubicBezTo>
                <a:cubicBezTo>
                  <a:pt x="78" y="362"/>
                  <a:pt x="76" y="369"/>
                  <a:pt x="73" y="376"/>
                </a:cubicBezTo>
                <a:cubicBezTo>
                  <a:pt x="59" y="373"/>
                  <a:pt x="43" y="369"/>
                  <a:pt x="40" y="369"/>
                </a:cubicBezTo>
                <a:cubicBezTo>
                  <a:pt x="37" y="368"/>
                  <a:pt x="34" y="369"/>
                  <a:pt x="32" y="370"/>
                </a:cubicBezTo>
                <a:cubicBezTo>
                  <a:pt x="30" y="372"/>
                  <a:pt x="28" y="374"/>
                  <a:pt x="27" y="377"/>
                </a:cubicBezTo>
                <a:cubicBezTo>
                  <a:pt x="26" y="379"/>
                  <a:pt x="26" y="382"/>
                  <a:pt x="27" y="385"/>
                </a:cubicBezTo>
                <a:cubicBezTo>
                  <a:pt x="28" y="388"/>
                  <a:pt x="30" y="390"/>
                  <a:pt x="33" y="391"/>
                </a:cubicBezTo>
                <a:cubicBezTo>
                  <a:pt x="36" y="392"/>
                  <a:pt x="50" y="399"/>
                  <a:pt x="64" y="404"/>
                </a:cubicBezTo>
                <a:cubicBezTo>
                  <a:pt x="62" y="412"/>
                  <a:pt x="60" y="419"/>
                  <a:pt x="58" y="426"/>
                </a:cubicBezTo>
                <a:cubicBezTo>
                  <a:pt x="44" y="425"/>
                  <a:pt x="28" y="423"/>
                  <a:pt x="25" y="422"/>
                </a:cubicBezTo>
                <a:cubicBezTo>
                  <a:pt x="22" y="422"/>
                  <a:pt x="19" y="423"/>
                  <a:pt x="17" y="425"/>
                </a:cubicBezTo>
                <a:cubicBezTo>
                  <a:pt x="14" y="426"/>
                  <a:pt x="13" y="429"/>
                  <a:pt x="12" y="432"/>
                </a:cubicBezTo>
                <a:cubicBezTo>
                  <a:pt x="12" y="435"/>
                  <a:pt x="12" y="437"/>
                  <a:pt x="13" y="440"/>
                </a:cubicBezTo>
                <a:cubicBezTo>
                  <a:pt x="15" y="442"/>
                  <a:pt x="17" y="444"/>
                  <a:pt x="20" y="445"/>
                </a:cubicBezTo>
                <a:cubicBezTo>
                  <a:pt x="23" y="446"/>
                  <a:pt x="38" y="451"/>
                  <a:pt x="52" y="455"/>
                </a:cubicBezTo>
                <a:cubicBezTo>
                  <a:pt x="50" y="463"/>
                  <a:pt x="49" y="470"/>
                  <a:pt x="48" y="478"/>
                </a:cubicBezTo>
                <a:cubicBezTo>
                  <a:pt x="34" y="478"/>
                  <a:pt x="18" y="477"/>
                  <a:pt x="15" y="477"/>
                </a:cubicBezTo>
                <a:cubicBezTo>
                  <a:pt x="12" y="477"/>
                  <a:pt x="9" y="479"/>
                  <a:pt x="7" y="481"/>
                </a:cubicBezTo>
                <a:cubicBezTo>
                  <a:pt x="5" y="482"/>
                  <a:pt x="4" y="485"/>
                  <a:pt x="3" y="488"/>
                </a:cubicBezTo>
                <a:cubicBezTo>
                  <a:pt x="3" y="491"/>
                  <a:pt x="4" y="494"/>
                  <a:pt x="5" y="496"/>
                </a:cubicBezTo>
                <a:cubicBezTo>
                  <a:pt x="7" y="498"/>
                  <a:pt x="9" y="500"/>
                  <a:pt x="12" y="501"/>
                </a:cubicBezTo>
                <a:cubicBezTo>
                  <a:pt x="15" y="501"/>
                  <a:pt x="31" y="505"/>
                  <a:pt x="45" y="507"/>
                </a:cubicBezTo>
                <a:cubicBezTo>
                  <a:pt x="45" y="515"/>
                  <a:pt x="44" y="522"/>
                  <a:pt x="44" y="530"/>
                </a:cubicBezTo>
                <a:cubicBezTo>
                  <a:pt x="30" y="531"/>
                  <a:pt x="14" y="533"/>
                  <a:pt x="10" y="533"/>
                </a:cubicBezTo>
                <a:cubicBezTo>
                  <a:pt x="7" y="533"/>
                  <a:pt x="5" y="535"/>
                  <a:pt x="3" y="537"/>
                </a:cubicBezTo>
                <a:cubicBezTo>
                  <a:pt x="1" y="539"/>
                  <a:pt x="0" y="542"/>
                  <a:pt x="0" y="545"/>
                </a:cubicBezTo>
                <a:cubicBezTo>
                  <a:pt x="0" y="548"/>
                  <a:pt x="1" y="551"/>
                  <a:pt x="3" y="553"/>
                </a:cubicBezTo>
                <a:cubicBezTo>
                  <a:pt x="5" y="555"/>
                  <a:pt x="7" y="556"/>
                  <a:pt x="10" y="557"/>
                </a:cubicBezTo>
                <a:cubicBezTo>
                  <a:pt x="14" y="557"/>
                  <a:pt x="30" y="558"/>
                  <a:pt x="44" y="560"/>
                </a:cubicBezTo>
                <a:cubicBezTo>
                  <a:pt x="44" y="567"/>
                  <a:pt x="45" y="575"/>
                  <a:pt x="45" y="582"/>
                </a:cubicBezTo>
                <a:cubicBezTo>
                  <a:pt x="31" y="585"/>
                  <a:pt x="15" y="588"/>
                  <a:pt x="12" y="589"/>
                </a:cubicBezTo>
                <a:cubicBezTo>
                  <a:pt x="9" y="590"/>
                  <a:pt x="7" y="591"/>
                  <a:pt x="5" y="594"/>
                </a:cubicBezTo>
                <a:cubicBezTo>
                  <a:pt x="4" y="596"/>
                  <a:pt x="3" y="599"/>
                  <a:pt x="3" y="602"/>
                </a:cubicBezTo>
                <a:cubicBezTo>
                  <a:pt x="4" y="605"/>
                  <a:pt x="5" y="607"/>
                  <a:pt x="7" y="609"/>
                </a:cubicBezTo>
                <a:cubicBezTo>
                  <a:pt x="9" y="611"/>
                  <a:pt x="12" y="613"/>
                  <a:pt x="15" y="612"/>
                </a:cubicBezTo>
                <a:cubicBezTo>
                  <a:pt x="18" y="612"/>
                  <a:pt x="34" y="612"/>
                  <a:pt x="48" y="612"/>
                </a:cubicBezTo>
                <a:cubicBezTo>
                  <a:pt x="49" y="620"/>
                  <a:pt x="50" y="627"/>
                  <a:pt x="52" y="634"/>
                </a:cubicBezTo>
                <a:cubicBezTo>
                  <a:pt x="38" y="639"/>
                  <a:pt x="23" y="644"/>
                  <a:pt x="20" y="645"/>
                </a:cubicBezTo>
                <a:cubicBezTo>
                  <a:pt x="17" y="645"/>
                  <a:pt x="15" y="647"/>
                  <a:pt x="13" y="650"/>
                </a:cubicBezTo>
                <a:cubicBezTo>
                  <a:pt x="12" y="652"/>
                  <a:pt x="12" y="655"/>
                  <a:pt x="12" y="658"/>
                </a:cubicBezTo>
                <a:cubicBezTo>
                  <a:pt x="13" y="661"/>
                  <a:pt x="14" y="664"/>
                  <a:pt x="17" y="665"/>
                </a:cubicBezTo>
                <a:cubicBezTo>
                  <a:pt x="19" y="667"/>
                  <a:pt x="22" y="668"/>
                  <a:pt x="25" y="668"/>
                </a:cubicBezTo>
                <a:cubicBezTo>
                  <a:pt x="28" y="667"/>
                  <a:pt x="44" y="665"/>
                  <a:pt x="58" y="664"/>
                </a:cubicBezTo>
                <a:cubicBezTo>
                  <a:pt x="60" y="671"/>
                  <a:pt x="62" y="678"/>
                  <a:pt x="64" y="686"/>
                </a:cubicBezTo>
                <a:cubicBezTo>
                  <a:pt x="50" y="691"/>
                  <a:pt x="36" y="698"/>
                  <a:pt x="33" y="699"/>
                </a:cubicBezTo>
                <a:cubicBezTo>
                  <a:pt x="30" y="700"/>
                  <a:pt x="28" y="702"/>
                  <a:pt x="27" y="705"/>
                </a:cubicBezTo>
                <a:cubicBezTo>
                  <a:pt x="26" y="708"/>
                  <a:pt x="26" y="710"/>
                  <a:pt x="27" y="713"/>
                </a:cubicBezTo>
                <a:cubicBezTo>
                  <a:pt x="28" y="716"/>
                  <a:pt x="30" y="718"/>
                  <a:pt x="32" y="720"/>
                </a:cubicBezTo>
                <a:cubicBezTo>
                  <a:pt x="34" y="721"/>
                  <a:pt x="37" y="722"/>
                  <a:pt x="40" y="721"/>
                </a:cubicBezTo>
                <a:cubicBezTo>
                  <a:pt x="43" y="721"/>
                  <a:pt x="59" y="717"/>
                  <a:pt x="73" y="714"/>
                </a:cubicBezTo>
                <a:cubicBezTo>
                  <a:pt x="76" y="721"/>
                  <a:pt x="78" y="728"/>
                  <a:pt x="81" y="735"/>
                </a:cubicBezTo>
                <a:cubicBezTo>
                  <a:pt x="68" y="742"/>
                  <a:pt x="55" y="750"/>
                  <a:pt x="52" y="752"/>
                </a:cubicBezTo>
                <a:cubicBezTo>
                  <a:pt x="49" y="753"/>
                  <a:pt x="48" y="755"/>
                  <a:pt x="47" y="758"/>
                </a:cubicBezTo>
                <a:cubicBezTo>
                  <a:pt x="46" y="761"/>
                  <a:pt x="46" y="764"/>
                  <a:pt x="47" y="766"/>
                </a:cubicBezTo>
                <a:cubicBezTo>
                  <a:pt x="48" y="769"/>
                  <a:pt x="51" y="771"/>
                  <a:pt x="53" y="772"/>
                </a:cubicBezTo>
                <a:cubicBezTo>
                  <a:pt x="56" y="774"/>
                  <a:pt x="59" y="774"/>
                  <a:pt x="61" y="773"/>
                </a:cubicBezTo>
                <a:cubicBezTo>
                  <a:pt x="64" y="772"/>
                  <a:pt x="79" y="767"/>
                  <a:pt x="93" y="762"/>
                </a:cubicBezTo>
                <a:cubicBezTo>
                  <a:pt x="97" y="769"/>
                  <a:pt x="100" y="776"/>
                  <a:pt x="104" y="782"/>
                </a:cubicBezTo>
                <a:cubicBezTo>
                  <a:pt x="92" y="791"/>
                  <a:pt x="79" y="800"/>
                  <a:pt x="76" y="802"/>
                </a:cubicBezTo>
                <a:cubicBezTo>
                  <a:pt x="74" y="804"/>
                  <a:pt x="72" y="806"/>
                  <a:pt x="72" y="809"/>
                </a:cubicBezTo>
                <a:cubicBezTo>
                  <a:pt x="71" y="812"/>
                  <a:pt x="72" y="815"/>
                  <a:pt x="73" y="817"/>
                </a:cubicBezTo>
                <a:cubicBezTo>
                  <a:pt x="75" y="820"/>
                  <a:pt x="77" y="822"/>
                  <a:pt x="80" y="823"/>
                </a:cubicBezTo>
                <a:cubicBezTo>
                  <a:pt x="82" y="824"/>
                  <a:pt x="85" y="824"/>
                  <a:pt x="88" y="822"/>
                </a:cubicBezTo>
                <a:cubicBezTo>
                  <a:pt x="91" y="821"/>
                  <a:pt x="105" y="814"/>
                  <a:pt x="118" y="808"/>
                </a:cubicBezTo>
                <a:cubicBezTo>
                  <a:pt x="122" y="815"/>
                  <a:pt x="127" y="821"/>
                  <a:pt x="131" y="827"/>
                </a:cubicBezTo>
                <a:cubicBezTo>
                  <a:pt x="120" y="837"/>
                  <a:pt x="108" y="847"/>
                  <a:pt x="105" y="850"/>
                </a:cubicBezTo>
                <a:cubicBezTo>
                  <a:pt x="103" y="852"/>
                  <a:pt x="102" y="854"/>
                  <a:pt x="102" y="857"/>
                </a:cubicBezTo>
                <a:cubicBezTo>
                  <a:pt x="102" y="860"/>
                  <a:pt x="102" y="863"/>
                  <a:pt x="104" y="865"/>
                </a:cubicBezTo>
                <a:cubicBezTo>
                  <a:pt x="106" y="867"/>
                  <a:pt x="108" y="869"/>
                  <a:pt x="111" y="870"/>
                </a:cubicBezTo>
                <a:cubicBezTo>
                  <a:pt x="114" y="870"/>
                  <a:pt x="117" y="870"/>
                  <a:pt x="119" y="869"/>
                </a:cubicBezTo>
                <a:cubicBezTo>
                  <a:pt x="122" y="867"/>
                  <a:pt x="136" y="859"/>
                  <a:pt x="148" y="851"/>
                </a:cubicBezTo>
                <a:cubicBezTo>
                  <a:pt x="153" y="857"/>
                  <a:pt x="158" y="863"/>
                  <a:pt x="163" y="869"/>
                </a:cubicBezTo>
                <a:cubicBezTo>
                  <a:pt x="153" y="880"/>
                  <a:pt x="142" y="891"/>
                  <a:pt x="140" y="894"/>
                </a:cubicBezTo>
                <a:cubicBezTo>
                  <a:pt x="138" y="896"/>
                  <a:pt x="137" y="899"/>
                  <a:pt x="137" y="902"/>
                </a:cubicBezTo>
                <a:cubicBezTo>
                  <a:pt x="137" y="904"/>
                  <a:pt x="138" y="907"/>
                  <a:pt x="140" y="909"/>
                </a:cubicBezTo>
                <a:cubicBezTo>
                  <a:pt x="142" y="912"/>
                  <a:pt x="145" y="913"/>
                  <a:pt x="147" y="913"/>
                </a:cubicBezTo>
                <a:cubicBezTo>
                  <a:pt x="150" y="914"/>
                  <a:pt x="153" y="913"/>
                  <a:pt x="155" y="911"/>
                </a:cubicBezTo>
                <a:cubicBezTo>
                  <a:pt x="158" y="909"/>
                  <a:pt x="171" y="900"/>
                  <a:pt x="182" y="891"/>
                </a:cubicBezTo>
                <a:cubicBezTo>
                  <a:pt x="188" y="897"/>
                  <a:pt x="193" y="902"/>
                  <a:pt x="198" y="907"/>
                </a:cubicBezTo>
                <a:cubicBezTo>
                  <a:pt x="190" y="919"/>
                  <a:pt x="180" y="932"/>
                  <a:pt x="178" y="934"/>
                </a:cubicBezTo>
                <a:cubicBezTo>
                  <a:pt x="176" y="937"/>
                  <a:pt x="176" y="940"/>
                  <a:pt x="176" y="942"/>
                </a:cubicBezTo>
                <a:cubicBezTo>
                  <a:pt x="177" y="945"/>
                  <a:pt x="178" y="948"/>
                  <a:pt x="180" y="950"/>
                </a:cubicBezTo>
                <a:cubicBezTo>
                  <a:pt x="182" y="952"/>
                  <a:pt x="185" y="953"/>
                  <a:pt x="188" y="953"/>
                </a:cubicBezTo>
                <a:cubicBezTo>
                  <a:pt x="191" y="953"/>
                  <a:pt x="194" y="952"/>
                  <a:pt x="196" y="950"/>
                </a:cubicBezTo>
                <a:cubicBezTo>
                  <a:pt x="198" y="948"/>
                  <a:pt x="210" y="937"/>
                  <a:pt x="221" y="927"/>
                </a:cubicBezTo>
                <a:cubicBezTo>
                  <a:pt x="226" y="932"/>
                  <a:pt x="232" y="937"/>
                  <a:pt x="238" y="941"/>
                </a:cubicBezTo>
                <a:cubicBezTo>
                  <a:pt x="231" y="954"/>
                  <a:pt x="223" y="968"/>
                  <a:pt x="221" y="970"/>
                </a:cubicBezTo>
                <a:cubicBezTo>
                  <a:pt x="219" y="973"/>
                  <a:pt x="219" y="976"/>
                  <a:pt x="220" y="979"/>
                </a:cubicBezTo>
                <a:cubicBezTo>
                  <a:pt x="220" y="981"/>
                  <a:pt x="222" y="984"/>
                  <a:pt x="224" y="986"/>
                </a:cubicBezTo>
                <a:cubicBezTo>
                  <a:pt x="227" y="987"/>
                  <a:pt x="230" y="988"/>
                  <a:pt x="232" y="988"/>
                </a:cubicBezTo>
                <a:cubicBezTo>
                  <a:pt x="235" y="988"/>
                  <a:pt x="238" y="986"/>
                  <a:pt x="240" y="984"/>
                </a:cubicBezTo>
                <a:cubicBezTo>
                  <a:pt x="242" y="982"/>
                  <a:pt x="253" y="970"/>
                  <a:pt x="262" y="959"/>
                </a:cubicBezTo>
                <a:cubicBezTo>
                  <a:pt x="268" y="963"/>
                  <a:pt x="275" y="967"/>
                  <a:pt x="281" y="971"/>
                </a:cubicBezTo>
                <a:cubicBezTo>
                  <a:pt x="275" y="984"/>
                  <a:pt x="268" y="999"/>
                  <a:pt x="267" y="1002"/>
                </a:cubicBezTo>
                <a:cubicBezTo>
                  <a:pt x="266" y="1005"/>
                  <a:pt x="266" y="1008"/>
                  <a:pt x="267" y="1010"/>
                </a:cubicBezTo>
                <a:cubicBezTo>
                  <a:pt x="268" y="1013"/>
                  <a:pt x="270" y="1015"/>
                  <a:pt x="272" y="1017"/>
                </a:cubicBezTo>
                <a:cubicBezTo>
                  <a:pt x="275" y="1018"/>
                  <a:pt x="278" y="1019"/>
                  <a:pt x="280" y="1018"/>
                </a:cubicBezTo>
                <a:cubicBezTo>
                  <a:pt x="283" y="1018"/>
                  <a:pt x="286" y="1016"/>
                  <a:pt x="287" y="1014"/>
                </a:cubicBezTo>
                <a:cubicBezTo>
                  <a:pt x="289" y="1011"/>
                  <a:pt x="298" y="998"/>
                  <a:pt x="307" y="986"/>
                </a:cubicBezTo>
                <a:cubicBezTo>
                  <a:pt x="314" y="990"/>
                  <a:pt x="320" y="993"/>
                  <a:pt x="327" y="996"/>
                </a:cubicBezTo>
                <a:cubicBezTo>
                  <a:pt x="322" y="1010"/>
                  <a:pt x="317" y="1025"/>
                  <a:pt x="316" y="1028"/>
                </a:cubicBezTo>
                <a:cubicBezTo>
                  <a:pt x="315" y="1031"/>
                  <a:pt x="316" y="1034"/>
                  <a:pt x="317" y="1037"/>
                </a:cubicBezTo>
                <a:cubicBezTo>
                  <a:pt x="318" y="1039"/>
                  <a:pt x="320" y="1041"/>
                  <a:pt x="323" y="1042"/>
                </a:cubicBezTo>
                <a:cubicBezTo>
                  <a:pt x="326" y="1044"/>
                  <a:pt x="328" y="1044"/>
                  <a:pt x="331" y="1043"/>
                </a:cubicBezTo>
                <a:cubicBezTo>
                  <a:pt x="334" y="1042"/>
                  <a:pt x="336" y="1041"/>
                  <a:pt x="338" y="1038"/>
                </a:cubicBezTo>
                <a:cubicBezTo>
                  <a:pt x="339" y="1035"/>
                  <a:pt x="347" y="1021"/>
                  <a:pt x="354" y="1009"/>
                </a:cubicBezTo>
                <a:cubicBezTo>
                  <a:pt x="361" y="1011"/>
                  <a:pt x="368" y="1014"/>
                  <a:pt x="375" y="1017"/>
                </a:cubicBezTo>
                <a:cubicBezTo>
                  <a:pt x="372" y="1031"/>
                  <a:pt x="369" y="1046"/>
                  <a:pt x="368" y="1050"/>
                </a:cubicBezTo>
                <a:cubicBezTo>
                  <a:pt x="367" y="1052"/>
                  <a:pt x="368" y="1055"/>
                  <a:pt x="369" y="1058"/>
                </a:cubicBezTo>
                <a:cubicBezTo>
                  <a:pt x="371" y="1060"/>
                  <a:pt x="373" y="1062"/>
                  <a:pt x="376" y="1063"/>
                </a:cubicBezTo>
                <a:cubicBezTo>
                  <a:pt x="379" y="1064"/>
                  <a:pt x="382" y="1064"/>
                  <a:pt x="384" y="1063"/>
                </a:cubicBezTo>
                <a:cubicBezTo>
                  <a:pt x="387" y="1062"/>
                  <a:pt x="389" y="1060"/>
                  <a:pt x="390" y="1057"/>
                </a:cubicBezTo>
                <a:cubicBezTo>
                  <a:pt x="392" y="1054"/>
                  <a:pt x="398" y="1039"/>
                  <a:pt x="404" y="1026"/>
                </a:cubicBezTo>
                <a:cubicBezTo>
                  <a:pt x="411" y="1028"/>
                  <a:pt x="418" y="1030"/>
                  <a:pt x="425" y="1032"/>
                </a:cubicBezTo>
                <a:cubicBezTo>
                  <a:pt x="424" y="1046"/>
                  <a:pt x="422" y="1062"/>
                  <a:pt x="422" y="1065"/>
                </a:cubicBezTo>
                <a:cubicBezTo>
                  <a:pt x="421" y="1068"/>
                  <a:pt x="422" y="1071"/>
                  <a:pt x="424" y="1073"/>
                </a:cubicBezTo>
                <a:cubicBezTo>
                  <a:pt x="426" y="1075"/>
                  <a:pt x="428" y="1077"/>
                  <a:pt x="431" y="1078"/>
                </a:cubicBezTo>
                <a:cubicBezTo>
                  <a:pt x="434" y="1078"/>
                  <a:pt x="437" y="1078"/>
                  <a:pt x="439" y="1076"/>
                </a:cubicBezTo>
                <a:cubicBezTo>
                  <a:pt x="442" y="1075"/>
                  <a:pt x="444" y="1073"/>
                  <a:pt x="445" y="1070"/>
                </a:cubicBezTo>
                <a:cubicBezTo>
                  <a:pt x="446" y="1067"/>
                  <a:pt x="450" y="1052"/>
                  <a:pt x="455" y="1038"/>
                </a:cubicBezTo>
                <a:cubicBezTo>
                  <a:pt x="462" y="1039"/>
                  <a:pt x="469" y="1040"/>
                  <a:pt x="477" y="1041"/>
                </a:cubicBezTo>
                <a:cubicBezTo>
                  <a:pt x="477" y="1056"/>
                  <a:pt x="477" y="1072"/>
                  <a:pt x="477" y="1075"/>
                </a:cubicBezTo>
                <a:cubicBezTo>
                  <a:pt x="477" y="1078"/>
                  <a:pt x="478" y="1081"/>
                  <a:pt x="480" y="1083"/>
                </a:cubicBezTo>
                <a:cubicBezTo>
                  <a:pt x="482" y="1085"/>
                  <a:pt x="484" y="1086"/>
                  <a:pt x="487" y="1087"/>
                </a:cubicBezTo>
                <a:cubicBezTo>
                  <a:pt x="490" y="1087"/>
                  <a:pt x="493" y="1086"/>
                  <a:pt x="495" y="1085"/>
                </a:cubicBezTo>
                <a:cubicBezTo>
                  <a:pt x="497" y="1083"/>
                  <a:pt x="499" y="1081"/>
                  <a:pt x="500" y="1078"/>
                </a:cubicBezTo>
                <a:cubicBezTo>
                  <a:pt x="501" y="1074"/>
                  <a:pt x="504" y="1059"/>
                  <a:pt x="507" y="1045"/>
                </a:cubicBezTo>
                <a:cubicBezTo>
                  <a:pt x="514" y="1045"/>
                  <a:pt x="522" y="1045"/>
                  <a:pt x="529" y="1046"/>
                </a:cubicBezTo>
                <a:cubicBezTo>
                  <a:pt x="530" y="1060"/>
                  <a:pt x="532" y="1076"/>
                  <a:pt x="532" y="1079"/>
                </a:cubicBezTo>
                <a:cubicBezTo>
                  <a:pt x="533" y="1082"/>
                  <a:pt x="534" y="1085"/>
                  <a:pt x="536" y="1087"/>
                </a:cubicBezTo>
                <a:cubicBezTo>
                  <a:pt x="538" y="1089"/>
                  <a:pt x="541" y="1090"/>
                  <a:pt x="544" y="1090"/>
                </a:cubicBezTo>
                <a:cubicBezTo>
                  <a:pt x="547" y="1090"/>
                  <a:pt x="550" y="1088"/>
                  <a:pt x="552" y="1087"/>
                </a:cubicBezTo>
                <a:cubicBezTo>
                  <a:pt x="554" y="1085"/>
                  <a:pt x="555" y="1082"/>
                  <a:pt x="556" y="1079"/>
                </a:cubicBezTo>
                <a:cubicBezTo>
                  <a:pt x="556" y="1076"/>
                  <a:pt x="558" y="1060"/>
                  <a:pt x="559" y="1046"/>
                </a:cubicBezTo>
                <a:cubicBezTo>
                  <a:pt x="566" y="1045"/>
                  <a:pt x="574" y="1045"/>
                  <a:pt x="581" y="1045"/>
                </a:cubicBezTo>
                <a:cubicBezTo>
                  <a:pt x="584" y="1059"/>
                  <a:pt x="587" y="1074"/>
                  <a:pt x="588" y="1078"/>
                </a:cubicBezTo>
                <a:cubicBezTo>
                  <a:pt x="589" y="1081"/>
                  <a:pt x="590" y="1083"/>
                  <a:pt x="593" y="1085"/>
                </a:cubicBezTo>
                <a:cubicBezTo>
                  <a:pt x="595" y="1086"/>
                  <a:pt x="598" y="1087"/>
                  <a:pt x="601" y="1087"/>
                </a:cubicBezTo>
                <a:cubicBezTo>
                  <a:pt x="604" y="1086"/>
                  <a:pt x="606" y="1085"/>
                  <a:pt x="608" y="1083"/>
                </a:cubicBezTo>
                <a:cubicBezTo>
                  <a:pt x="610" y="1081"/>
                  <a:pt x="611" y="1078"/>
                  <a:pt x="611" y="1075"/>
                </a:cubicBezTo>
                <a:cubicBezTo>
                  <a:pt x="611" y="1072"/>
                  <a:pt x="611" y="1056"/>
                  <a:pt x="611" y="1041"/>
                </a:cubicBezTo>
                <a:cubicBezTo>
                  <a:pt x="619" y="1040"/>
                  <a:pt x="626" y="1039"/>
                  <a:pt x="633" y="1038"/>
                </a:cubicBezTo>
                <a:cubicBezTo>
                  <a:pt x="638" y="1052"/>
                  <a:pt x="642" y="1067"/>
                  <a:pt x="643" y="1070"/>
                </a:cubicBezTo>
                <a:cubicBezTo>
                  <a:pt x="644" y="1073"/>
                  <a:pt x="646" y="1075"/>
                  <a:pt x="649" y="1076"/>
                </a:cubicBezTo>
                <a:cubicBezTo>
                  <a:pt x="651" y="1078"/>
                  <a:pt x="654" y="1078"/>
                  <a:pt x="657" y="1078"/>
                </a:cubicBezTo>
                <a:cubicBezTo>
                  <a:pt x="660" y="1077"/>
                  <a:pt x="662" y="1075"/>
                  <a:pt x="664" y="1073"/>
                </a:cubicBezTo>
                <a:cubicBezTo>
                  <a:pt x="666" y="1071"/>
                  <a:pt x="667" y="1068"/>
                  <a:pt x="666" y="1065"/>
                </a:cubicBezTo>
                <a:cubicBezTo>
                  <a:pt x="666" y="1062"/>
                  <a:pt x="664" y="1046"/>
                  <a:pt x="663" y="1032"/>
                </a:cubicBezTo>
                <a:cubicBezTo>
                  <a:pt x="670" y="1030"/>
                  <a:pt x="677" y="1028"/>
                  <a:pt x="684" y="1026"/>
                </a:cubicBezTo>
                <a:cubicBezTo>
                  <a:pt x="690" y="1039"/>
                  <a:pt x="696" y="1054"/>
                  <a:pt x="698" y="1057"/>
                </a:cubicBezTo>
                <a:cubicBezTo>
                  <a:pt x="699" y="1060"/>
                  <a:pt x="701" y="1062"/>
                  <a:pt x="704" y="1063"/>
                </a:cubicBezTo>
                <a:cubicBezTo>
                  <a:pt x="706" y="1064"/>
                  <a:pt x="709" y="1064"/>
                  <a:pt x="712" y="1063"/>
                </a:cubicBezTo>
                <a:cubicBezTo>
                  <a:pt x="715" y="1062"/>
                  <a:pt x="717" y="1060"/>
                  <a:pt x="719" y="1058"/>
                </a:cubicBezTo>
                <a:cubicBezTo>
                  <a:pt x="720" y="1055"/>
                  <a:pt x="721" y="1052"/>
                  <a:pt x="720" y="1050"/>
                </a:cubicBezTo>
                <a:cubicBezTo>
                  <a:pt x="719" y="1046"/>
                  <a:pt x="716" y="1031"/>
                  <a:pt x="713" y="1017"/>
                </a:cubicBezTo>
                <a:cubicBezTo>
                  <a:pt x="720" y="1014"/>
                  <a:pt x="727" y="1011"/>
                  <a:pt x="734" y="1009"/>
                </a:cubicBezTo>
                <a:cubicBezTo>
                  <a:pt x="741" y="1021"/>
                  <a:pt x="749" y="1035"/>
                  <a:pt x="750" y="1038"/>
                </a:cubicBezTo>
                <a:cubicBezTo>
                  <a:pt x="752" y="1041"/>
                  <a:pt x="754" y="1042"/>
                  <a:pt x="757" y="1043"/>
                </a:cubicBezTo>
                <a:cubicBezTo>
                  <a:pt x="760" y="1044"/>
                  <a:pt x="762" y="1044"/>
                  <a:pt x="765" y="1042"/>
                </a:cubicBezTo>
                <a:cubicBezTo>
                  <a:pt x="768" y="1041"/>
                  <a:pt x="770" y="1039"/>
                  <a:pt x="771" y="1037"/>
                </a:cubicBezTo>
                <a:cubicBezTo>
                  <a:pt x="772" y="1034"/>
                  <a:pt x="773" y="1031"/>
                  <a:pt x="772" y="1028"/>
                </a:cubicBezTo>
                <a:cubicBezTo>
                  <a:pt x="771" y="1025"/>
                  <a:pt x="766" y="1010"/>
                  <a:pt x="761" y="996"/>
                </a:cubicBezTo>
                <a:cubicBezTo>
                  <a:pt x="768" y="993"/>
                  <a:pt x="774" y="990"/>
                  <a:pt x="781" y="986"/>
                </a:cubicBezTo>
                <a:cubicBezTo>
                  <a:pt x="790" y="998"/>
                  <a:pt x="799" y="1011"/>
                  <a:pt x="801" y="1014"/>
                </a:cubicBezTo>
                <a:cubicBezTo>
                  <a:pt x="802" y="1016"/>
                  <a:pt x="805" y="1018"/>
                  <a:pt x="808" y="1018"/>
                </a:cubicBezTo>
                <a:cubicBezTo>
                  <a:pt x="810" y="1019"/>
                  <a:pt x="813" y="1018"/>
                  <a:pt x="816" y="1017"/>
                </a:cubicBezTo>
                <a:cubicBezTo>
                  <a:pt x="818" y="1015"/>
                  <a:pt x="820" y="1013"/>
                  <a:pt x="821" y="1010"/>
                </a:cubicBezTo>
                <a:cubicBezTo>
                  <a:pt x="822" y="1008"/>
                  <a:pt x="822" y="1005"/>
                  <a:pt x="821" y="1002"/>
                </a:cubicBezTo>
                <a:cubicBezTo>
                  <a:pt x="820" y="999"/>
                  <a:pt x="813" y="984"/>
                  <a:pt x="807" y="971"/>
                </a:cubicBezTo>
                <a:cubicBezTo>
                  <a:pt x="813" y="967"/>
                  <a:pt x="820" y="963"/>
                  <a:pt x="826" y="959"/>
                </a:cubicBezTo>
                <a:cubicBezTo>
                  <a:pt x="835" y="970"/>
                  <a:pt x="846" y="982"/>
                  <a:pt x="848" y="984"/>
                </a:cubicBezTo>
                <a:cubicBezTo>
                  <a:pt x="850" y="986"/>
                  <a:pt x="853" y="988"/>
                  <a:pt x="856" y="988"/>
                </a:cubicBezTo>
                <a:cubicBezTo>
                  <a:pt x="858" y="988"/>
                  <a:pt x="861" y="987"/>
                  <a:pt x="864" y="986"/>
                </a:cubicBezTo>
                <a:cubicBezTo>
                  <a:pt x="866" y="984"/>
                  <a:pt x="868" y="981"/>
                  <a:pt x="868" y="979"/>
                </a:cubicBezTo>
                <a:cubicBezTo>
                  <a:pt x="869" y="976"/>
                  <a:pt x="869" y="973"/>
                  <a:pt x="867" y="970"/>
                </a:cubicBezTo>
                <a:cubicBezTo>
                  <a:pt x="865" y="968"/>
                  <a:pt x="857" y="954"/>
                  <a:pt x="850" y="941"/>
                </a:cubicBezTo>
                <a:cubicBezTo>
                  <a:pt x="856" y="937"/>
                  <a:pt x="862" y="932"/>
                  <a:pt x="867" y="927"/>
                </a:cubicBezTo>
                <a:cubicBezTo>
                  <a:pt x="878" y="937"/>
                  <a:pt x="890" y="948"/>
                  <a:pt x="892" y="950"/>
                </a:cubicBezTo>
                <a:cubicBezTo>
                  <a:pt x="894" y="952"/>
                  <a:pt x="897" y="953"/>
                  <a:pt x="900" y="953"/>
                </a:cubicBezTo>
                <a:cubicBezTo>
                  <a:pt x="903" y="953"/>
                  <a:pt x="906" y="952"/>
                  <a:pt x="908" y="950"/>
                </a:cubicBezTo>
                <a:cubicBezTo>
                  <a:pt x="910" y="948"/>
                  <a:pt x="911" y="945"/>
                  <a:pt x="912" y="942"/>
                </a:cubicBezTo>
                <a:cubicBezTo>
                  <a:pt x="912" y="940"/>
                  <a:pt x="911" y="937"/>
                  <a:pt x="910" y="934"/>
                </a:cubicBezTo>
                <a:cubicBezTo>
                  <a:pt x="908" y="932"/>
                  <a:pt x="898" y="919"/>
                  <a:pt x="890" y="907"/>
                </a:cubicBezTo>
                <a:cubicBezTo>
                  <a:pt x="895" y="902"/>
                  <a:pt x="900" y="897"/>
                  <a:pt x="905" y="891"/>
                </a:cubicBezTo>
                <a:cubicBezTo>
                  <a:pt x="917" y="900"/>
                  <a:pt x="930" y="909"/>
                  <a:pt x="933" y="911"/>
                </a:cubicBezTo>
                <a:cubicBezTo>
                  <a:pt x="935" y="913"/>
                  <a:pt x="938" y="914"/>
                  <a:pt x="941" y="913"/>
                </a:cubicBezTo>
                <a:cubicBezTo>
                  <a:pt x="943" y="913"/>
                  <a:pt x="946" y="912"/>
                  <a:pt x="948" y="909"/>
                </a:cubicBezTo>
                <a:cubicBezTo>
                  <a:pt x="950" y="907"/>
                  <a:pt x="951" y="904"/>
                  <a:pt x="951" y="902"/>
                </a:cubicBezTo>
                <a:cubicBezTo>
                  <a:pt x="951" y="899"/>
                  <a:pt x="950" y="896"/>
                  <a:pt x="948" y="894"/>
                </a:cubicBezTo>
                <a:cubicBezTo>
                  <a:pt x="946" y="891"/>
                  <a:pt x="935" y="880"/>
                  <a:pt x="925" y="869"/>
                </a:cubicBezTo>
                <a:cubicBezTo>
                  <a:pt x="930" y="863"/>
                  <a:pt x="935" y="857"/>
                  <a:pt x="940" y="851"/>
                </a:cubicBezTo>
                <a:cubicBezTo>
                  <a:pt x="952" y="859"/>
                  <a:pt x="966" y="867"/>
                  <a:pt x="969" y="869"/>
                </a:cubicBezTo>
                <a:cubicBezTo>
                  <a:pt x="971" y="870"/>
                  <a:pt x="974" y="870"/>
                  <a:pt x="977" y="870"/>
                </a:cubicBezTo>
                <a:cubicBezTo>
                  <a:pt x="980" y="869"/>
                  <a:pt x="982" y="867"/>
                  <a:pt x="984" y="865"/>
                </a:cubicBezTo>
                <a:cubicBezTo>
                  <a:pt x="986" y="863"/>
                  <a:pt x="986" y="860"/>
                  <a:pt x="986" y="857"/>
                </a:cubicBezTo>
                <a:cubicBezTo>
                  <a:pt x="986" y="854"/>
                  <a:pt x="985" y="852"/>
                  <a:pt x="983" y="850"/>
                </a:cubicBezTo>
                <a:cubicBezTo>
                  <a:pt x="980" y="847"/>
                  <a:pt x="968" y="837"/>
                  <a:pt x="957" y="827"/>
                </a:cubicBezTo>
                <a:cubicBezTo>
                  <a:pt x="961" y="821"/>
                  <a:pt x="966" y="815"/>
                  <a:pt x="969" y="808"/>
                </a:cubicBezTo>
                <a:cubicBezTo>
                  <a:pt x="983" y="814"/>
                  <a:pt x="997" y="821"/>
                  <a:pt x="1000" y="822"/>
                </a:cubicBezTo>
                <a:cubicBezTo>
                  <a:pt x="1003" y="824"/>
                  <a:pt x="1006" y="824"/>
                  <a:pt x="1008" y="823"/>
                </a:cubicBezTo>
                <a:cubicBezTo>
                  <a:pt x="1011" y="822"/>
                  <a:pt x="1013" y="820"/>
                  <a:pt x="1015" y="817"/>
                </a:cubicBezTo>
                <a:cubicBezTo>
                  <a:pt x="1016" y="815"/>
                  <a:pt x="1017" y="812"/>
                  <a:pt x="1016" y="809"/>
                </a:cubicBezTo>
                <a:cubicBezTo>
                  <a:pt x="1016" y="806"/>
                  <a:pt x="1014" y="804"/>
                  <a:pt x="1012" y="802"/>
                </a:cubicBezTo>
                <a:cubicBezTo>
                  <a:pt x="1009" y="800"/>
                  <a:pt x="996" y="791"/>
                  <a:pt x="984" y="782"/>
                </a:cubicBezTo>
                <a:cubicBezTo>
                  <a:pt x="988" y="776"/>
                  <a:pt x="991" y="769"/>
                  <a:pt x="995" y="762"/>
                </a:cubicBezTo>
                <a:cubicBezTo>
                  <a:pt x="1009" y="767"/>
                  <a:pt x="1024" y="772"/>
                  <a:pt x="1027" y="773"/>
                </a:cubicBezTo>
                <a:cubicBezTo>
                  <a:pt x="1029" y="774"/>
                  <a:pt x="1032" y="774"/>
                  <a:pt x="1035" y="772"/>
                </a:cubicBezTo>
                <a:cubicBezTo>
                  <a:pt x="1037" y="771"/>
                  <a:pt x="1039" y="769"/>
                  <a:pt x="1041" y="766"/>
                </a:cubicBezTo>
                <a:cubicBezTo>
                  <a:pt x="1042" y="764"/>
                  <a:pt x="1042" y="761"/>
                  <a:pt x="1041" y="758"/>
                </a:cubicBezTo>
                <a:cubicBezTo>
                  <a:pt x="1040" y="755"/>
                  <a:pt x="1039" y="753"/>
                  <a:pt x="1036" y="752"/>
                </a:cubicBezTo>
                <a:cubicBezTo>
                  <a:pt x="1033" y="750"/>
                  <a:pt x="1020" y="742"/>
                  <a:pt x="1007" y="735"/>
                </a:cubicBezTo>
                <a:cubicBezTo>
                  <a:pt x="1010" y="728"/>
                  <a:pt x="1012" y="721"/>
                  <a:pt x="1015" y="714"/>
                </a:cubicBezTo>
                <a:cubicBezTo>
                  <a:pt x="1029" y="717"/>
                  <a:pt x="1045" y="721"/>
                  <a:pt x="1048" y="721"/>
                </a:cubicBezTo>
                <a:cubicBezTo>
                  <a:pt x="1051" y="722"/>
                  <a:pt x="1054" y="721"/>
                  <a:pt x="1056" y="720"/>
                </a:cubicBezTo>
                <a:cubicBezTo>
                  <a:pt x="1058" y="718"/>
                  <a:pt x="1060" y="716"/>
                  <a:pt x="1061" y="713"/>
                </a:cubicBezTo>
                <a:cubicBezTo>
                  <a:pt x="1062" y="710"/>
                  <a:pt x="1062" y="707"/>
                  <a:pt x="1061" y="705"/>
                </a:cubicBezTo>
                <a:cubicBezTo>
                  <a:pt x="1060" y="702"/>
                  <a:pt x="1058" y="700"/>
                  <a:pt x="1055" y="699"/>
                </a:cubicBezTo>
                <a:cubicBezTo>
                  <a:pt x="1052" y="698"/>
                  <a:pt x="1037" y="691"/>
                  <a:pt x="1024" y="686"/>
                </a:cubicBezTo>
                <a:cubicBezTo>
                  <a:pt x="1026" y="678"/>
                  <a:pt x="1028" y="671"/>
                  <a:pt x="1030" y="664"/>
                </a:cubicBezTo>
                <a:cubicBezTo>
                  <a:pt x="1044" y="665"/>
                  <a:pt x="1060" y="667"/>
                  <a:pt x="1063" y="668"/>
                </a:cubicBezTo>
                <a:cubicBezTo>
                  <a:pt x="1066" y="668"/>
                  <a:pt x="1069" y="667"/>
                  <a:pt x="1071" y="665"/>
                </a:cubicBezTo>
                <a:cubicBezTo>
                  <a:pt x="1074" y="664"/>
                  <a:pt x="1075" y="661"/>
                  <a:pt x="1076" y="658"/>
                </a:cubicBezTo>
                <a:cubicBezTo>
                  <a:pt x="1076" y="655"/>
                  <a:pt x="1076" y="652"/>
                  <a:pt x="1075" y="650"/>
                </a:cubicBezTo>
                <a:cubicBezTo>
                  <a:pt x="1073" y="647"/>
                  <a:pt x="1071" y="645"/>
                  <a:pt x="1068" y="645"/>
                </a:cubicBezTo>
                <a:cubicBezTo>
                  <a:pt x="1065" y="644"/>
                  <a:pt x="1050" y="639"/>
                  <a:pt x="1036" y="634"/>
                </a:cubicBezTo>
                <a:cubicBezTo>
                  <a:pt x="1037" y="627"/>
                  <a:pt x="1039" y="620"/>
                  <a:pt x="1040" y="612"/>
                </a:cubicBezTo>
                <a:cubicBezTo>
                  <a:pt x="1054" y="612"/>
                  <a:pt x="1070" y="612"/>
                  <a:pt x="1073" y="612"/>
                </a:cubicBezTo>
                <a:cubicBezTo>
                  <a:pt x="1076" y="613"/>
                  <a:pt x="1079" y="611"/>
                  <a:pt x="1081" y="609"/>
                </a:cubicBezTo>
                <a:cubicBezTo>
                  <a:pt x="1083" y="607"/>
                  <a:pt x="1084" y="605"/>
                  <a:pt x="1085" y="602"/>
                </a:cubicBezTo>
                <a:cubicBezTo>
                  <a:pt x="1085" y="599"/>
                  <a:pt x="1084" y="596"/>
                  <a:pt x="1083" y="594"/>
                </a:cubicBezTo>
                <a:cubicBezTo>
                  <a:pt x="1081" y="591"/>
                  <a:pt x="1079" y="590"/>
                  <a:pt x="1076" y="589"/>
                </a:cubicBezTo>
                <a:cubicBezTo>
                  <a:pt x="1073" y="588"/>
                  <a:pt x="1057" y="585"/>
                  <a:pt x="1043" y="582"/>
                </a:cubicBezTo>
                <a:cubicBezTo>
                  <a:pt x="1043" y="575"/>
                  <a:pt x="1044" y="567"/>
                  <a:pt x="1044" y="560"/>
                </a:cubicBezTo>
                <a:cubicBezTo>
                  <a:pt x="1058" y="558"/>
                  <a:pt x="1074" y="557"/>
                  <a:pt x="1078" y="557"/>
                </a:cubicBezTo>
                <a:close/>
                <a:moveTo>
                  <a:pt x="544" y="979"/>
                </a:moveTo>
                <a:cubicBezTo>
                  <a:pt x="305" y="979"/>
                  <a:pt x="111" y="785"/>
                  <a:pt x="111" y="545"/>
                </a:cubicBezTo>
                <a:cubicBezTo>
                  <a:pt x="111" y="305"/>
                  <a:pt x="305" y="111"/>
                  <a:pt x="544" y="111"/>
                </a:cubicBezTo>
                <a:cubicBezTo>
                  <a:pt x="783" y="111"/>
                  <a:pt x="977" y="305"/>
                  <a:pt x="977" y="545"/>
                </a:cubicBezTo>
                <a:cubicBezTo>
                  <a:pt x="977" y="785"/>
                  <a:pt x="783" y="979"/>
                  <a:pt x="544" y="979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6" name="Freeform1"/>
          <p:cNvSpPr>
            <a:spLocks noEditPoints="1"/>
          </p:cNvSpPr>
          <p:nvPr/>
        </p:nvSpPr>
        <p:spPr bwMode="auto">
          <a:xfrm>
            <a:off x="5774790" y="2733844"/>
            <a:ext cx="1482781" cy="1485929"/>
          </a:xfrm>
          <a:custGeom>
            <a:avLst/>
            <a:gdLst>
              <a:gd name="T0" fmla="*/ 1043 w 1088"/>
              <a:gd name="T1" fmla="*/ 507 h 1090"/>
              <a:gd name="T2" fmla="*/ 1036 w 1088"/>
              <a:gd name="T3" fmla="*/ 455 h 1090"/>
              <a:gd name="T4" fmla="*/ 1024 w 1088"/>
              <a:gd name="T5" fmla="*/ 404 h 1090"/>
              <a:gd name="T6" fmla="*/ 1007 w 1088"/>
              <a:gd name="T7" fmla="*/ 355 h 1090"/>
              <a:gd name="T8" fmla="*/ 984 w 1088"/>
              <a:gd name="T9" fmla="*/ 307 h 1090"/>
              <a:gd name="T10" fmla="*/ 957 w 1088"/>
              <a:gd name="T11" fmla="*/ 263 h 1090"/>
              <a:gd name="T12" fmla="*/ 925 w 1088"/>
              <a:gd name="T13" fmla="*/ 221 h 1090"/>
              <a:gd name="T14" fmla="*/ 890 w 1088"/>
              <a:gd name="T15" fmla="*/ 183 h 1090"/>
              <a:gd name="T16" fmla="*/ 850 w 1088"/>
              <a:gd name="T17" fmla="*/ 149 h 1090"/>
              <a:gd name="T18" fmla="*/ 807 w 1088"/>
              <a:gd name="T19" fmla="*/ 119 h 1090"/>
              <a:gd name="T20" fmla="*/ 761 w 1088"/>
              <a:gd name="T21" fmla="*/ 93 h 1090"/>
              <a:gd name="T22" fmla="*/ 713 w 1088"/>
              <a:gd name="T23" fmla="*/ 73 h 1090"/>
              <a:gd name="T24" fmla="*/ 663 w 1088"/>
              <a:gd name="T25" fmla="*/ 58 h 1090"/>
              <a:gd name="T26" fmla="*/ 611 w 1088"/>
              <a:gd name="T27" fmla="*/ 48 h 1090"/>
              <a:gd name="T28" fmla="*/ 559 w 1088"/>
              <a:gd name="T29" fmla="*/ 44 h 1090"/>
              <a:gd name="T30" fmla="*/ 507 w 1088"/>
              <a:gd name="T31" fmla="*/ 45 h 1090"/>
              <a:gd name="T32" fmla="*/ 455 w 1088"/>
              <a:gd name="T33" fmla="*/ 52 h 1090"/>
              <a:gd name="T34" fmla="*/ 404 w 1088"/>
              <a:gd name="T35" fmla="*/ 64 h 1090"/>
              <a:gd name="T36" fmla="*/ 354 w 1088"/>
              <a:gd name="T37" fmla="*/ 81 h 1090"/>
              <a:gd name="T38" fmla="*/ 307 w 1088"/>
              <a:gd name="T39" fmla="*/ 104 h 1090"/>
              <a:gd name="T40" fmla="*/ 262 w 1088"/>
              <a:gd name="T41" fmla="*/ 131 h 1090"/>
              <a:gd name="T42" fmla="*/ 221 w 1088"/>
              <a:gd name="T43" fmla="*/ 163 h 1090"/>
              <a:gd name="T44" fmla="*/ 182 w 1088"/>
              <a:gd name="T45" fmla="*/ 199 h 1090"/>
              <a:gd name="T46" fmla="*/ 148 w 1088"/>
              <a:gd name="T47" fmla="*/ 238 h 1090"/>
              <a:gd name="T48" fmla="*/ 118 w 1088"/>
              <a:gd name="T49" fmla="*/ 282 h 1090"/>
              <a:gd name="T50" fmla="*/ 93 w 1088"/>
              <a:gd name="T51" fmla="*/ 328 h 1090"/>
              <a:gd name="T52" fmla="*/ 73 w 1088"/>
              <a:gd name="T53" fmla="*/ 376 h 1090"/>
              <a:gd name="T54" fmla="*/ 58 w 1088"/>
              <a:gd name="T55" fmla="*/ 426 h 1090"/>
              <a:gd name="T56" fmla="*/ 48 w 1088"/>
              <a:gd name="T57" fmla="*/ 478 h 1090"/>
              <a:gd name="T58" fmla="*/ 44 w 1088"/>
              <a:gd name="T59" fmla="*/ 530 h 1090"/>
              <a:gd name="T60" fmla="*/ 45 w 1088"/>
              <a:gd name="T61" fmla="*/ 582 h 1090"/>
              <a:gd name="T62" fmla="*/ 52 w 1088"/>
              <a:gd name="T63" fmla="*/ 634 h 1090"/>
              <a:gd name="T64" fmla="*/ 64 w 1088"/>
              <a:gd name="T65" fmla="*/ 686 h 1090"/>
              <a:gd name="T66" fmla="*/ 81 w 1088"/>
              <a:gd name="T67" fmla="*/ 735 h 1090"/>
              <a:gd name="T68" fmla="*/ 104 w 1088"/>
              <a:gd name="T69" fmla="*/ 782 h 1090"/>
              <a:gd name="T70" fmla="*/ 131 w 1088"/>
              <a:gd name="T71" fmla="*/ 827 h 1090"/>
              <a:gd name="T72" fmla="*/ 163 w 1088"/>
              <a:gd name="T73" fmla="*/ 869 h 1090"/>
              <a:gd name="T74" fmla="*/ 198 w 1088"/>
              <a:gd name="T75" fmla="*/ 907 h 1090"/>
              <a:gd name="T76" fmla="*/ 238 w 1088"/>
              <a:gd name="T77" fmla="*/ 941 h 1090"/>
              <a:gd name="T78" fmla="*/ 281 w 1088"/>
              <a:gd name="T79" fmla="*/ 971 h 1090"/>
              <a:gd name="T80" fmla="*/ 327 w 1088"/>
              <a:gd name="T81" fmla="*/ 996 h 1090"/>
              <a:gd name="T82" fmla="*/ 375 w 1088"/>
              <a:gd name="T83" fmla="*/ 1017 h 1090"/>
              <a:gd name="T84" fmla="*/ 425 w 1088"/>
              <a:gd name="T85" fmla="*/ 1032 h 1090"/>
              <a:gd name="T86" fmla="*/ 477 w 1088"/>
              <a:gd name="T87" fmla="*/ 1041 h 1090"/>
              <a:gd name="T88" fmla="*/ 529 w 1088"/>
              <a:gd name="T89" fmla="*/ 1046 h 1090"/>
              <a:gd name="T90" fmla="*/ 581 w 1088"/>
              <a:gd name="T91" fmla="*/ 1045 h 1090"/>
              <a:gd name="T92" fmla="*/ 633 w 1088"/>
              <a:gd name="T93" fmla="*/ 1038 h 1090"/>
              <a:gd name="T94" fmla="*/ 684 w 1088"/>
              <a:gd name="T95" fmla="*/ 1026 h 1090"/>
              <a:gd name="T96" fmla="*/ 734 w 1088"/>
              <a:gd name="T97" fmla="*/ 1009 h 1090"/>
              <a:gd name="T98" fmla="*/ 781 w 1088"/>
              <a:gd name="T99" fmla="*/ 986 h 1090"/>
              <a:gd name="T100" fmla="*/ 826 w 1088"/>
              <a:gd name="T101" fmla="*/ 959 h 1090"/>
              <a:gd name="T102" fmla="*/ 867 w 1088"/>
              <a:gd name="T103" fmla="*/ 927 h 1090"/>
              <a:gd name="T104" fmla="*/ 905 w 1088"/>
              <a:gd name="T105" fmla="*/ 891 h 1090"/>
              <a:gd name="T106" fmla="*/ 940 w 1088"/>
              <a:gd name="T107" fmla="*/ 851 h 1090"/>
              <a:gd name="T108" fmla="*/ 969 w 1088"/>
              <a:gd name="T109" fmla="*/ 808 h 1090"/>
              <a:gd name="T110" fmla="*/ 995 w 1088"/>
              <a:gd name="T111" fmla="*/ 762 h 1090"/>
              <a:gd name="T112" fmla="*/ 1015 w 1088"/>
              <a:gd name="T113" fmla="*/ 714 h 1090"/>
              <a:gd name="T114" fmla="*/ 1030 w 1088"/>
              <a:gd name="T115" fmla="*/ 664 h 1090"/>
              <a:gd name="T116" fmla="*/ 1040 w 1088"/>
              <a:gd name="T117" fmla="*/ 612 h 1090"/>
              <a:gd name="T118" fmla="*/ 1044 w 1088"/>
              <a:gd name="T119" fmla="*/ 560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8" h="1090">
                <a:moveTo>
                  <a:pt x="1078" y="557"/>
                </a:moveTo>
                <a:cubicBezTo>
                  <a:pt x="1080" y="556"/>
                  <a:pt x="1083" y="555"/>
                  <a:pt x="1085" y="553"/>
                </a:cubicBezTo>
                <a:cubicBezTo>
                  <a:pt x="1087" y="551"/>
                  <a:pt x="1088" y="548"/>
                  <a:pt x="1088" y="545"/>
                </a:cubicBezTo>
                <a:cubicBezTo>
                  <a:pt x="1088" y="542"/>
                  <a:pt x="1087" y="539"/>
                  <a:pt x="1085" y="537"/>
                </a:cubicBezTo>
                <a:cubicBezTo>
                  <a:pt x="1083" y="535"/>
                  <a:pt x="1080" y="533"/>
                  <a:pt x="1078" y="533"/>
                </a:cubicBezTo>
                <a:cubicBezTo>
                  <a:pt x="1074" y="533"/>
                  <a:pt x="1058" y="531"/>
                  <a:pt x="1044" y="530"/>
                </a:cubicBezTo>
                <a:cubicBezTo>
                  <a:pt x="1044" y="522"/>
                  <a:pt x="1043" y="515"/>
                  <a:pt x="1043" y="507"/>
                </a:cubicBezTo>
                <a:cubicBezTo>
                  <a:pt x="1057" y="505"/>
                  <a:pt x="1073" y="501"/>
                  <a:pt x="1076" y="501"/>
                </a:cubicBezTo>
                <a:cubicBezTo>
                  <a:pt x="1079" y="500"/>
                  <a:pt x="1081" y="498"/>
                  <a:pt x="1083" y="496"/>
                </a:cubicBezTo>
                <a:cubicBezTo>
                  <a:pt x="1084" y="494"/>
                  <a:pt x="1085" y="491"/>
                  <a:pt x="1085" y="488"/>
                </a:cubicBezTo>
                <a:cubicBezTo>
                  <a:pt x="1084" y="485"/>
                  <a:pt x="1083" y="482"/>
                  <a:pt x="1081" y="481"/>
                </a:cubicBezTo>
                <a:cubicBezTo>
                  <a:pt x="1079" y="479"/>
                  <a:pt x="1076" y="477"/>
                  <a:pt x="1073" y="477"/>
                </a:cubicBezTo>
                <a:cubicBezTo>
                  <a:pt x="1070" y="477"/>
                  <a:pt x="1054" y="478"/>
                  <a:pt x="1040" y="478"/>
                </a:cubicBezTo>
                <a:cubicBezTo>
                  <a:pt x="1039" y="470"/>
                  <a:pt x="1037" y="463"/>
                  <a:pt x="1036" y="455"/>
                </a:cubicBezTo>
                <a:cubicBezTo>
                  <a:pt x="1050" y="451"/>
                  <a:pt x="1065" y="446"/>
                  <a:pt x="1068" y="445"/>
                </a:cubicBezTo>
                <a:cubicBezTo>
                  <a:pt x="1071" y="444"/>
                  <a:pt x="1073" y="442"/>
                  <a:pt x="1075" y="440"/>
                </a:cubicBezTo>
                <a:cubicBezTo>
                  <a:pt x="1076" y="437"/>
                  <a:pt x="1076" y="435"/>
                  <a:pt x="1076" y="432"/>
                </a:cubicBezTo>
                <a:cubicBezTo>
                  <a:pt x="1075" y="429"/>
                  <a:pt x="1074" y="426"/>
                  <a:pt x="1071" y="425"/>
                </a:cubicBezTo>
                <a:cubicBezTo>
                  <a:pt x="1069" y="423"/>
                  <a:pt x="1066" y="422"/>
                  <a:pt x="1063" y="422"/>
                </a:cubicBezTo>
                <a:cubicBezTo>
                  <a:pt x="1060" y="423"/>
                  <a:pt x="1044" y="425"/>
                  <a:pt x="1030" y="426"/>
                </a:cubicBezTo>
                <a:cubicBezTo>
                  <a:pt x="1028" y="419"/>
                  <a:pt x="1026" y="412"/>
                  <a:pt x="1024" y="404"/>
                </a:cubicBezTo>
                <a:cubicBezTo>
                  <a:pt x="1037" y="399"/>
                  <a:pt x="1052" y="392"/>
                  <a:pt x="1055" y="391"/>
                </a:cubicBezTo>
                <a:cubicBezTo>
                  <a:pt x="1058" y="390"/>
                  <a:pt x="1060" y="388"/>
                  <a:pt x="1061" y="385"/>
                </a:cubicBezTo>
                <a:cubicBezTo>
                  <a:pt x="1062" y="382"/>
                  <a:pt x="1062" y="379"/>
                  <a:pt x="1061" y="377"/>
                </a:cubicBezTo>
                <a:cubicBezTo>
                  <a:pt x="1060" y="374"/>
                  <a:pt x="1058" y="372"/>
                  <a:pt x="1056" y="370"/>
                </a:cubicBezTo>
                <a:cubicBezTo>
                  <a:pt x="1054" y="369"/>
                  <a:pt x="1051" y="368"/>
                  <a:pt x="1048" y="369"/>
                </a:cubicBezTo>
                <a:cubicBezTo>
                  <a:pt x="1045" y="369"/>
                  <a:pt x="1029" y="373"/>
                  <a:pt x="1015" y="376"/>
                </a:cubicBezTo>
                <a:cubicBezTo>
                  <a:pt x="1012" y="369"/>
                  <a:pt x="1010" y="362"/>
                  <a:pt x="1007" y="355"/>
                </a:cubicBezTo>
                <a:cubicBezTo>
                  <a:pt x="1020" y="348"/>
                  <a:pt x="1033" y="340"/>
                  <a:pt x="1036" y="338"/>
                </a:cubicBezTo>
                <a:cubicBezTo>
                  <a:pt x="1039" y="337"/>
                  <a:pt x="1040" y="334"/>
                  <a:pt x="1041" y="332"/>
                </a:cubicBezTo>
                <a:cubicBezTo>
                  <a:pt x="1042" y="329"/>
                  <a:pt x="1042" y="326"/>
                  <a:pt x="1041" y="323"/>
                </a:cubicBezTo>
                <a:cubicBezTo>
                  <a:pt x="1039" y="321"/>
                  <a:pt x="1037" y="319"/>
                  <a:pt x="1035" y="317"/>
                </a:cubicBezTo>
                <a:cubicBezTo>
                  <a:pt x="1032" y="316"/>
                  <a:pt x="1029" y="316"/>
                  <a:pt x="1027" y="317"/>
                </a:cubicBezTo>
                <a:cubicBezTo>
                  <a:pt x="1024" y="318"/>
                  <a:pt x="1009" y="323"/>
                  <a:pt x="995" y="328"/>
                </a:cubicBezTo>
                <a:cubicBezTo>
                  <a:pt x="991" y="321"/>
                  <a:pt x="988" y="314"/>
                  <a:pt x="984" y="307"/>
                </a:cubicBezTo>
                <a:cubicBezTo>
                  <a:pt x="996" y="299"/>
                  <a:pt x="1009" y="290"/>
                  <a:pt x="1012" y="288"/>
                </a:cubicBezTo>
                <a:cubicBezTo>
                  <a:pt x="1014" y="286"/>
                  <a:pt x="1016" y="284"/>
                  <a:pt x="1016" y="281"/>
                </a:cubicBezTo>
                <a:cubicBezTo>
                  <a:pt x="1017" y="278"/>
                  <a:pt x="1016" y="275"/>
                  <a:pt x="1015" y="273"/>
                </a:cubicBezTo>
                <a:cubicBezTo>
                  <a:pt x="1013" y="270"/>
                  <a:pt x="1011" y="268"/>
                  <a:pt x="1008" y="267"/>
                </a:cubicBezTo>
                <a:cubicBezTo>
                  <a:pt x="1006" y="266"/>
                  <a:pt x="1003" y="266"/>
                  <a:pt x="1000" y="268"/>
                </a:cubicBezTo>
                <a:cubicBezTo>
                  <a:pt x="997" y="269"/>
                  <a:pt x="983" y="276"/>
                  <a:pt x="969" y="282"/>
                </a:cubicBezTo>
                <a:cubicBezTo>
                  <a:pt x="966" y="275"/>
                  <a:pt x="961" y="269"/>
                  <a:pt x="957" y="263"/>
                </a:cubicBezTo>
                <a:cubicBezTo>
                  <a:pt x="968" y="253"/>
                  <a:pt x="980" y="242"/>
                  <a:pt x="983" y="240"/>
                </a:cubicBezTo>
                <a:cubicBezTo>
                  <a:pt x="985" y="238"/>
                  <a:pt x="986" y="236"/>
                  <a:pt x="986" y="233"/>
                </a:cubicBezTo>
                <a:cubicBezTo>
                  <a:pt x="986" y="230"/>
                  <a:pt x="986" y="227"/>
                  <a:pt x="984" y="225"/>
                </a:cubicBezTo>
                <a:cubicBezTo>
                  <a:pt x="982" y="222"/>
                  <a:pt x="980" y="221"/>
                  <a:pt x="977" y="220"/>
                </a:cubicBezTo>
                <a:cubicBezTo>
                  <a:pt x="974" y="220"/>
                  <a:pt x="971" y="220"/>
                  <a:pt x="969" y="221"/>
                </a:cubicBezTo>
                <a:cubicBezTo>
                  <a:pt x="966" y="223"/>
                  <a:pt x="952" y="231"/>
                  <a:pt x="940" y="238"/>
                </a:cubicBezTo>
                <a:cubicBezTo>
                  <a:pt x="935" y="233"/>
                  <a:pt x="930" y="227"/>
                  <a:pt x="925" y="221"/>
                </a:cubicBezTo>
                <a:cubicBezTo>
                  <a:pt x="935" y="210"/>
                  <a:pt x="946" y="198"/>
                  <a:pt x="948" y="196"/>
                </a:cubicBezTo>
                <a:cubicBezTo>
                  <a:pt x="950" y="194"/>
                  <a:pt x="951" y="191"/>
                  <a:pt x="951" y="188"/>
                </a:cubicBezTo>
                <a:cubicBezTo>
                  <a:pt x="951" y="185"/>
                  <a:pt x="950" y="183"/>
                  <a:pt x="948" y="180"/>
                </a:cubicBezTo>
                <a:cubicBezTo>
                  <a:pt x="946" y="178"/>
                  <a:pt x="943" y="177"/>
                  <a:pt x="941" y="177"/>
                </a:cubicBezTo>
                <a:cubicBezTo>
                  <a:pt x="938" y="176"/>
                  <a:pt x="935" y="177"/>
                  <a:pt x="933" y="179"/>
                </a:cubicBezTo>
                <a:cubicBezTo>
                  <a:pt x="930" y="181"/>
                  <a:pt x="917" y="190"/>
                  <a:pt x="905" y="199"/>
                </a:cubicBezTo>
                <a:cubicBezTo>
                  <a:pt x="900" y="193"/>
                  <a:pt x="895" y="188"/>
                  <a:pt x="890" y="183"/>
                </a:cubicBezTo>
                <a:cubicBezTo>
                  <a:pt x="898" y="171"/>
                  <a:pt x="908" y="158"/>
                  <a:pt x="910" y="156"/>
                </a:cubicBezTo>
                <a:cubicBezTo>
                  <a:pt x="911" y="153"/>
                  <a:pt x="912" y="150"/>
                  <a:pt x="912" y="148"/>
                </a:cubicBezTo>
                <a:cubicBezTo>
                  <a:pt x="911" y="145"/>
                  <a:pt x="910" y="142"/>
                  <a:pt x="908" y="140"/>
                </a:cubicBezTo>
                <a:cubicBezTo>
                  <a:pt x="906" y="138"/>
                  <a:pt x="903" y="137"/>
                  <a:pt x="900" y="137"/>
                </a:cubicBezTo>
                <a:cubicBezTo>
                  <a:pt x="897" y="137"/>
                  <a:pt x="894" y="138"/>
                  <a:pt x="892" y="140"/>
                </a:cubicBezTo>
                <a:cubicBezTo>
                  <a:pt x="890" y="142"/>
                  <a:pt x="878" y="153"/>
                  <a:pt x="867" y="163"/>
                </a:cubicBezTo>
                <a:cubicBezTo>
                  <a:pt x="862" y="158"/>
                  <a:pt x="856" y="153"/>
                  <a:pt x="850" y="149"/>
                </a:cubicBezTo>
                <a:cubicBezTo>
                  <a:pt x="857" y="136"/>
                  <a:pt x="865" y="122"/>
                  <a:pt x="867" y="119"/>
                </a:cubicBezTo>
                <a:cubicBezTo>
                  <a:pt x="869" y="117"/>
                  <a:pt x="869" y="114"/>
                  <a:pt x="868" y="111"/>
                </a:cubicBezTo>
                <a:cubicBezTo>
                  <a:pt x="868" y="109"/>
                  <a:pt x="866" y="106"/>
                  <a:pt x="864" y="104"/>
                </a:cubicBezTo>
                <a:cubicBezTo>
                  <a:pt x="861" y="103"/>
                  <a:pt x="858" y="102"/>
                  <a:pt x="856" y="102"/>
                </a:cubicBezTo>
                <a:cubicBezTo>
                  <a:pt x="853" y="102"/>
                  <a:pt x="850" y="103"/>
                  <a:pt x="848" y="106"/>
                </a:cubicBezTo>
                <a:cubicBezTo>
                  <a:pt x="846" y="108"/>
                  <a:pt x="835" y="120"/>
                  <a:pt x="826" y="131"/>
                </a:cubicBezTo>
                <a:cubicBezTo>
                  <a:pt x="820" y="127"/>
                  <a:pt x="813" y="123"/>
                  <a:pt x="807" y="119"/>
                </a:cubicBezTo>
                <a:cubicBezTo>
                  <a:pt x="813" y="105"/>
                  <a:pt x="820" y="91"/>
                  <a:pt x="821" y="88"/>
                </a:cubicBezTo>
                <a:cubicBezTo>
                  <a:pt x="822" y="85"/>
                  <a:pt x="822" y="82"/>
                  <a:pt x="821" y="80"/>
                </a:cubicBezTo>
                <a:cubicBezTo>
                  <a:pt x="820" y="77"/>
                  <a:pt x="818" y="75"/>
                  <a:pt x="816" y="73"/>
                </a:cubicBezTo>
                <a:cubicBezTo>
                  <a:pt x="813" y="72"/>
                  <a:pt x="810" y="71"/>
                  <a:pt x="808" y="72"/>
                </a:cubicBezTo>
                <a:cubicBezTo>
                  <a:pt x="805" y="72"/>
                  <a:pt x="802" y="74"/>
                  <a:pt x="801" y="76"/>
                </a:cubicBezTo>
                <a:cubicBezTo>
                  <a:pt x="799" y="79"/>
                  <a:pt x="790" y="92"/>
                  <a:pt x="781" y="104"/>
                </a:cubicBezTo>
                <a:cubicBezTo>
                  <a:pt x="774" y="100"/>
                  <a:pt x="768" y="97"/>
                  <a:pt x="761" y="93"/>
                </a:cubicBezTo>
                <a:cubicBezTo>
                  <a:pt x="766" y="80"/>
                  <a:pt x="771" y="65"/>
                  <a:pt x="772" y="61"/>
                </a:cubicBezTo>
                <a:cubicBezTo>
                  <a:pt x="773" y="59"/>
                  <a:pt x="772" y="56"/>
                  <a:pt x="771" y="53"/>
                </a:cubicBezTo>
                <a:cubicBezTo>
                  <a:pt x="770" y="51"/>
                  <a:pt x="768" y="49"/>
                  <a:pt x="765" y="47"/>
                </a:cubicBezTo>
                <a:cubicBezTo>
                  <a:pt x="762" y="46"/>
                  <a:pt x="760" y="46"/>
                  <a:pt x="757" y="47"/>
                </a:cubicBezTo>
                <a:cubicBezTo>
                  <a:pt x="754" y="48"/>
                  <a:pt x="752" y="49"/>
                  <a:pt x="750" y="52"/>
                </a:cubicBezTo>
                <a:cubicBezTo>
                  <a:pt x="749" y="55"/>
                  <a:pt x="741" y="69"/>
                  <a:pt x="734" y="81"/>
                </a:cubicBezTo>
                <a:cubicBezTo>
                  <a:pt x="727" y="78"/>
                  <a:pt x="720" y="76"/>
                  <a:pt x="713" y="73"/>
                </a:cubicBezTo>
                <a:cubicBezTo>
                  <a:pt x="716" y="59"/>
                  <a:pt x="719" y="43"/>
                  <a:pt x="720" y="40"/>
                </a:cubicBezTo>
                <a:cubicBezTo>
                  <a:pt x="721" y="37"/>
                  <a:pt x="720" y="34"/>
                  <a:pt x="719" y="32"/>
                </a:cubicBezTo>
                <a:cubicBezTo>
                  <a:pt x="717" y="30"/>
                  <a:pt x="715" y="28"/>
                  <a:pt x="712" y="27"/>
                </a:cubicBezTo>
                <a:cubicBezTo>
                  <a:pt x="709" y="26"/>
                  <a:pt x="706" y="26"/>
                  <a:pt x="704" y="27"/>
                </a:cubicBezTo>
                <a:cubicBezTo>
                  <a:pt x="701" y="28"/>
                  <a:pt x="699" y="30"/>
                  <a:pt x="698" y="33"/>
                </a:cubicBezTo>
                <a:cubicBezTo>
                  <a:pt x="696" y="36"/>
                  <a:pt x="690" y="51"/>
                  <a:pt x="684" y="64"/>
                </a:cubicBezTo>
                <a:cubicBezTo>
                  <a:pt x="677" y="62"/>
                  <a:pt x="670" y="60"/>
                  <a:pt x="663" y="58"/>
                </a:cubicBezTo>
                <a:cubicBezTo>
                  <a:pt x="664" y="44"/>
                  <a:pt x="666" y="28"/>
                  <a:pt x="666" y="25"/>
                </a:cubicBezTo>
                <a:cubicBezTo>
                  <a:pt x="667" y="22"/>
                  <a:pt x="666" y="19"/>
                  <a:pt x="664" y="17"/>
                </a:cubicBezTo>
                <a:cubicBezTo>
                  <a:pt x="662" y="14"/>
                  <a:pt x="660" y="13"/>
                  <a:pt x="657" y="12"/>
                </a:cubicBezTo>
                <a:cubicBezTo>
                  <a:pt x="654" y="12"/>
                  <a:pt x="651" y="12"/>
                  <a:pt x="649" y="13"/>
                </a:cubicBezTo>
                <a:cubicBezTo>
                  <a:pt x="646" y="15"/>
                  <a:pt x="644" y="17"/>
                  <a:pt x="643" y="20"/>
                </a:cubicBezTo>
                <a:cubicBezTo>
                  <a:pt x="642" y="23"/>
                  <a:pt x="638" y="38"/>
                  <a:pt x="633" y="52"/>
                </a:cubicBezTo>
                <a:cubicBezTo>
                  <a:pt x="626" y="51"/>
                  <a:pt x="619" y="49"/>
                  <a:pt x="611" y="48"/>
                </a:cubicBezTo>
                <a:cubicBezTo>
                  <a:pt x="611" y="34"/>
                  <a:pt x="611" y="18"/>
                  <a:pt x="611" y="15"/>
                </a:cubicBezTo>
                <a:cubicBezTo>
                  <a:pt x="611" y="12"/>
                  <a:pt x="610" y="9"/>
                  <a:pt x="608" y="7"/>
                </a:cubicBezTo>
                <a:cubicBezTo>
                  <a:pt x="606" y="5"/>
                  <a:pt x="604" y="4"/>
                  <a:pt x="601" y="3"/>
                </a:cubicBezTo>
                <a:cubicBezTo>
                  <a:pt x="598" y="3"/>
                  <a:pt x="595" y="4"/>
                  <a:pt x="593" y="5"/>
                </a:cubicBezTo>
                <a:cubicBezTo>
                  <a:pt x="590" y="7"/>
                  <a:pt x="589" y="9"/>
                  <a:pt x="588" y="12"/>
                </a:cubicBezTo>
                <a:cubicBezTo>
                  <a:pt x="587" y="15"/>
                  <a:pt x="584" y="31"/>
                  <a:pt x="581" y="45"/>
                </a:cubicBezTo>
                <a:cubicBezTo>
                  <a:pt x="574" y="45"/>
                  <a:pt x="566" y="44"/>
                  <a:pt x="559" y="44"/>
                </a:cubicBezTo>
                <a:cubicBezTo>
                  <a:pt x="558" y="30"/>
                  <a:pt x="556" y="14"/>
                  <a:pt x="556" y="10"/>
                </a:cubicBezTo>
                <a:cubicBezTo>
                  <a:pt x="555" y="8"/>
                  <a:pt x="554" y="5"/>
                  <a:pt x="552" y="3"/>
                </a:cubicBezTo>
                <a:cubicBezTo>
                  <a:pt x="550" y="1"/>
                  <a:pt x="547" y="0"/>
                  <a:pt x="544" y="0"/>
                </a:cubicBezTo>
                <a:cubicBezTo>
                  <a:pt x="541" y="0"/>
                  <a:pt x="538" y="1"/>
                  <a:pt x="536" y="3"/>
                </a:cubicBezTo>
                <a:cubicBezTo>
                  <a:pt x="534" y="5"/>
                  <a:pt x="533" y="8"/>
                  <a:pt x="532" y="10"/>
                </a:cubicBezTo>
                <a:cubicBezTo>
                  <a:pt x="532" y="14"/>
                  <a:pt x="530" y="30"/>
                  <a:pt x="529" y="44"/>
                </a:cubicBezTo>
                <a:cubicBezTo>
                  <a:pt x="522" y="44"/>
                  <a:pt x="514" y="45"/>
                  <a:pt x="507" y="45"/>
                </a:cubicBezTo>
                <a:cubicBezTo>
                  <a:pt x="504" y="31"/>
                  <a:pt x="501" y="15"/>
                  <a:pt x="500" y="12"/>
                </a:cubicBezTo>
                <a:cubicBezTo>
                  <a:pt x="499" y="9"/>
                  <a:pt x="497" y="7"/>
                  <a:pt x="495" y="5"/>
                </a:cubicBezTo>
                <a:cubicBezTo>
                  <a:pt x="493" y="4"/>
                  <a:pt x="490" y="3"/>
                  <a:pt x="487" y="3"/>
                </a:cubicBezTo>
                <a:cubicBezTo>
                  <a:pt x="484" y="4"/>
                  <a:pt x="482" y="5"/>
                  <a:pt x="480" y="7"/>
                </a:cubicBezTo>
                <a:cubicBezTo>
                  <a:pt x="478" y="9"/>
                  <a:pt x="477" y="12"/>
                  <a:pt x="477" y="15"/>
                </a:cubicBezTo>
                <a:cubicBezTo>
                  <a:pt x="477" y="18"/>
                  <a:pt x="477" y="34"/>
                  <a:pt x="477" y="48"/>
                </a:cubicBezTo>
                <a:cubicBezTo>
                  <a:pt x="469" y="49"/>
                  <a:pt x="462" y="51"/>
                  <a:pt x="455" y="52"/>
                </a:cubicBezTo>
                <a:cubicBezTo>
                  <a:pt x="450" y="38"/>
                  <a:pt x="446" y="23"/>
                  <a:pt x="445" y="20"/>
                </a:cubicBezTo>
                <a:cubicBezTo>
                  <a:pt x="444" y="17"/>
                  <a:pt x="442" y="15"/>
                  <a:pt x="439" y="13"/>
                </a:cubicBezTo>
                <a:cubicBezTo>
                  <a:pt x="437" y="12"/>
                  <a:pt x="434" y="12"/>
                  <a:pt x="431" y="12"/>
                </a:cubicBezTo>
                <a:cubicBezTo>
                  <a:pt x="428" y="13"/>
                  <a:pt x="426" y="14"/>
                  <a:pt x="424" y="17"/>
                </a:cubicBezTo>
                <a:cubicBezTo>
                  <a:pt x="422" y="19"/>
                  <a:pt x="421" y="22"/>
                  <a:pt x="422" y="25"/>
                </a:cubicBezTo>
                <a:cubicBezTo>
                  <a:pt x="422" y="28"/>
                  <a:pt x="424" y="44"/>
                  <a:pt x="425" y="58"/>
                </a:cubicBezTo>
                <a:cubicBezTo>
                  <a:pt x="418" y="60"/>
                  <a:pt x="411" y="62"/>
                  <a:pt x="404" y="64"/>
                </a:cubicBezTo>
                <a:cubicBezTo>
                  <a:pt x="398" y="51"/>
                  <a:pt x="392" y="36"/>
                  <a:pt x="390" y="33"/>
                </a:cubicBezTo>
                <a:cubicBezTo>
                  <a:pt x="389" y="30"/>
                  <a:pt x="387" y="28"/>
                  <a:pt x="384" y="27"/>
                </a:cubicBezTo>
                <a:cubicBezTo>
                  <a:pt x="382" y="26"/>
                  <a:pt x="379" y="26"/>
                  <a:pt x="376" y="27"/>
                </a:cubicBezTo>
                <a:cubicBezTo>
                  <a:pt x="373" y="28"/>
                  <a:pt x="371" y="30"/>
                  <a:pt x="369" y="32"/>
                </a:cubicBezTo>
                <a:cubicBezTo>
                  <a:pt x="368" y="34"/>
                  <a:pt x="367" y="37"/>
                  <a:pt x="368" y="40"/>
                </a:cubicBezTo>
                <a:cubicBezTo>
                  <a:pt x="369" y="43"/>
                  <a:pt x="372" y="59"/>
                  <a:pt x="375" y="73"/>
                </a:cubicBezTo>
                <a:cubicBezTo>
                  <a:pt x="368" y="76"/>
                  <a:pt x="361" y="78"/>
                  <a:pt x="354" y="81"/>
                </a:cubicBezTo>
                <a:cubicBezTo>
                  <a:pt x="347" y="69"/>
                  <a:pt x="339" y="55"/>
                  <a:pt x="338" y="52"/>
                </a:cubicBezTo>
                <a:cubicBezTo>
                  <a:pt x="336" y="49"/>
                  <a:pt x="334" y="48"/>
                  <a:pt x="331" y="47"/>
                </a:cubicBezTo>
                <a:cubicBezTo>
                  <a:pt x="328" y="46"/>
                  <a:pt x="326" y="46"/>
                  <a:pt x="323" y="47"/>
                </a:cubicBezTo>
                <a:cubicBezTo>
                  <a:pt x="320" y="49"/>
                  <a:pt x="318" y="51"/>
                  <a:pt x="317" y="53"/>
                </a:cubicBezTo>
                <a:cubicBezTo>
                  <a:pt x="316" y="56"/>
                  <a:pt x="315" y="59"/>
                  <a:pt x="316" y="61"/>
                </a:cubicBezTo>
                <a:cubicBezTo>
                  <a:pt x="317" y="65"/>
                  <a:pt x="322" y="80"/>
                  <a:pt x="327" y="93"/>
                </a:cubicBezTo>
                <a:cubicBezTo>
                  <a:pt x="320" y="97"/>
                  <a:pt x="314" y="100"/>
                  <a:pt x="307" y="104"/>
                </a:cubicBezTo>
                <a:cubicBezTo>
                  <a:pt x="298" y="92"/>
                  <a:pt x="289" y="79"/>
                  <a:pt x="287" y="76"/>
                </a:cubicBezTo>
                <a:cubicBezTo>
                  <a:pt x="286" y="74"/>
                  <a:pt x="283" y="72"/>
                  <a:pt x="280" y="72"/>
                </a:cubicBezTo>
                <a:cubicBezTo>
                  <a:pt x="278" y="71"/>
                  <a:pt x="275" y="72"/>
                  <a:pt x="272" y="73"/>
                </a:cubicBezTo>
                <a:cubicBezTo>
                  <a:pt x="270" y="75"/>
                  <a:pt x="268" y="77"/>
                  <a:pt x="267" y="80"/>
                </a:cubicBezTo>
                <a:cubicBezTo>
                  <a:pt x="266" y="82"/>
                  <a:pt x="266" y="85"/>
                  <a:pt x="267" y="88"/>
                </a:cubicBezTo>
                <a:cubicBezTo>
                  <a:pt x="268" y="91"/>
                  <a:pt x="275" y="105"/>
                  <a:pt x="281" y="119"/>
                </a:cubicBezTo>
                <a:cubicBezTo>
                  <a:pt x="275" y="123"/>
                  <a:pt x="268" y="127"/>
                  <a:pt x="262" y="131"/>
                </a:cubicBezTo>
                <a:cubicBezTo>
                  <a:pt x="253" y="120"/>
                  <a:pt x="242" y="108"/>
                  <a:pt x="240" y="106"/>
                </a:cubicBezTo>
                <a:cubicBezTo>
                  <a:pt x="238" y="103"/>
                  <a:pt x="235" y="102"/>
                  <a:pt x="232" y="102"/>
                </a:cubicBezTo>
                <a:cubicBezTo>
                  <a:pt x="230" y="102"/>
                  <a:pt x="227" y="103"/>
                  <a:pt x="224" y="104"/>
                </a:cubicBezTo>
                <a:cubicBezTo>
                  <a:pt x="222" y="106"/>
                  <a:pt x="220" y="109"/>
                  <a:pt x="220" y="111"/>
                </a:cubicBezTo>
                <a:cubicBezTo>
                  <a:pt x="219" y="114"/>
                  <a:pt x="219" y="117"/>
                  <a:pt x="221" y="119"/>
                </a:cubicBezTo>
                <a:cubicBezTo>
                  <a:pt x="223" y="122"/>
                  <a:pt x="231" y="136"/>
                  <a:pt x="238" y="149"/>
                </a:cubicBezTo>
                <a:cubicBezTo>
                  <a:pt x="232" y="153"/>
                  <a:pt x="226" y="158"/>
                  <a:pt x="221" y="163"/>
                </a:cubicBezTo>
                <a:cubicBezTo>
                  <a:pt x="210" y="153"/>
                  <a:pt x="198" y="142"/>
                  <a:pt x="196" y="140"/>
                </a:cubicBezTo>
                <a:cubicBezTo>
                  <a:pt x="194" y="138"/>
                  <a:pt x="191" y="137"/>
                  <a:pt x="188" y="137"/>
                </a:cubicBezTo>
                <a:cubicBezTo>
                  <a:pt x="185" y="137"/>
                  <a:pt x="182" y="138"/>
                  <a:pt x="180" y="140"/>
                </a:cubicBezTo>
                <a:cubicBezTo>
                  <a:pt x="178" y="142"/>
                  <a:pt x="177" y="145"/>
                  <a:pt x="176" y="148"/>
                </a:cubicBezTo>
                <a:cubicBezTo>
                  <a:pt x="176" y="150"/>
                  <a:pt x="176" y="153"/>
                  <a:pt x="178" y="156"/>
                </a:cubicBezTo>
                <a:cubicBezTo>
                  <a:pt x="180" y="158"/>
                  <a:pt x="190" y="171"/>
                  <a:pt x="198" y="183"/>
                </a:cubicBezTo>
                <a:cubicBezTo>
                  <a:pt x="193" y="188"/>
                  <a:pt x="188" y="193"/>
                  <a:pt x="182" y="199"/>
                </a:cubicBezTo>
                <a:cubicBezTo>
                  <a:pt x="171" y="190"/>
                  <a:pt x="158" y="181"/>
                  <a:pt x="155" y="179"/>
                </a:cubicBezTo>
                <a:cubicBezTo>
                  <a:pt x="153" y="177"/>
                  <a:pt x="150" y="176"/>
                  <a:pt x="147" y="177"/>
                </a:cubicBezTo>
                <a:cubicBezTo>
                  <a:pt x="145" y="177"/>
                  <a:pt x="142" y="178"/>
                  <a:pt x="140" y="180"/>
                </a:cubicBezTo>
                <a:cubicBezTo>
                  <a:pt x="138" y="183"/>
                  <a:pt x="137" y="185"/>
                  <a:pt x="137" y="188"/>
                </a:cubicBezTo>
                <a:cubicBezTo>
                  <a:pt x="137" y="191"/>
                  <a:pt x="138" y="194"/>
                  <a:pt x="140" y="196"/>
                </a:cubicBezTo>
                <a:cubicBezTo>
                  <a:pt x="142" y="198"/>
                  <a:pt x="153" y="210"/>
                  <a:pt x="163" y="221"/>
                </a:cubicBezTo>
                <a:cubicBezTo>
                  <a:pt x="158" y="227"/>
                  <a:pt x="153" y="233"/>
                  <a:pt x="148" y="238"/>
                </a:cubicBezTo>
                <a:cubicBezTo>
                  <a:pt x="136" y="231"/>
                  <a:pt x="122" y="223"/>
                  <a:pt x="119" y="221"/>
                </a:cubicBezTo>
                <a:cubicBezTo>
                  <a:pt x="117" y="220"/>
                  <a:pt x="114" y="220"/>
                  <a:pt x="111" y="220"/>
                </a:cubicBezTo>
                <a:cubicBezTo>
                  <a:pt x="108" y="221"/>
                  <a:pt x="106" y="222"/>
                  <a:pt x="104" y="225"/>
                </a:cubicBezTo>
                <a:cubicBezTo>
                  <a:pt x="102" y="227"/>
                  <a:pt x="102" y="230"/>
                  <a:pt x="102" y="233"/>
                </a:cubicBezTo>
                <a:cubicBezTo>
                  <a:pt x="102" y="236"/>
                  <a:pt x="103" y="238"/>
                  <a:pt x="105" y="240"/>
                </a:cubicBezTo>
                <a:cubicBezTo>
                  <a:pt x="108" y="242"/>
                  <a:pt x="120" y="253"/>
                  <a:pt x="131" y="263"/>
                </a:cubicBezTo>
                <a:cubicBezTo>
                  <a:pt x="127" y="269"/>
                  <a:pt x="122" y="275"/>
                  <a:pt x="118" y="282"/>
                </a:cubicBezTo>
                <a:cubicBezTo>
                  <a:pt x="105" y="276"/>
                  <a:pt x="91" y="269"/>
                  <a:pt x="88" y="268"/>
                </a:cubicBezTo>
                <a:cubicBezTo>
                  <a:pt x="85" y="266"/>
                  <a:pt x="82" y="266"/>
                  <a:pt x="80" y="267"/>
                </a:cubicBezTo>
                <a:cubicBezTo>
                  <a:pt x="77" y="268"/>
                  <a:pt x="75" y="270"/>
                  <a:pt x="73" y="273"/>
                </a:cubicBezTo>
                <a:cubicBezTo>
                  <a:pt x="72" y="275"/>
                  <a:pt x="71" y="278"/>
                  <a:pt x="72" y="281"/>
                </a:cubicBezTo>
                <a:cubicBezTo>
                  <a:pt x="72" y="284"/>
                  <a:pt x="74" y="286"/>
                  <a:pt x="76" y="288"/>
                </a:cubicBezTo>
                <a:cubicBezTo>
                  <a:pt x="79" y="290"/>
                  <a:pt x="92" y="299"/>
                  <a:pt x="104" y="307"/>
                </a:cubicBezTo>
                <a:cubicBezTo>
                  <a:pt x="100" y="314"/>
                  <a:pt x="97" y="321"/>
                  <a:pt x="93" y="328"/>
                </a:cubicBezTo>
                <a:cubicBezTo>
                  <a:pt x="79" y="323"/>
                  <a:pt x="64" y="318"/>
                  <a:pt x="61" y="317"/>
                </a:cubicBezTo>
                <a:cubicBezTo>
                  <a:pt x="59" y="316"/>
                  <a:pt x="56" y="316"/>
                  <a:pt x="53" y="317"/>
                </a:cubicBezTo>
                <a:cubicBezTo>
                  <a:pt x="51" y="319"/>
                  <a:pt x="48" y="321"/>
                  <a:pt x="47" y="323"/>
                </a:cubicBezTo>
                <a:cubicBezTo>
                  <a:pt x="46" y="326"/>
                  <a:pt x="46" y="329"/>
                  <a:pt x="47" y="332"/>
                </a:cubicBezTo>
                <a:cubicBezTo>
                  <a:pt x="48" y="334"/>
                  <a:pt x="49" y="337"/>
                  <a:pt x="52" y="338"/>
                </a:cubicBezTo>
                <a:cubicBezTo>
                  <a:pt x="55" y="340"/>
                  <a:pt x="68" y="348"/>
                  <a:pt x="81" y="355"/>
                </a:cubicBezTo>
                <a:cubicBezTo>
                  <a:pt x="78" y="362"/>
                  <a:pt x="76" y="369"/>
                  <a:pt x="73" y="376"/>
                </a:cubicBezTo>
                <a:cubicBezTo>
                  <a:pt x="59" y="373"/>
                  <a:pt x="43" y="369"/>
                  <a:pt x="40" y="369"/>
                </a:cubicBezTo>
                <a:cubicBezTo>
                  <a:pt x="37" y="368"/>
                  <a:pt x="34" y="369"/>
                  <a:pt x="32" y="370"/>
                </a:cubicBezTo>
                <a:cubicBezTo>
                  <a:pt x="30" y="372"/>
                  <a:pt x="28" y="374"/>
                  <a:pt x="27" y="377"/>
                </a:cubicBezTo>
                <a:cubicBezTo>
                  <a:pt x="26" y="379"/>
                  <a:pt x="26" y="382"/>
                  <a:pt x="27" y="385"/>
                </a:cubicBezTo>
                <a:cubicBezTo>
                  <a:pt x="28" y="388"/>
                  <a:pt x="30" y="390"/>
                  <a:pt x="33" y="391"/>
                </a:cubicBezTo>
                <a:cubicBezTo>
                  <a:pt x="36" y="392"/>
                  <a:pt x="50" y="399"/>
                  <a:pt x="64" y="404"/>
                </a:cubicBezTo>
                <a:cubicBezTo>
                  <a:pt x="62" y="412"/>
                  <a:pt x="60" y="419"/>
                  <a:pt x="58" y="426"/>
                </a:cubicBezTo>
                <a:cubicBezTo>
                  <a:pt x="44" y="425"/>
                  <a:pt x="28" y="423"/>
                  <a:pt x="25" y="422"/>
                </a:cubicBezTo>
                <a:cubicBezTo>
                  <a:pt x="22" y="422"/>
                  <a:pt x="19" y="423"/>
                  <a:pt x="17" y="425"/>
                </a:cubicBezTo>
                <a:cubicBezTo>
                  <a:pt x="14" y="426"/>
                  <a:pt x="13" y="429"/>
                  <a:pt x="12" y="432"/>
                </a:cubicBezTo>
                <a:cubicBezTo>
                  <a:pt x="12" y="435"/>
                  <a:pt x="12" y="437"/>
                  <a:pt x="13" y="440"/>
                </a:cubicBezTo>
                <a:cubicBezTo>
                  <a:pt x="15" y="442"/>
                  <a:pt x="17" y="444"/>
                  <a:pt x="20" y="445"/>
                </a:cubicBezTo>
                <a:cubicBezTo>
                  <a:pt x="23" y="446"/>
                  <a:pt x="38" y="451"/>
                  <a:pt x="52" y="455"/>
                </a:cubicBezTo>
                <a:cubicBezTo>
                  <a:pt x="50" y="463"/>
                  <a:pt x="49" y="470"/>
                  <a:pt x="48" y="478"/>
                </a:cubicBezTo>
                <a:cubicBezTo>
                  <a:pt x="34" y="478"/>
                  <a:pt x="18" y="477"/>
                  <a:pt x="15" y="477"/>
                </a:cubicBezTo>
                <a:cubicBezTo>
                  <a:pt x="12" y="477"/>
                  <a:pt x="9" y="479"/>
                  <a:pt x="7" y="481"/>
                </a:cubicBezTo>
                <a:cubicBezTo>
                  <a:pt x="5" y="482"/>
                  <a:pt x="4" y="485"/>
                  <a:pt x="3" y="488"/>
                </a:cubicBezTo>
                <a:cubicBezTo>
                  <a:pt x="3" y="491"/>
                  <a:pt x="4" y="494"/>
                  <a:pt x="5" y="496"/>
                </a:cubicBezTo>
                <a:cubicBezTo>
                  <a:pt x="7" y="498"/>
                  <a:pt x="9" y="500"/>
                  <a:pt x="12" y="501"/>
                </a:cubicBezTo>
                <a:cubicBezTo>
                  <a:pt x="15" y="501"/>
                  <a:pt x="31" y="505"/>
                  <a:pt x="45" y="507"/>
                </a:cubicBezTo>
                <a:cubicBezTo>
                  <a:pt x="45" y="515"/>
                  <a:pt x="44" y="522"/>
                  <a:pt x="44" y="530"/>
                </a:cubicBezTo>
                <a:cubicBezTo>
                  <a:pt x="30" y="531"/>
                  <a:pt x="14" y="533"/>
                  <a:pt x="10" y="533"/>
                </a:cubicBezTo>
                <a:cubicBezTo>
                  <a:pt x="7" y="533"/>
                  <a:pt x="5" y="535"/>
                  <a:pt x="3" y="537"/>
                </a:cubicBezTo>
                <a:cubicBezTo>
                  <a:pt x="1" y="539"/>
                  <a:pt x="0" y="542"/>
                  <a:pt x="0" y="545"/>
                </a:cubicBezTo>
                <a:cubicBezTo>
                  <a:pt x="0" y="548"/>
                  <a:pt x="1" y="551"/>
                  <a:pt x="3" y="553"/>
                </a:cubicBezTo>
                <a:cubicBezTo>
                  <a:pt x="5" y="555"/>
                  <a:pt x="7" y="556"/>
                  <a:pt x="10" y="557"/>
                </a:cubicBezTo>
                <a:cubicBezTo>
                  <a:pt x="14" y="557"/>
                  <a:pt x="30" y="558"/>
                  <a:pt x="44" y="560"/>
                </a:cubicBezTo>
                <a:cubicBezTo>
                  <a:pt x="44" y="567"/>
                  <a:pt x="45" y="575"/>
                  <a:pt x="45" y="582"/>
                </a:cubicBezTo>
                <a:cubicBezTo>
                  <a:pt x="31" y="585"/>
                  <a:pt x="15" y="588"/>
                  <a:pt x="12" y="589"/>
                </a:cubicBezTo>
                <a:cubicBezTo>
                  <a:pt x="9" y="590"/>
                  <a:pt x="7" y="591"/>
                  <a:pt x="5" y="594"/>
                </a:cubicBezTo>
                <a:cubicBezTo>
                  <a:pt x="4" y="596"/>
                  <a:pt x="3" y="599"/>
                  <a:pt x="3" y="602"/>
                </a:cubicBezTo>
                <a:cubicBezTo>
                  <a:pt x="4" y="605"/>
                  <a:pt x="5" y="607"/>
                  <a:pt x="7" y="609"/>
                </a:cubicBezTo>
                <a:cubicBezTo>
                  <a:pt x="9" y="611"/>
                  <a:pt x="12" y="613"/>
                  <a:pt x="15" y="612"/>
                </a:cubicBezTo>
                <a:cubicBezTo>
                  <a:pt x="18" y="612"/>
                  <a:pt x="34" y="612"/>
                  <a:pt x="48" y="612"/>
                </a:cubicBezTo>
                <a:cubicBezTo>
                  <a:pt x="49" y="620"/>
                  <a:pt x="50" y="627"/>
                  <a:pt x="52" y="634"/>
                </a:cubicBezTo>
                <a:cubicBezTo>
                  <a:pt x="38" y="639"/>
                  <a:pt x="23" y="644"/>
                  <a:pt x="20" y="645"/>
                </a:cubicBezTo>
                <a:cubicBezTo>
                  <a:pt x="17" y="645"/>
                  <a:pt x="15" y="647"/>
                  <a:pt x="13" y="650"/>
                </a:cubicBezTo>
                <a:cubicBezTo>
                  <a:pt x="12" y="652"/>
                  <a:pt x="12" y="655"/>
                  <a:pt x="12" y="658"/>
                </a:cubicBezTo>
                <a:cubicBezTo>
                  <a:pt x="13" y="661"/>
                  <a:pt x="14" y="664"/>
                  <a:pt x="17" y="665"/>
                </a:cubicBezTo>
                <a:cubicBezTo>
                  <a:pt x="19" y="667"/>
                  <a:pt x="22" y="668"/>
                  <a:pt x="25" y="668"/>
                </a:cubicBezTo>
                <a:cubicBezTo>
                  <a:pt x="28" y="667"/>
                  <a:pt x="44" y="665"/>
                  <a:pt x="58" y="664"/>
                </a:cubicBezTo>
                <a:cubicBezTo>
                  <a:pt x="60" y="671"/>
                  <a:pt x="62" y="678"/>
                  <a:pt x="64" y="686"/>
                </a:cubicBezTo>
                <a:cubicBezTo>
                  <a:pt x="50" y="691"/>
                  <a:pt x="36" y="698"/>
                  <a:pt x="33" y="699"/>
                </a:cubicBezTo>
                <a:cubicBezTo>
                  <a:pt x="30" y="700"/>
                  <a:pt x="28" y="702"/>
                  <a:pt x="27" y="705"/>
                </a:cubicBezTo>
                <a:cubicBezTo>
                  <a:pt x="26" y="708"/>
                  <a:pt x="26" y="710"/>
                  <a:pt x="27" y="713"/>
                </a:cubicBezTo>
                <a:cubicBezTo>
                  <a:pt x="28" y="716"/>
                  <a:pt x="30" y="718"/>
                  <a:pt x="32" y="720"/>
                </a:cubicBezTo>
                <a:cubicBezTo>
                  <a:pt x="34" y="721"/>
                  <a:pt x="37" y="722"/>
                  <a:pt x="40" y="721"/>
                </a:cubicBezTo>
                <a:cubicBezTo>
                  <a:pt x="43" y="721"/>
                  <a:pt x="59" y="717"/>
                  <a:pt x="73" y="714"/>
                </a:cubicBezTo>
                <a:cubicBezTo>
                  <a:pt x="76" y="721"/>
                  <a:pt x="78" y="728"/>
                  <a:pt x="81" y="735"/>
                </a:cubicBezTo>
                <a:cubicBezTo>
                  <a:pt x="68" y="742"/>
                  <a:pt x="55" y="750"/>
                  <a:pt x="52" y="752"/>
                </a:cubicBezTo>
                <a:cubicBezTo>
                  <a:pt x="49" y="753"/>
                  <a:pt x="48" y="755"/>
                  <a:pt x="47" y="758"/>
                </a:cubicBezTo>
                <a:cubicBezTo>
                  <a:pt x="46" y="761"/>
                  <a:pt x="46" y="764"/>
                  <a:pt x="47" y="766"/>
                </a:cubicBezTo>
                <a:cubicBezTo>
                  <a:pt x="48" y="769"/>
                  <a:pt x="51" y="771"/>
                  <a:pt x="53" y="772"/>
                </a:cubicBezTo>
                <a:cubicBezTo>
                  <a:pt x="56" y="774"/>
                  <a:pt x="59" y="774"/>
                  <a:pt x="61" y="773"/>
                </a:cubicBezTo>
                <a:cubicBezTo>
                  <a:pt x="64" y="772"/>
                  <a:pt x="79" y="767"/>
                  <a:pt x="93" y="762"/>
                </a:cubicBezTo>
                <a:cubicBezTo>
                  <a:pt x="97" y="769"/>
                  <a:pt x="100" y="776"/>
                  <a:pt x="104" y="782"/>
                </a:cubicBezTo>
                <a:cubicBezTo>
                  <a:pt x="92" y="791"/>
                  <a:pt x="79" y="800"/>
                  <a:pt x="76" y="802"/>
                </a:cubicBezTo>
                <a:cubicBezTo>
                  <a:pt x="74" y="804"/>
                  <a:pt x="72" y="806"/>
                  <a:pt x="72" y="809"/>
                </a:cubicBezTo>
                <a:cubicBezTo>
                  <a:pt x="71" y="812"/>
                  <a:pt x="72" y="815"/>
                  <a:pt x="73" y="817"/>
                </a:cubicBezTo>
                <a:cubicBezTo>
                  <a:pt x="75" y="820"/>
                  <a:pt x="77" y="822"/>
                  <a:pt x="80" y="823"/>
                </a:cubicBezTo>
                <a:cubicBezTo>
                  <a:pt x="82" y="824"/>
                  <a:pt x="85" y="824"/>
                  <a:pt x="88" y="822"/>
                </a:cubicBezTo>
                <a:cubicBezTo>
                  <a:pt x="91" y="821"/>
                  <a:pt x="105" y="814"/>
                  <a:pt x="118" y="808"/>
                </a:cubicBezTo>
                <a:cubicBezTo>
                  <a:pt x="122" y="815"/>
                  <a:pt x="127" y="821"/>
                  <a:pt x="131" y="827"/>
                </a:cubicBezTo>
                <a:cubicBezTo>
                  <a:pt x="120" y="837"/>
                  <a:pt x="108" y="847"/>
                  <a:pt x="105" y="850"/>
                </a:cubicBezTo>
                <a:cubicBezTo>
                  <a:pt x="103" y="852"/>
                  <a:pt x="102" y="854"/>
                  <a:pt x="102" y="857"/>
                </a:cubicBezTo>
                <a:cubicBezTo>
                  <a:pt x="102" y="860"/>
                  <a:pt x="102" y="863"/>
                  <a:pt x="104" y="865"/>
                </a:cubicBezTo>
                <a:cubicBezTo>
                  <a:pt x="106" y="867"/>
                  <a:pt x="108" y="869"/>
                  <a:pt x="111" y="870"/>
                </a:cubicBezTo>
                <a:cubicBezTo>
                  <a:pt x="114" y="870"/>
                  <a:pt x="117" y="870"/>
                  <a:pt x="119" y="869"/>
                </a:cubicBezTo>
                <a:cubicBezTo>
                  <a:pt x="122" y="867"/>
                  <a:pt x="136" y="859"/>
                  <a:pt x="148" y="851"/>
                </a:cubicBezTo>
                <a:cubicBezTo>
                  <a:pt x="153" y="857"/>
                  <a:pt x="158" y="863"/>
                  <a:pt x="163" y="869"/>
                </a:cubicBezTo>
                <a:cubicBezTo>
                  <a:pt x="153" y="880"/>
                  <a:pt x="142" y="891"/>
                  <a:pt x="140" y="894"/>
                </a:cubicBezTo>
                <a:cubicBezTo>
                  <a:pt x="138" y="896"/>
                  <a:pt x="137" y="899"/>
                  <a:pt x="137" y="902"/>
                </a:cubicBezTo>
                <a:cubicBezTo>
                  <a:pt x="137" y="904"/>
                  <a:pt x="138" y="907"/>
                  <a:pt x="140" y="909"/>
                </a:cubicBezTo>
                <a:cubicBezTo>
                  <a:pt x="142" y="912"/>
                  <a:pt x="145" y="913"/>
                  <a:pt x="147" y="913"/>
                </a:cubicBezTo>
                <a:cubicBezTo>
                  <a:pt x="150" y="914"/>
                  <a:pt x="153" y="913"/>
                  <a:pt x="155" y="911"/>
                </a:cubicBezTo>
                <a:cubicBezTo>
                  <a:pt x="158" y="909"/>
                  <a:pt x="171" y="900"/>
                  <a:pt x="182" y="891"/>
                </a:cubicBezTo>
                <a:cubicBezTo>
                  <a:pt x="188" y="897"/>
                  <a:pt x="193" y="902"/>
                  <a:pt x="198" y="907"/>
                </a:cubicBezTo>
                <a:cubicBezTo>
                  <a:pt x="190" y="919"/>
                  <a:pt x="180" y="932"/>
                  <a:pt x="178" y="934"/>
                </a:cubicBezTo>
                <a:cubicBezTo>
                  <a:pt x="176" y="937"/>
                  <a:pt x="176" y="940"/>
                  <a:pt x="176" y="942"/>
                </a:cubicBezTo>
                <a:cubicBezTo>
                  <a:pt x="177" y="945"/>
                  <a:pt x="178" y="948"/>
                  <a:pt x="180" y="950"/>
                </a:cubicBezTo>
                <a:cubicBezTo>
                  <a:pt x="182" y="952"/>
                  <a:pt x="185" y="953"/>
                  <a:pt x="188" y="953"/>
                </a:cubicBezTo>
                <a:cubicBezTo>
                  <a:pt x="191" y="953"/>
                  <a:pt x="194" y="952"/>
                  <a:pt x="196" y="950"/>
                </a:cubicBezTo>
                <a:cubicBezTo>
                  <a:pt x="198" y="948"/>
                  <a:pt x="210" y="937"/>
                  <a:pt x="221" y="927"/>
                </a:cubicBezTo>
                <a:cubicBezTo>
                  <a:pt x="226" y="932"/>
                  <a:pt x="232" y="937"/>
                  <a:pt x="238" y="941"/>
                </a:cubicBezTo>
                <a:cubicBezTo>
                  <a:pt x="231" y="954"/>
                  <a:pt x="223" y="968"/>
                  <a:pt x="221" y="970"/>
                </a:cubicBezTo>
                <a:cubicBezTo>
                  <a:pt x="219" y="973"/>
                  <a:pt x="219" y="976"/>
                  <a:pt x="220" y="979"/>
                </a:cubicBezTo>
                <a:cubicBezTo>
                  <a:pt x="220" y="981"/>
                  <a:pt x="222" y="984"/>
                  <a:pt x="224" y="986"/>
                </a:cubicBezTo>
                <a:cubicBezTo>
                  <a:pt x="227" y="987"/>
                  <a:pt x="230" y="988"/>
                  <a:pt x="232" y="988"/>
                </a:cubicBezTo>
                <a:cubicBezTo>
                  <a:pt x="235" y="988"/>
                  <a:pt x="238" y="986"/>
                  <a:pt x="240" y="984"/>
                </a:cubicBezTo>
                <a:cubicBezTo>
                  <a:pt x="242" y="982"/>
                  <a:pt x="253" y="970"/>
                  <a:pt x="262" y="959"/>
                </a:cubicBezTo>
                <a:cubicBezTo>
                  <a:pt x="268" y="963"/>
                  <a:pt x="275" y="967"/>
                  <a:pt x="281" y="971"/>
                </a:cubicBezTo>
                <a:cubicBezTo>
                  <a:pt x="275" y="984"/>
                  <a:pt x="268" y="999"/>
                  <a:pt x="267" y="1002"/>
                </a:cubicBezTo>
                <a:cubicBezTo>
                  <a:pt x="266" y="1005"/>
                  <a:pt x="266" y="1008"/>
                  <a:pt x="267" y="1010"/>
                </a:cubicBezTo>
                <a:cubicBezTo>
                  <a:pt x="268" y="1013"/>
                  <a:pt x="270" y="1015"/>
                  <a:pt x="272" y="1017"/>
                </a:cubicBezTo>
                <a:cubicBezTo>
                  <a:pt x="275" y="1018"/>
                  <a:pt x="278" y="1019"/>
                  <a:pt x="280" y="1018"/>
                </a:cubicBezTo>
                <a:cubicBezTo>
                  <a:pt x="283" y="1018"/>
                  <a:pt x="286" y="1016"/>
                  <a:pt x="287" y="1014"/>
                </a:cubicBezTo>
                <a:cubicBezTo>
                  <a:pt x="289" y="1011"/>
                  <a:pt x="298" y="998"/>
                  <a:pt x="307" y="986"/>
                </a:cubicBezTo>
                <a:cubicBezTo>
                  <a:pt x="314" y="990"/>
                  <a:pt x="320" y="993"/>
                  <a:pt x="327" y="996"/>
                </a:cubicBezTo>
                <a:cubicBezTo>
                  <a:pt x="322" y="1010"/>
                  <a:pt x="317" y="1025"/>
                  <a:pt x="316" y="1028"/>
                </a:cubicBezTo>
                <a:cubicBezTo>
                  <a:pt x="315" y="1031"/>
                  <a:pt x="316" y="1034"/>
                  <a:pt x="317" y="1037"/>
                </a:cubicBezTo>
                <a:cubicBezTo>
                  <a:pt x="318" y="1039"/>
                  <a:pt x="320" y="1041"/>
                  <a:pt x="323" y="1042"/>
                </a:cubicBezTo>
                <a:cubicBezTo>
                  <a:pt x="326" y="1044"/>
                  <a:pt x="328" y="1044"/>
                  <a:pt x="331" y="1043"/>
                </a:cubicBezTo>
                <a:cubicBezTo>
                  <a:pt x="334" y="1042"/>
                  <a:pt x="336" y="1041"/>
                  <a:pt x="338" y="1038"/>
                </a:cubicBezTo>
                <a:cubicBezTo>
                  <a:pt x="339" y="1035"/>
                  <a:pt x="347" y="1021"/>
                  <a:pt x="354" y="1009"/>
                </a:cubicBezTo>
                <a:cubicBezTo>
                  <a:pt x="361" y="1011"/>
                  <a:pt x="368" y="1014"/>
                  <a:pt x="375" y="1017"/>
                </a:cubicBezTo>
                <a:cubicBezTo>
                  <a:pt x="372" y="1031"/>
                  <a:pt x="369" y="1046"/>
                  <a:pt x="368" y="1050"/>
                </a:cubicBezTo>
                <a:cubicBezTo>
                  <a:pt x="367" y="1052"/>
                  <a:pt x="368" y="1055"/>
                  <a:pt x="369" y="1058"/>
                </a:cubicBezTo>
                <a:cubicBezTo>
                  <a:pt x="371" y="1060"/>
                  <a:pt x="373" y="1062"/>
                  <a:pt x="376" y="1063"/>
                </a:cubicBezTo>
                <a:cubicBezTo>
                  <a:pt x="379" y="1064"/>
                  <a:pt x="382" y="1064"/>
                  <a:pt x="384" y="1063"/>
                </a:cubicBezTo>
                <a:cubicBezTo>
                  <a:pt x="387" y="1062"/>
                  <a:pt x="389" y="1060"/>
                  <a:pt x="390" y="1057"/>
                </a:cubicBezTo>
                <a:cubicBezTo>
                  <a:pt x="392" y="1054"/>
                  <a:pt x="398" y="1039"/>
                  <a:pt x="404" y="1026"/>
                </a:cubicBezTo>
                <a:cubicBezTo>
                  <a:pt x="411" y="1028"/>
                  <a:pt x="418" y="1030"/>
                  <a:pt x="425" y="1032"/>
                </a:cubicBezTo>
                <a:cubicBezTo>
                  <a:pt x="424" y="1046"/>
                  <a:pt x="422" y="1062"/>
                  <a:pt x="422" y="1065"/>
                </a:cubicBezTo>
                <a:cubicBezTo>
                  <a:pt x="421" y="1068"/>
                  <a:pt x="422" y="1071"/>
                  <a:pt x="424" y="1073"/>
                </a:cubicBezTo>
                <a:cubicBezTo>
                  <a:pt x="426" y="1075"/>
                  <a:pt x="428" y="1077"/>
                  <a:pt x="431" y="1078"/>
                </a:cubicBezTo>
                <a:cubicBezTo>
                  <a:pt x="434" y="1078"/>
                  <a:pt x="437" y="1078"/>
                  <a:pt x="439" y="1076"/>
                </a:cubicBezTo>
                <a:cubicBezTo>
                  <a:pt x="442" y="1075"/>
                  <a:pt x="444" y="1073"/>
                  <a:pt x="445" y="1070"/>
                </a:cubicBezTo>
                <a:cubicBezTo>
                  <a:pt x="446" y="1067"/>
                  <a:pt x="450" y="1052"/>
                  <a:pt x="455" y="1038"/>
                </a:cubicBezTo>
                <a:cubicBezTo>
                  <a:pt x="462" y="1039"/>
                  <a:pt x="469" y="1040"/>
                  <a:pt x="477" y="1041"/>
                </a:cubicBezTo>
                <a:cubicBezTo>
                  <a:pt x="477" y="1056"/>
                  <a:pt x="477" y="1072"/>
                  <a:pt x="477" y="1075"/>
                </a:cubicBezTo>
                <a:cubicBezTo>
                  <a:pt x="477" y="1078"/>
                  <a:pt x="478" y="1081"/>
                  <a:pt x="480" y="1083"/>
                </a:cubicBezTo>
                <a:cubicBezTo>
                  <a:pt x="482" y="1085"/>
                  <a:pt x="484" y="1086"/>
                  <a:pt x="487" y="1087"/>
                </a:cubicBezTo>
                <a:cubicBezTo>
                  <a:pt x="490" y="1087"/>
                  <a:pt x="493" y="1086"/>
                  <a:pt x="495" y="1085"/>
                </a:cubicBezTo>
                <a:cubicBezTo>
                  <a:pt x="497" y="1083"/>
                  <a:pt x="499" y="1081"/>
                  <a:pt x="500" y="1078"/>
                </a:cubicBezTo>
                <a:cubicBezTo>
                  <a:pt x="501" y="1074"/>
                  <a:pt x="504" y="1059"/>
                  <a:pt x="507" y="1045"/>
                </a:cubicBezTo>
                <a:cubicBezTo>
                  <a:pt x="514" y="1045"/>
                  <a:pt x="522" y="1045"/>
                  <a:pt x="529" y="1046"/>
                </a:cubicBezTo>
                <a:cubicBezTo>
                  <a:pt x="530" y="1060"/>
                  <a:pt x="532" y="1076"/>
                  <a:pt x="532" y="1079"/>
                </a:cubicBezTo>
                <a:cubicBezTo>
                  <a:pt x="533" y="1082"/>
                  <a:pt x="534" y="1085"/>
                  <a:pt x="536" y="1087"/>
                </a:cubicBezTo>
                <a:cubicBezTo>
                  <a:pt x="538" y="1089"/>
                  <a:pt x="541" y="1090"/>
                  <a:pt x="544" y="1090"/>
                </a:cubicBezTo>
                <a:cubicBezTo>
                  <a:pt x="547" y="1090"/>
                  <a:pt x="550" y="1088"/>
                  <a:pt x="552" y="1087"/>
                </a:cubicBezTo>
                <a:cubicBezTo>
                  <a:pt x="554" y="1085"/>
                  <a:pt x="555" y="1082"/>
                  <a:pt x="556" y="1079"/>
                </a:cubicBezTo>
                <a:cubicBezTo>
                  <a:pt x="556" y="1076"/>
                  <a:pt x="558" y="1060"/>
                  <a:pt x="559" y="1046"/>
                </a:cubicBezTo>
                <a:cubicBezTo>
                  <a:pt x="566" y="1045"/>
                  <a:pt x="574" y="1045"/>
                  <a:pt x="581" y="1045"/>
                </a:cubicBezTo>
                <a:cubicBezTo>
                  <a:pt x="584" y="1059"/>
                  <a:pt x="587" y="1074"/>
                  <a:pt x="588" y="1078"/>
                </a:cubicBezTo>
                <a:cubicBezTo>
                  <a:pt x="589" y="1081"/>
                  <a:pt x="590" y="1083"/>
                  <a:pt x="593" y="1085"/>
                </a:cubicBezTo>
                <a:cubicBezTo>
                  <a:pt x="595" y="1086"/>
                  <a:pt x="598" y="1087"/>
                  <a:pt x="601" y="1087"/>
                </a:cubicBezTo>
                <a:cubicBezTo>
                  <a:pt x="604" y="1086"/>
                  <a:pt x="606" y="1085"/>
                  <a:pt x="608" y="1083"/>
                </a:cubicBezTo>
                <a:cubicBezTo>
                  <a:pt x="610" y="1081"/>
                  <a:pt x="611" y="1078"/>
                  <a:pt x="611" y="1075"/>
                </a:cubicBezTo>
                <a:cubicBezTo>
                  <a:pt x="611" y="1072"/>
                  <a:pt x="611" y="1056"/>
                  <a:pt x="611" y="1041"/>
                </a:cubicBezTo>
                <a:cubicBezTo>
                  <a:pt x="619" y="1040"/>
                  <a:pt x="626" y="1039"/>
                  <a:pt x="633" y="1038"/>
                </a:cubicBezTo>
                <a:cubicBezTo>
                  <a:pt x="638" y="1052"/>
                  <a:pt x="642" y="1067"/>
                  <a:pt x="643" y="1070"/>
                </a:cubicBezTo>
                <a:cubicBezTo>
                  <a:pt x="644" y="1073"/>
                  <a:pt x="646" y="1075"/>
                  <a:pt x="649" y="1076"/>
                </a:cubicBezTo>
                <a:cubicBezTo>
                  <a:pt x="651" y="1078"/>
                  <a:pt x="654" y="1078"/>
                  <a:pt x="657" y="1078"/>
                </a:cubicBezTo>
                <a:cubicBezTo>
                  <a:pt x="660" y="1077"/>
                  <a:pt x="662" y="1075"/>
                  <a:pt x="664" y="1073"/>
                </a:cubicBezTo>
                <a:cubicBezTo>
                  <a:pt x="666" y="1071"/>
                  <a:pt x="667" y="1068"/>
                  <a:pt x="666" y="1065"/>
                </a:cubicBezTo>
                <a:cubicBezTo>
                  <a:pt x="666" y="1062"/>
                  <a:pt x="664" y="1046"/>
                  <a:pt x="663" y="1032"/>
                </a:cubicBezTo>
                <a:cubicBezTo>
                  <a:pt x="670" y="1030"/>
                  <a:pt x="677" y="1028"/>
                  <a:pt x="684" y="1026"/>
                </a:cubicBezTo>
                <a:cubicBezTo>
                  <a:pt x="690" y="1039"/>
                  <a:pt x="696" y="1054"/>
                  <a:pt x="698" y="1057"/>
                </a:cubicBezTo>
                <a:cubicBezTo>
                  <a:pt x="699" y="1060"/>
                  <a:pt x="701" y="1062"/>
                  <a:pt x="704" y="1063"/>
                </a:cubicBezTo>
                <a:cubicBezTo>
                  <a:pt x="706" y="1064"/>
                  <a:pt x="709" y="1064"/>
                  <a:pt x="712" y="1063"/>
                </a:cubicBezTo>
                <a:cubicBezTo>
                  <a:pt x="715" y="1062"/>
                  <a:pt x="717" y="1060"/>
                  <a:pt x="719" y="1058"/>
                </a:cubicBezTo>
                <a:cubicBezTo>
                  <a:pt x="720" y="1055"/>
                  <a:pt x="721" y="1052"/>
                  <a:pt x="720" y="1050"/>
                </a:cubicBezTo>
                <a:cubicBezTo>
                  <a:pt x="719" y="1046"/>
                  <a:pt x="716" y="1031"/>
                  <a:pt x="713" y="1017"/>
                </a:cubicBezTo>
                <a:cubicBezTo>
                  <a:pt x="720" y="1014"/>
                  <a:pt x="727" y="1011"/>
                  <a:pt x="734" y="1009"/>
                </a:cubicBezTo>
                <a:cubicBezTo>
                  <a:pt x="741" y="1021"/>
                  <a:pt x="749" y="1035"/>
                  <a:pt x="750" y="1038"/>
                </a:cubicBezTo>
                <a:cubicBezTo>
                  <a:pt x="752" y="1041"/>
                  <a:pt x="754" y="1042"/>
                  <a:pt x="757" y="1043"/>
                </a:cubicBezTo>
                <a:cubicBezTo>
                  <a:pt x="760" y="1044"/>
                  <a:pt x="762" y="1044"/>
                  <a:pt x="765" y="1042"/>
                </a:cubicBezTo>
                <a:cubicBezTo>
                  <a:pt x="768" y="1041"/>
                  <a:pt x="770" y="1039"/>
                  <a:pt x="771" y="1037"/>
                </a:cubicBezTo>
                <a:cubicBezTo>
                  <a:pt x="772" y="1034"/>
                  <a:pt x="773" y="1031"/>
                  <a:pt x="772" y="1028"/>
                </a:cubicBezTo>
                <a:cubicBezTo>
                  <a:pt x="771" y="1025"/>
                  <a:pt x="766" y="1010"/>
                  <a:pt x="761" y="996"/>
                </a:cubicBezTo>
                <a:cubicBezTo>
                  <a:pt x="768" y="993"/>
                  <a:pt x="774" y="990"/>
                  <a:pt x="781" y="986"/>
                </a:cubicBezTo>
                <a:cubicBezTo>
                  <a:pt x="790" y="998"/>
                  <a:pt x="799" y="1011"/>
                  <a:pt x="801" y="1014"/>
                </a:cubicBezTo>
                <a:cubicBezTo>
                  <a:pt x="802" y="1016"/>
                  <a:pt x="805" y="1018"/>
                  <a:pt x="808" y="1018"/>
                </a:cubicBezTo>
                <a:cubicBezTo>
                  <a:pt x="810" y="1019"/>
                  <a:pt x="813" y="1018"/>
                  <a:pt x="816" y="1017"/>
                </a:cubicBezTo>
                <a:cubicBezTo>
                  <a:pt x="818" y="1015"/>
                  <a:pt x="820" y="1013"/>
                  <a:pt x="821" y="1010"/>
                </a:cubicBezTo>
                <a:cubicBezTo>
                  <a:pt x="822" y="1008"/>
                  <a:pt x="822" y="1005"/>
                  <a:pt x="821" y="1002"/>
                </a:cubicBezTo>
                <a:cubicBezTo>
                  <a:pt x="820" y="999"/>
                  <a:pt x="813" y="984"/>
                  <a:pt x="807" y="971"/>
                </a:cubicBezTo>
                <a:cubicBezTo>
                  <a:pt x="813" y="967"/>
                  <a:pt x="820" y="963"/>
                  <a:pt x="826" y="959"/>
                </a:cubicBezTo>
                <a:cubicBezTo>
                  <a:pt x="835" y="970"/>
                  <a:pt x="846" y="982"/>
                  <a:pt x="848" y="984"/>
                </a:cubicBezTo>
                <a:cubicBezTo>
                  <a:pt x="850" y="986"/>
                  <a:pt x="853" y="988"/>
                  <a:pt x="856" y="988"/>
                </a:cubicBezTo>
                <a:cubicBezTo>
                  <a:pt x="858" y="988"/>
                  <a:pt x="861" y="987"/>
                  <a:pt x="864" y="986"/>
                </a:cubicBezTo>
                <a:cubicBezTo>
                  <a:pt x="866" y="984"/>
                  <a:pt x="868" y="981"/>
                  <a:pt x="868" y="979"/>
                </a:cubicBezTo>
                <a:cubicBezTo>
                  <a:pt x="869" y="976"/>
                  <a:pt x="869" y="973"/>
                  <a:pt x="867" y="970"/>
                </a:cubicBezTo>
                <a:cubicBezTo>
                  <a:pt x="865" y="968"/>
                  <a:pt x="857" y="954"/>
                  <a:pt x="850" y="941"/>
                </a:cubicBezTo>
                <a:cubicBezTo>
                  <a:pt x="856" y="937"/>
                  <a:pt x="862" y="932"/>
                  <a:pt x="867" y="927"/>
                </a:cubicBezTo>
                <a:cubicBezTo>
                  <a:pt x="878" y="937"/>
                  <a:pt x="890" y="948"/>
                  <a:pt x="892" y="950"/>
                </a:cubicBezTo>
                <a:cubicBezTo>
                  <a:pt x="894" y="952"/>
                  <a:pt x="897" y="953"/>
                  <a:pt x="900" y="953"/>
                </a:cubicBezTo>
                <a:cubicBezTo>
                  <a:pt x="903" y="953"/>
                  <a:pt x="906" y="952"/>
                  <a:pt x="908" y="950"/>
                </a:cubicBezTo>
                <a:cubicBezTo>
                  <a:pt x="910" y="948"/>
                  <a:pt x="911" y="945"/>
                  <a:pt x="912" y="942"/>
                </a:cubicBezTo>
                <a:cubicBezTo>
                  <a:pt x="912" y="940"/>
                  <a:pt x="911" y="937"/>
                  <a:pt x="910" y="934"/>
                </a:cubicBezTo>
                <a:cubicBezTo>
                  <a:pt x="908" y="932"/>
                  <a:pt x="898" y="919"/>
                  <a:pt x="890" y="907"/>
                </a:cubicBezTo>
                <a:cubicBezTo>
                  <a:pt x="895" y="902"/>
                  <a:pt x="900" y="897"/>
                  <a:pt x="905" y="891"/>
                </a:cubicBezTo>
                <a:cubicBezTo>
                  <a:pt x="917" y="900"/>
                  <a:pt x="930" y="909"/>
                  <a:pt x="933" y="911"/>
                </a:cubicBezTo>
                <a:cubicBezTo>
                  <a:pt x="935" y="913"/>
                  <a:pt x="938" y="914"/>
                  <a:pt x="941" y="913"/>
                </a:cubicBezTo>
                <a:cubicBezTo>
                  <a:pt x="943" y="913"/>
                  <a:pt x="946" y="912"/>
                  <a:pt x="948" y="909"/>
                </a:cubicBezTo>
                <a:cubicBezTo>
                  <a:pt x="950" y="907"/>
                  <a:pt x="951" y="904"/>
                  <a:pt x="951" y="902"/>
                </a:cubicBezTo>
                <a:cubicBezTo>
                  <a:pt x="951" y="899"/>
                  <a:pt x="950" y="896"/>
                  <a:pt x="948" y="894"/>
                </a:cubicBezTo>
                <a:cubicBezTo>
                  <a:pt x="946" y="891"/>
                  <a:pt x="935" y="880"/>
                  <a:pt x="925" y="869"/>
                </a:cubicBezTo>
                <a:cubicBezTo>
                  <a:pt x="930" y="863"/>
                  <a:pt x="935" y="857"/>
                  <a:pt x="940" y="851"/>
                </a:cubicBezTo>
                <a:cubicBezTo>
                  <a:pt x="952" y="859"/>
                  <a:pt x="966" y="867"/>
                  <a:pt x="969" y="869"/>
                </a:cubicBezTo>
                <a:cubicBezTo>
                  <a:pt x="971" y="870"/>
                  <a:pt x="974" y="870"/>
                  <a:pt x="977" y="870"/>
                </a:cubicBezTo>
                <a:cubicBezTo>
                  <a:pt x="980" y="869"/>
                  <a:pt x="982" y="867"/>
                  <a:pt x="984" y="865"/>
                </a:cubicBezTo>
                <a:cubicBezTo>
                  <a:pt x="986" y="863"/>
                  <a:pt x="986" y="860"/>
                  <a:pt x="986" y="857"/>
                </a:cubicBezTo>
                <a:cubicBezTo>
                  <a:pt x="986" y="854"/>
                  <a:pt x="985" y="852"/>
                  <a:pt x="983" y="850"/>
                </a:cubicBezTo>
                <a:cubicBezTo>
                  <a:pt x="980" y="847"/>
                  <a:pt x="968" y="837"/>
                  <a:pt x="957" y="827"/>
                </a:cubicBezTo>
                <a:cubicBezTo>
                  <a:pt x="961" y="821"/>
                  <a:pt x="966" y="815"/>
                  <a:pt x="969" y="808"/>
                </a:cubicBezTo>
                <a:cubicBezTo>
                  <a:pt x="983" y="814"/>
                  <a:pt x="997" y="821"/>
                  <a:pt x="1000" y="822"/>
                </a:cubicBezTo>
                <a:cubicBezTo>
                  <a:pt x="1003" y="824"/>
                  <a:pt x="1006" y="824"/>
                  <a:pt x="1008" y="823"/>
                </a:cubicBezTo>
                <a:cubicBezTo>
                  <a:pt x="1011" y="822"/>
                  <a:pt x="1013" y="820"/>
                  <a:pt x="1015" y="817"/>
                </a:cubicBezTo>
                <a:cubicBezTo>
                  <a:pt x="1016" y="815"/>
                  <a:pt x="1017" y="812"/>
                  <a:pt x="1016" y="809"/>
                </a:cubicBezTo>
                <a:cubicBezTo>
                  <a:pt x="1016" y="806"/>
                  <a:pt x="1014" y="804"/>
                  <a:pt x="1012" y="802"/>
                </a:cubicBezTo>
                <a:cubicBezTo>
                  <a:pt x="1009" y="800"/>
                  <a:pt x="996" y="791"/>
                  <a:pt x="984" y="782"/>
                </a:cubicBezTo>
                <a:cubicBezTo>
                  <a:pt x="988" y="776"/>
                  <a:pt x="991" y="769"/>
                  <a:pt x="995" y="762"/>
                </a:cubicBezTo>
                <a:cubicBezTo>
                  <a:pt x="1009" y="767"/>
                  <a:pt x="1024" y="772"/>
                  <a:pt x="1027" y="773"/>
                </a:cubicBezTo>
                <a:cubicBezTo>
                  <a:pt x="1029" y="774"/>
                  <a:pt x="1032" y="774"/>
                  <a:pt x="1035" y="772"/>
                </a:cubicBezTo>
                <a:cubicBezTo>
                  <a:pt x="1037" y="771"/>
                  <a:pt x="1039" y="769"/>
                  <a:pt x="1041" y="766"/>
                </a:cubicBezTo>
                <a:cubicBezTo>
                  <a:pt x="1042" y="764"/>
                  <a:pt x="1042" y="761"/>
                  <a:pt x="1041" y="758"/>
                </a:cubicBezTo>
                <a:cubicBezTo>
                  <a:pt x="1040" y="755"/>
                  <a:pt x="1039" y="753"/>
                  <a:pt x="1036" y="752"/>
                </a:cubicBezTo>
                <a:cubicBezTo>
                  <a:pt x="1033" y="750"/>
                  <a:pt x="1020" y="742"/>
                  <a:pt x="1007" y="735"/>
                </a:cubicBezTo>
                <a:cubicBezTo>
                  <a:pt x="1010" y="728"/>
                  <a:pt x="1012" y="721"/>
                  <a:pt x="1015" y="714"/>
                </a:cubicBezTo>
                <a:cubicBezTo>
                  <a:pt x="1029" y="717"/>
                  <a:pt x="1045" y="721"/>
                  <a:pt x="1048" y="721"/>
                </a:cubicBezTo>
                <a:cubicBezTo>
                  <a:pt x="1051" y="722"/>
                  <a:pt x="1054" y="721"/>
                  <a:pt x="1056" y="720"/>
                </a:cubicBezTo>
                <a:cubicBezTo>
                  <a:pt x="1058" y="718"/>
                  <a:pt x="1060" y="716"/>
                  <a:pt x="1061" y="713"/>
                </a:cubicBezTo>
                <a:cubicBezTo>
                  <a:pt x="1062" y="710"/>
                  <a:pt x="1062" y="707"/>
                  <a:pt x="1061" y="705"/>
                </a:cubicBezTo>
                <a:cubicBezTo>
                  <a:pt x="1060" y="702"/>
                  <a:pt x="1058" y="700"/>
                  <a:pt x="1055" y="699"/>
                </a:cubicBezTo>
                <a:cubicBezTo>
                  <a:pt x="1052" y="698"/>
                  <a:pt x="1037" y="691"/>
                  <a:pt x="1024" y="686"/>
                </a:cubicBezTo>
                <a:cubicBezTo>
                  <a:pt x="1026" y="678"/>
                  <a:pt x="1028" y="671"/>
                  <a:pt x="1030" y="664"/>
                </a:cubicBezTo>
                <a:cubicBezTo>
                  <a:pt x="1044" y="665"/>
                  <a:pt x="1060" y="667"/>
                  <a:pt x="1063" y="668"/>
                </a:cubicBezTo>
                <a:cubicBezTo>
                  <a:pt x="1066" y="668"/>
                  <a:pt x="1069" y="667"/>
                  <a:pt x="1071" y="665"/>
                </a:cubicBezTo>
                <a:cubicBezTo>
                  <a:pt x="1074" y="664"/>
                  <a:pt x="1075" y="661"/>
                  <a:pt x="1076" y="658"/>
                </a:cubicBezTo>
                <a:cubicBezTo>
                  <a:pt x="1076" y="655"/>
                  <a:pt x="1076" y="652"/>
                  <a:pt x="1075" y="650"/>
                </a:cubicBezTo>
                <a:cubicBezTo>
                  <a:pt x="1073" y="647"/>
                  <a:pt x="1071" y="645"/>
                  <a:pt x="1068" y="645"/>
                </a:cubicBezTo>
                <a:cubicBezTo>
                  <a:pt x="1065" y="644"/>
                  <a:pt x="1050" y="639"/>
                  <a:pt x="1036" y="634"/>
                </a:cubicBezTo>
                <a:cubicBezTo>
                  <a:pt x="1037" y="627"/>
                  <a:pt x="1039" y="620"/>
                  <a:pt x="1040" y="612"/>
                </a:cubicBezTo>
                <a:cubicBezTo>
                  <a:pt x="1054" y="612"/>
                  <a:pt x="1070" y="612"/>
                  <a:pt x="1073" y="612"/>
                </a:cubicBezTo>
                <a:cubicBezTo>
                  <a:pt x="1076" y="613"/>
                  <a:pt x="1079" y="611"/>
                  <a:pt x="1081" y="609"/>
                </a:cubicBezTo>
                <a:cubicBezTo>
                  <a:pt x="1083" y="607"/>
                  <a:pt x="1084" y="605"/>
                  <a:pt x="1085" y="602"/>
                </a:cubicBezTo>
                <a:cubicBezTo>
                  <a:pt x="1085" y="599"/>
                  <a:pt x="1084" y="596"/>
                  <a:pt x="1083" y="594"/>
                </a:cubicBezTo>
                <a:cubicBezTo>
                  <a:pt x="1081" y="591"/>
                  <a:pt x="1079" y="590"/>
                  <a:pt x="1076" y="589"/>
                </a:cubicBezTo>
                <a:cubicBezTo>
                  <a:pt x="1073" y="588"/>
                  <a:pt x="1057" y="585"/>
                  <a:pt x="1043" y="582"/>
                </a:cubicBezTo>
                <a:cubicBezTo>
                  <a:pt x="1043" y="575"/>
                  <a:pt x="1044" y="567"/>
                  <a:pt x="1044" y="560"/>
                </a:cubicBezTo>
                <a:cubicBezTo>
                  <a:pt x="1058" y="558"/>
                  <a:pt x="1074" y="557"/>
                  <a:pt x="1078" y="557"/>
                </a:cubicBezTo>
                <a:close/>
                <a:moveTo>
                  <a:pt x="544" y="979"/>
                </a:moveTo>
                <a:cubicBezTo>
                  <a:pt x="305" y="979"/>
                  <a:pt x="111" y="785"/>
                  <a:pt x="111" y="545"/>
                </a:cubicBezTo>
                <a:cubicBezTo>
                  <a:pt x="111" y="305"/>
                  <a:pt x="305" y="111"/>
                  <a:pt x="544" y="111"/>
                </a:cubicBezTo>
                <a:cubicBezTo>
                  <a:pt x="783" y="111"/>
                  <a:pt x="977" y="305"/>
                  <a:pt x="977" y="545"/>
                </a:cubicBezTo>
                <a:cubicBezTo>
                  <a:pt x="977" y="785"/>
                  <a:pt x="783" y="979"/>
                  <a:pt x="544" y="979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" name="Freeform2"/>
          <p:cNvSpPr>
            <a:spLocks noEditPoints="1"/>
          </p:cNvSpPr>
          <p:nvPr/>
        </p:nvSpPr>
        <p:spPr bwMode="auto">
          <a:xfrm>
            <a:off x="4514459" y="2438606"/>
            <a:ext cx="1357075" cy="1359957"/>
          </a:xfrm>
          <a:custGeom>
            <a:avLst/>
            <a:gdLst>
              <a:gd name="T0" fmla="*/ 1043 w 1088"/>
              <a:gd name="T1" fmla="*/ 507 h 1090"/>
              <a:gd name="T2" fmla="*/ 1036 w 1088"/>
              <a:gd name="T3" fmla="*/ 455 h 1090"/>
              <a:gd name="T4" fmla="*/ 1024 w 1088"/>
              <a:gd name="T5" fmla="*/ 404 h 1090"/>
              <a:gd name="T6" fmla="*/ 1007 w 1088"/>
              <a:gd name="T7" fmla="*/ 355 h 1090"/>
              <a:gd name="T8" fmla="*/ 984 w 1088"/>
              <a:gd name="T9" fmla="*/ 307 h 1090"/>
              <a:gd name="T10" fmla="*/ 957 w 1088"/>
              <a:gd name="T11" fmla="*/ 263 h 1090"/>
              <a:gd name="T12" fmla="*/ 925 w 1088"/>
              <a:gd name="T13" fmla="*/ 221 h 1090"/>
              <a:gd name="T14" fmla="*/ 890 w 1088"/>
              <a:gd name="T15" fmla="*/ 183 h 1090"/>
              <a:gd name="T16" fmla="*/ 850 w 1088"/>
              <a:gd name="T17" fmla="*/ 149 h 1090"/>
              <a:gd name="T18" fmla="*/ 807 w 1088"/>
              <a:gd name="T19" fmla="*/ 119 h 1090"/>
              <a:gd name="T20" fmla="*/ 761 w 1088"/>
              <a:gd name="T21" fmla="*/ 93 h 1090"/>
              <a:gd name="T22" fmla="*/ 713 w 1088"/>
              <a:gd name="T23" fmla="*/ 73 h 1090"/>
              <a:gd name="T24" fmla="*/ 663 w 1088"/>
              <a:gd name="T25" fmla="*/ 58 h 1090"/>
              <a:gd name="T26" fmla="*/ 611 w 1088"/>
              <a:gd name="T27" fmla="*/ 48 h 1090"/>
              <a:gd name="T28" fmla="*/ 559 w 1088"/>
              <a:gd name="T29" fmla="*/ 44 h 1090"/>
              <a:gd name="T30" fmla="*/ 507 w 1088"/>
              <a:gd name="T31" fmla="*/ 45 h 1090"/>
              <a:gd name="T32" fmla="*/ 455 w 1088"/>
              <a:gd name="T33" fmla="*/ 52 h 1090"/>
              <a:gd name="T34" fmla="*/ 404 w 1088"/>
              <a:gd name="T35" fmla="*/ 64 h 1090"/>
              <a:gd name="T36" fmla="*/ 354 w 1088"/>
              <a:gd name="T37" fmla="*/ 81 h 1090"/>
              <a:gd name="T38" fmla="*/ 307 w 1088"/>
              <a:gd name="T39" fmla="*/ 104 h 1090"/>
              <a:gd name="T40" fmla="*/ 262 w 1088"/>
              <a:gd name="T41" fmla="*/ 131 h 1090"/>
              <a:gd name="T42" fmla="*/ 221 w 1088"/>
              <a:gd name="T43" fmla="*/ 163 h 1090"/>
              <a:gd name="T44" fmla="*/ 182 w 1088"/>
              <a:gd name="T45" fmla="*/ 199 h 1090"/>
              <a:gd name="T46" fmla="*/ 148 w 1088"/>
              <a:gd name="T47" fmla="*/ 238 h 1090"/>
              <a:gd name="T48" fmla="*/ 118 w 1088"/>
              <a:gd name="T49" fmla="*/ 282 h 1090"/>
              <a:gd name="T50" fmla="*/ 93 w 1088"/>
              <a:gd name="T51" fmla="*/ 328 h 1090"/>
              <a:gd name="T52" fmla="*/ 73 w 1088"/>
              <a:gd name="T53" fmla="*/ 376 h 1090"/>
              <a:gd name="T54" fmla="*/ 58 w 1088"/>
              <a:gd name="T55" fmla="*/ 426 h 1090"/>
              <a:gd name="T56" fmla="*/ 48 w 1088"/>
              <a:gd name="T57" fmla="*/ 478 h 1090"/>
              <a:gd name="T58" fmla="*/ 44 w 1088"/>
              <a:gd name="T59" fmla="*/ 530 h 1090"/>
              <a:gd name="T60" fmla="*/ 45 w 1088"/>
              <a:gd name="T61" fmla="*/ 582 h 1090"/>
              <a:gd name="T62" fmla="*/ 52 w 1088"/>
              <a:gd name="T63" fmla="*/ 634 h 1090"/>
              <a:gd name="T64" fmla="*/ 64 w 1088"/>
              <a:gd name="T65" fmla="*/ 686 h 1090"/>
              <a:gd name="T66" fmla="*/ 81 w 1088"/>
              <a:gd name="T67" fmla="*/ 735 h 1090"/>
              <a:gd name="T68" fmla="*/ 104 w 1088"/>
              <a:gd name="T69" fmla="*/ 782 h 1090"/>
              <a:gd name="T70" fmla="*/ 131 w 1088"/>
              <a:gd name="T71" fmla="*/ 827 h 1090"/>
              <a:gd name="T72" fmla="*/ 163 w 1088"/>
              <a:gd name="T73" fmla="*/ 869 h 1090"/>
              <a:gd name="T74" fmla="*/ 198 w 1088"/>
              <a:gd name="T75" fmla="*/ 907 h 1090"/>
              <a:gd name="T76" fmla="*/ 238 w 1088"/>
              <a:gd name="T77" fmla="*/ 941 h 1090"/>
              <a:gd name="T78" fmla="*/ 281 w 1088"/>
              <a:gd name="T79" fmla="*/ 971 h 1090"/>
              <a:gd name="T80" fmla="*/ 327 w 1088"/>
              <a:gd name="T81" fmla="*/ 996 h 1090"/>
              <a:gd name="T82" fmla="*/ 375 w 1088"/>
              <a:gd name="T83" fmla="*/ 1017 h 1090"/>
              <a:gd name="T84" fmla="*/ 425 w 1088"/>
              <a:gd name="T85" fmla="*/ 1032 h 1090"/>
              <a:gd name="T86" fmla="*/ 477 w 1088"/>
              <a:gd name="T87" fmla="*/ 1041 h 1090"/>
              <a:gd name="T88" fmla="*/ 529 w 1088"/>
              <a:gd name="T89" fmla="*/ 1046 h 1090"/>
              <a:gd name="T90" fmla="*/ 581 w 1088"/>
              <a:gd name="T91" fmla="*/ 1045 h 1090"/>
              <a:gd name="T92" fmla="*/ 633 w 1088"/>
              <a:gd name="T93" fmla="*/ 1038 h 1090"/>
              <a:gd name="T94" fmla="*/ 684 w 1088"/>
              <a:gd name="T95" fmla="*/ 1026 h 1090"/>
              <a:gd name="T96" fmla="*/ 734 w 1088"/>
              <a:gd name="T97" fmla="*/ 1009 h 1090"/>
              <a:gd name="T98" fmla="*/ 781 w 1088"/>
              <a:gd name="T99" fmla="*/ 986 h 1090"/>
              <a:gd name="T100" fmla="*/ 826 w 1088"/>
              <a:gd name="T101" fmla="*/ 959 h 1090"/>
              <a:gd name="T102" fmla="*/ 867 w 1088"/>
              <a:gd name="T103" fmla="*/ 927 h 1090"/>
              <a:gd name="T104" fmla="*/ 905 w 1088"/>
              <a:gd name="T105" fmla="*/ 891 h 1090"/>
              <a:gd name="T106" fmla="*/ 940 w 1088"/>
              <a:gd name="T107" fmla="*/ 851 h 1090"/>
              <a:gd name="T108" fmla="*/ 969 w 1088"/>
              <a:gd name="T109" fmla="*/ 808 h 1090"/>
              <a:gd name="T110" fmla="*/ 995 w 1088"/>
              <a:gd name="T111" fmla="*/ 762 h 1090"/>
              <a:gd name="T112" fmla="*/ 1015 w 1088"/>
              <a:gd name="T113" fmla="*/ 714 h 1090"/>
              <a:gd name="T114" fmla="*/ 1030 w 1088"/>
              <a:gd name="T115" fmla="*/ 664 h 1090"/>
              <a:gd name="T116" fmla="*/ 1040 w 1088"/>
              <a:gd name="T117" fmla="*/ 612 h 1090"/>
              <a:gd name="T118" fmla="*/ 1044 w 1088"/>
              <a:gd name="T119" fmla="*/ 560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8" h="1090">
                <a:moveTo>
                  <a:pt x="1078" y="557"/>
                </a:moveTo>
                <a:cubicBezTo>
                  <a:pt x="1080" y="556"/>
                  <a:pt x="1083" y="555"/>
                  <a:pt x="1085" y="553"/>
                </a:cubicBezTo>
                <a:cubicBezTo>
                  <a:pt x="1087" y="551"/>
                  <a:pt x="1088" y="548"/>
                  <a:pt x="1088" y="545"/>
                </a:cubicBezTo>
                <a:cubicBezTo>
                  <a:pt x="1088" y="542"/>
                  <a:pt x="1087" y="539"/>
                  <a:pt x="1085" y="537"/>
                </a:cubicBezTo>
                <a:cubicBezTo>
                  <a:pt x="1083" y="535"/>
                  <a:pt x="1080" y="533"/>
                  <a:pt x="1078" y="533"/>
                </a:cubicBezTo>
                <a:cubicBezTo>
                  <a:pt x="1074" y="533"/>
                  <a:pt x="1058" y="531"/>
                  <a:pt x="1044" y="530"/>
                </a:cubicBezTo>
                <a:cubicBezTo>
                  <a:pt x="1044" y="522"/>
                  <a:pt x="1043" y="515"/>
                  <a:pt x="1043" y="507"/>
                </a:cubicBezTo>
                <a:cubicBezTo>
                  <a:pt x="1057" y="505"/>
                  <a:pt x="1073" y="501"/>
                  <a:pt x="1076" y="501"/>
                </a:cubicBezTo>
                <a:cubicBezTo>
                  <a:pt x="1079" y="500"/>
                  <a:pt x="1081" y="498"/>
                  <a:pt x="1083" y="496"/>
                </a:cubicBezTo>
                <a:cubicBezTo>
                  <a:pt x="1084" y="494"/>
                  <a:pt x="1085" y="491"/>
                  <a:pt x="1085" y="488"/>
                </a:cubicBezTo>
                <a:cubicBezTo>
                  <a:pt x="1084" y="485"/>
                  <a:pt x="1083" y="482"/>
                  <a:pt x="1081" y="481"/>
                </a:cubicBezTo>
                <a:cubicBezTo>
                  <a:pt x="1079" y="479"/>
                  <a:pt x="1076" y="477"/>
                  <a:pt x="1073" y="477"/>
                </a:cubicBezTo>
                <a:cubicBezTo>
                  <a:pt x="1070" y="477"/>
                  <a:pt x="1054" y="478"/>
                  <a:pt x="1040" y="478"/>
                </a:cubicBezTo>
                <a:cubicBezTo>
                  <a:pt x="1039" y="470"/>
                  <a:pt x="1037" y="463"/>
                  <a:pt x="1036" y="455"/>
                </a:cubicBezTo>
                <a:cubicBezTo>
                  <a:pt x="1050" y="451"/>
                  <a:pt x="1065" y="446"/>
                  <a:pt x="1068" y="445"/>
                </a:cubicBezTo>
                <a:cubicBezTo>
                  <a:pt x="1071" y="444"/>
                  <a:pt x="1073" y="442"/>
                  <a:pt x="1075" y="440"/>
                </a:cubicBezTo>
                <a:cubicBezTo>
                  <a:pt x="1076" y="437"/>
                  <a:pt x="1076" y="435"/>
                  <a:pt x="1076" y="432"/>
                </a:cubicBezTo>
                <a:cubicBezTo>
                  <a:pt x="1075" y="429"/>
                  <a:pt x="1074" y="426"/>
                  <a:pt x="1071" y="425"/>
                </a:cubicBezTo>
                <a:cubicBezTo>
                  <a:pt x="1069" y="423"/>
                  <a:pt x="1066" y="422"/>
                  <a:pt x="1063" y="422"/>
                </a:cubicBezTo>
                <a:cubicBezTo>
                  <a:pt x="1060" y="423"/>
                  <a:pt x="1044" y="425"/>
                  <a:pt x="1030" y="426"/>
                </a:cubicBezTo>
                <a:cubicBezTo>
                  <a:pt x="1028" y="419"/>
                  <a:pt x="1026" y="412"/>
                  <a:pt x="1024" y="404"/>
                </a:cubicBezTo>
                <a:cubicBezTo>
                  <a:pt x="1037" y="399"/>
                  <a:pt x="1052" y="392"/>
                  <a:pt x="1055" y="391"/>
                </a:cubicBezTo>
                <a:cubicBezTo>
                  <a:pt x="1058" y="390"/>
                  <a:pt x="1060" y="388"/>
                  <a:pt x="1061" y="385"/>
                </a:cubicBezTo>
                <a:cubicBezTo>
                  <a:pt x="1062" y="382"/>
                  <a:pt x="1062" y="379"/>
                  <a:pt x="1061" y="377"/>
                </a:cubicBezTo>
                <a:cubicBezTo>
                  <a:pt x="1060" y="374"/>
                  <a:pt x="1058" y="372"/>
                  <a:pt x="1056" y="370"/>
                </a:cubicBezTo>
                <a:cubicBezTo>
                  <a:pt x="1054" y="369"/>
                  <a:pt x="1051" y="368"/>
                  <a:pt x="1048" y="369"/>
                </a:cubicBezTo>
                <a:cubicBezTo>
                  <a:pt x="1045" y="369"/>
                  <a:pt x="1029" y="373"/>
                  <a:pt x="1015" y="376"/>
                </a:cubicBezTo>
                <a:cubicBezTo>
                  <a:pt x="1012" y="369"/>
                  <a:pt x="1010" y="362"/>
                  <a:pt x="1007" y="355"/>
                </a:cubicBezTo>
                <a:cubicBezTo>
                  <a:pt x="1020" y="348"/>
                  <a:pt x="1033" y="340"/>
                  <a:pt x="1036" y="338"/>
                </a:cubicBezTo>
                <a:cubicBezTo>
                  <a:pt x="1039" y="337"/>
                  <a:pt x="1040" y="334"/>
                  <a:pt x="1041" y="332"/>
                </a:cubicBezTo>
                <a:cubicBezTo>
                  <a:pt x="1042" y="329"/>
                  <a:pt x="1042" y="326"/>
                  <a:pt x="1041" y="323"/>
                </a:cubicBezTo>
                <a:cubicBezTo>
                  <a:pt x="1039" y="321"/>
                  <a:pt x="1037" y="319"/>
                  <a:pt x="1035" y="317"/>
                </a:cubicBezTo>
                <a:cubicBezTo>
                  <a:pt x="1032" y="316"/>
                  <a:pt x="1029" y="316"/>
                  <a:pt x="1027" y="317"/>
                </a:cubicBezTo>
                <a:cubicBezTo>
                  <a:pt x="1024" y="318"/>
                  <a:pt x="1009" y="323"/>
                  <a:pt x="995" y="328"/>
                </a:cubicBezTo>
                <a:cubicBezTo>
                  <a:pt x="991" y="321"/>
                  <a:pt x="988" y="314"/>
                  <a:pt x="984" y="307"/>
                </a:cubicBezTo>
                <a:cubicBezTo>
                  <a:pt x="996" y="299"/>
                  <a:pt x="1009" y="290"/>
                  <a:pt x="1012" y="288"/>
                </a:cubicBezTo>
                <a:cubicBezTo>
                  <a:pt x="1014" y="286"/>
                  <a:pt x="1016" y="284"/>
                  <a:pt x="1016" y="281"/>
                </a:cubicBezTo>
                <a:cubicBezTo>
                  <a:pt x="1017" y="278"/>
                  <a:pt x="1016" y="275"/>
                  <a:pt x="1015" y="273"/>
                </a:cubicBezTo>
                <a:cubicBezTo>
                  <a:pt x="1013" y="270"/>
                  <a:pt x="1011" y="268"/>
                  <a:pt x="1008" y="267"/>
                </a:cubicBezTo>
                <a:cubicBezTo>
                  <a:pt x="1006" y="266"/>
                  <a:pt x="1003" y="266"/>
                  <a:pt x="1000" y="268"/>
                </a:cubicBezTo>
                <a:cubicBezTo>
                  <a:pt x="997" y="269"/>
                  <a:pt x="983" y="276"/>
                  <a:pt x="969" y="282"/>
                </a:cubicBezTo>
                <a:cubicBezTo>
                  <a:pt x="966" y="275"/>
                  <a:pt x="961" y="269"/>
                  <a:pt x="957" y="263"/>
                </a:cubicBezTo>
                <a:cubicBezTo>
                  <a:pt x="968" y="253"/>
                  <a:pt x="980" y="242"/>
                  <a:pt x="983" y="240"/>
                </a:cubicBezTo>
                <a:cubicBezTo>
                  <a:pt x="985" y="238"/>
                  <a:pt x="986" y="236"/>
                  <a:pt x="986" y="233"/>
                </a:cubicBezTo>
                <a:cubicBezTo>
                  <a:pt x="986" y="230"/>
                  <a:pt x="986" y="227"/>
                  <a:pt x="984" y="225"/>
                </a:cubicBezTo>
                <a:cubicBezTo>
                  <a:pt x="982" y="222"/>
                  <a:pt x="980" y="221"/>
                  <a:pt x="977" y="220"/>
                </a:cubicBezTo>
                <a:cubicBezTo>
                  <a:pt x="974" y="220"/>
                  <a:pt x="971" y="220"/>
                  <a:pt x="969" y="221"/>
                </a:cubicBezTo>
                <a:cubicBezTo>
                  <a:pt x="966" y="223"/>
                  <a:pt x="952" y="231"/>
                  <a:pt x="940" y="238"/>
                </a:cubicBezTo>
                <a:cubicBezTo>
                  <a:pt x="935" y="233"/>
                  <a:pt x="930" y="227"/>
                  <a:pt x="925" y="221"/>
                </a:cubicBezTo>
                <a:cubicBezTo>
                  <a:pt x="935" y="210"/>
                  <a:pt x="946" y="198"/>
                  <a:pt x="948" y="196"/>
                </a:cubicBezTo>
                <a:cubicBezTo>
                  <a:pt x="950" y="194"/>
                  <a:pt x="951" y="191"/>
                  <a:pt x="951" y="188"/>
                </a:cubicBezTo>
                <a:cubicBezTo>
                  <a:pt x="951" y="185"/>
                  <a:pt x="950" y="183"/>
                  <a:pt x="948" y="180"/>
                </a:cubicBezTo>
                <a:cubicBezTo>
                  <a:pt x="946" y="178"/>
                  <a:pt x="943" y="177"/>
                  <a:pt x="941" y="177"/>
                </a:cubicBezTo>
                <a:cubicBezTo>
                  <a:pt x="938" y="176"/>
                  <a:pt x="935" y="177"/>
                  <a:pt x="933" y="179"/>
                </a:cubicBezTo>
                <a:cubicBezTo>
                  <a:pt x="930" y="181"/>
                  <a:pt x="917" y="190"/>
                  <a:pt x="905" y="199"/>
                </a:cubicBezTo>
                <a:cubicBezTo>
                  <a:pt x="900" y="193"/>
                  <a:pt x="895" y="188"/>
                  <a:pt x="890" y="183"/>
                </a:cubicBezTo>
                <a:cubicBezTo>
                  <a:pt x="898" y="171"/>
                  <a:pt x="908" y="158"/>
                  <a:pt x="910" y="156"/>
                </a:cubicBezTo>
                <a:cubicBezTo>
                  <a:pt x="911" y="153"/>
                  <a:pt x="912" y="150"/>
                  <a:pt x="912" y="148"/>
                </a:cubicBezTo>
                <a:cubicBezTo>
                  <a:pt x="911" y="145"/>
                  <a:pt x="910" y="142"/>
                  <a:pt x="908" y="140"/>
                </a:cubicBezTo>
                <a:cubicBezTo>
                  <a:pt x="906" y="138"/>
                  <a:pt x="903" y="137"/>
                  <a:pt x="900" y="137"/>
                </a:cubicBezTo>
                <a:cubicBezTo>
                  <a:pt x="897" y="137"/>
                  <a:pt x="894" y="138"/>
                  <a:pt x="892" y="140"/>
                </a:cubicBezTo>
                <a:cubicBezTo>
                  <a:pt x="890" y="142"/>
                  <a:pt x="878" y="153"/>
                  <a:pt x="867" y="163"/>
                </a:cubicBezTo>
                <a:cubicBezTo>
                  <a:pt x="862" y="158"/>
                  <a:pt x="856" y="153"/>
                  <a:pt x="850" y="149"/>
                </a:cubicBezTo>
                <a:cubicBezTo>
                  <a:pt x="857" y="136"/>
                  <a:pt x="865" y="122"/>
                  <a:pt x="867" y="119"/>
                </a:cubicBezTo>
                <a:cubicBezTo>
                  <a:pt x="869" y="117"/>
                  <a:pt x="869" y="114"/>
                  <a:pt x="868" y="111"/>
                </a:cubicBezTo>
                <a:cubicBezTo>
                  <a:pt x="868" y="109"/>
                  <a:pt x="866" y="106"/>
                  <a:pt x="864" y="104"/>
                </a:cubicBezTo>
                <a:cubicBezTo>
                  <a:pt x="861" y="103"/>
                  <a:pt x="858" y="102"/>
                  <a:pt x="856" y="102"/>
                </a:cubicBezTo>
                <a:cubicBezTo>
                  <a:pt x="853" y="102"/>
                  <a:pt x="850" y="103"/>
                  <a:pt x="848" y="106"/>
                </a:cubicBezTo>
                <a:cubicBezTo>
                  <a:pt x="846" y="108"/>
                  <a:pt x="835" y="120"/>
                  <a:pt x="826" y="131"/>
                </a:cubicBezTo>
                <a:cubicBezTo>
                  <a:pt x="820" y="127"/>
                  <a:pt x="813" y="123"/>
                  <a:pt x="807" y="119"/>
                </a:cubicBezTo>
                <a:cubicBezTo>
                  <a:pt x="813" y="105"/>
                  <a:pt x="820" y="91"/>
                  <a:pt x="821" y="88"/>
                </a:cubicBezTo>
                <a:cubicBezTo>
                  <a:pt x="822" y="85"/>
                  <a:pt x="822" y="82"/>
                  <a:pt x="821" y="80"/>
                </a:cubicBezTo>
                <a:cubicBezTo>
                  <a:pt x="820" y="77"/>
                  <a:pt x="818" y="75"/>
                  <a:pt x="816" y="73"/>
                </a:cubicBezTo>
                <a:cubicBezTo>
                  <a:pt x="813" y="72"/>
                  <a:pt x="810" y="71"/>
                  <a:pt x="808" y="72"/>
                </a:cubicBezTo>
                <a:cubicBezTo>
                  <a:pt x="805" y="72"/>
                  <a:pt x="802" y="74"/>
                  <a:pt x="801" y="76"/>
                </a:cubicBezTo>
                <a:cubicBezTo>
                  <a:pt x="799" y="79"/>
                  <a:pt x="790" y="92"/>
                  <a:pt x="781" y="104"/>
                </a:cubicBezTo>
                <a:cubicBezTo>
                  <a:pt x="774" y="100"/>
                  <a:pt x="768" y="97"/>
                  <a:pt x="761" y="93"/>
                </a:cubicBezTo>
                <a:cubicBezTo>
                  <a:pt x="766" y="80"/>
                  <a:pt x="771" y="65"/>
                  <a:pt x="772" y="61"/>
                </a:cubicBezTo>
                <a:cubicBezTo>
                  <a:pt x="773" y="59"/>
                  <a:pt x="772" y="56"/>
                  <a:pt x="771" y="53"/>
                </a:cubicBezTo>
                <a:cubicBezTo>
                  <a:pt x="770" y="51"/>
                  <a:pt x="768" y="49"/>
                  <a:pt x="765" y="47"/>
                </a:cubicBezTo>
                <a:cubicBezTo>
                  <a:pt x="762" y="46"/>
                  <a:pt x="760" y="46"/>
                  <a:pt x="757" y="47"/>
                </a:cubicBezTo>
                <a:cubicBezTo>
                  <a:pt x="754" y="48"/>
                  <a:pt x="752" y="49"/>
                  <a:pt x="750" y="52"/>
                </a:cubicBezTo>
                <a:cubicBezTo>
                  <a:pt x="749" y="55"/>
                  <a:pt x="741" y="69"/>
                  <a:pt x="734" y="81"/>
                </a:cubicBezTo>
                <a:cubicBezTo>
                  <a:pt x="727" y="78"/>
                  <a:pt x="720" y="76"/>
                  <a:pt x="713" y="73"/>
                </a:cubicBezTo>
                <a:cubicBezTo>
                  <a:pt x="716" y="59"/>
                  <a:pt x="719" y="43"/>
                  <a:pt x="720" y="40"/>
                </a:cubicBezTo>
                <a:cubicBezTo>
                  <a:pt x="721" y="37"/>
                  <a:pt x="720" y="34"/>
                  <a:pt x="719" y="32"/>
                </a:cubicBezTo>
                <a:cubicBezTo>
                  <a:pt x="717" y="30"/>
                  <a:pt x="715" y="28"/>
                  <a:pt x="712" y="27"/>
                </a:cubicBezTo>
                <a:cubicBezTo>
                  <a:pt x="709" y="26"/>
                  <a:pt x="706" y="26"/>
                  <a:pt x="704" y="27"/>
                </a:cubicBezTo>
                <a:cubicBezTo>
                  <a:pt x="701" y="28"/>
                  <a:pt x="699" y="30"/>
                  <a:pt x="698" y="33"/>
                </a:cubicBezTo>
                <a:cubicBezTo>
                  <a:pt x="696" y="36"/>
                  <a:pt x="690" y="51"/>
                  <a:pt x="684" y="64"/>
                </a:cubicBezTo>
                <a:cubicBezTo>
                  <a:pt x="677" y="62"/>
                  <a:pt x="670" y="60"/>
                  <a:pt x="663" y="58"/>
                </a:cubicBezTo>
                <a:cubicBezTo>
                  <a:pt x="664" y="44"/>
                  <a:pt x="666" y="28"/>
                  <a:pt x="666" y="25"/>
                </a:cubicBezTo>
                <a:cubicBezTo>
                  <a:pt x="667" y="22"/>
                  <a:pt x="666" y="19"/>
                  <a:pt x="664" y="17"/>
                </a:cubicBezTo>
                <a:cubicBezTo>
                  <a:pt x="662" y="14"/>
                  <a:pt x="660" y="13"/>
                  <a:pt x="657" y="12"/>
                </a:cubicBezTo>
                <a:cubicBezTo>
                  <a:pt x="654" y="12"/>
                  <a:pt x="651" y="12"/>
                  <a:pt x="649" y="13"/>
                </a:cubicBezTo>
                <a:cubicBezTo>
                  <a:pt x="646" y="15"/>
                  <a:pt x="644" y="17"/>
                  <a:pt x="643" y="20"/>
                </a:cubicBezTo>
                <a:cubicBezTo>
                  <a:pt x="642" y="23"/>
                  <a:pt x="638" y="38"/>
                  <a:pt x="633" y="52"/>
                </a:cubicBezTo>
                <a:cubicBezTo>
                  <a:pt x="626" y="51"/>
                  <a:pt x="619" y="49"/>
                  <a:pt x="611" y="48"/>
                </a:cubicBezTo>
                <a:cubicBezTo>
                  <a:pt x="611" y="34"/>
                  <a:pt x="611" y="18"/>
                  <a:pt x="611" y="15"/>
                </a:cubicBezTo>
                <a:cubicBezTo>
                  <a:pt x="611" y="12"/>
                  <a:pt x="610" y="9"/>
                  <a:pt x="608" y="7"/>
                </a:cubicBezTo>
                <a:cubicBezTo>
                  <a:pt x="606" y="5"/>
                  <a:pt x="604" y="4"/>
                  <a:pt x="601" y="3"/>
                </a:cubicBezTo>
                <a:cubicBezTo>
                  <a:pt x="598" y="3"/>
                  <a:pt x="595" y="4"/>
                  <a:pt x="593" y="5"/>
                </a:cubicBezTo>
                <a:cubicBezTo>
                  <a:pt x="590" y="7"/>
                  <a:pt x="589" y="9"/>
                  <a:pt x="588" y="12"/>
                </a:cubicBezTo>
                <a:cubicBezTo>
                  <a:pt x="587" y="15"/>
                  <a:pt x="584" y="31"/>
                  <a:pt x="581" y="45"/>
                </a:cubicBezTo>
                <a:cubicBezTo>
                  <a:pt x="574" y="45"/>
                  <a:pt x="566" y="44"/>
                  <a:pt x="559" y="44"/>
                </a:cubicBezTo>
                <a:cubicBezTo>
                  <a:pt x="558" y="30"/>
                  <a:pt x="556" y="14"/>
                  <a:pt x="556" y="10"/>
                </a:cubicBezTo>
                <a:cubicBezTo>
                  <a:pt x="555" y="8"/>
                  <a:pt x="554" y="5"/>
                  <a:pt x="552" y="3"/>
                </a:cubicBezTo>
                <a:cubicBezTo>
                  <a:pt x="550" y="1"/>
                  <a:pt x="547" y="0"/>
                  <a:pt x="544" y="0"/>
                </a:cubicBezTo>
                <a:cubicBezTo>
                  <a:pt x="541" y="0"/>
                  <a:pt x="538" y="1"/>
                  <a:pt x="536" y="3"/>
                </a:cubicBezTo>
                <a:cubicBezTo>
                  <a:pt x="534" y="5"/>
                  <a:pt x="533" y="8"/>
                  <a:pt x="532" y="10"/>
                </a:cubicBezTo>
                <a:cubicBezTo>
                  <a:pt x="532" y="14"/>
                  <a:pt x="530" y="30"/>
                  <a:pt x="529" y="44"/>
                </a:cubicBezTo>
                <a:cubicBezTo>
                  <a:pt x="522" y="44"/>
                  <a:pt x="514" y="45"/>
                  <a:pt x="507" y="45"/>
                </a:cubicBezTo>
                <a:cubicBezTo>
                  <a:pt x="504" y="31"/>
                  <a:pt x="501" y="15"/>
                  <a:pt x="500" y="12"/>
                </a:cubicBezTo>
                <a:cubicBezTo>
                  <a:pt x="499" y="9"/>
                  <a:pt x="497" y="7"/>
                  <a:pt x="495" y="5"/>
                </a:cubicBezTo>
                <a:cubicBezTo>
                  <a:pt x="493" y="4"/>
                  <a:pt x="490" y="3"/>
                  <a:pt x="487" y="3"/>
                </a:cubicBezTo>
                <a:cubicBezTo>
                  <a:pt x="484" y="4"/>
                  <a:pt x="482" y="5"/>
                  <a:pt x="480" y="7"/>
                </a:cubicBezTo>
                <a:cubicBezTo>
                  <a:pt x="478" y="9"/>
                  <a:pt x="477" y="12"/>
                  <a:pt x="477" y="15"/>
                </a:cubicBezTo>
                <a:cubicBezTo>
                  <a:pt x="477" y="18"/>
                  <a:pt x="477" y="34"/>
                  <a:pt x="477" y="48"/>
                </a:cubicBezTo>
                <a:cubicBezTo>
                  <a:pt x="469" y="49"/>
                  <a:pt x="462" y="51"/>
                  <a:pt x="455" y="52"/>
                </a:cubicBezTo>
                <a:cubicBezTo>
                  <a:pt x="450" y="38"/>
                  <a:pt x="446" y="23"/>
                  <a:pt x="445" y="20"/>
                </a:cubicBezTo>
                <a:cubicBezTo>
                  <a:pt x="444" y="17"/>
                  <a:pt x="442" y="15"/>
                  <a:pt x="439" y="13"/>
                </a:cubicBezTo>
                <a:cubicBezTo>
                  <a:pt x="437" y="12"/>
                  <a:pt x="434" y="12"/>
                  <a:pt x="431" y="12"/>
                </a:cubicBezTo>
                <a:cubicBezTo>
                  <a:pt x="428" y="13"/>
                  <a:pt x="426" y="14"/>
                  <a:pt x="424" y="17"/>
                </a:cubicBezTo>
                <a:cubicBezTo>
                  <a:pt x="422" y="19"/>
                  <a:pt x="421" y="22"/>
                  <a:pt x="422" y="25"/>
                </a:cubicBezTo>
                <a:cubicBezTo>
                  <a:pt x="422" y="28"/>
                  <a:pt x="424" y="44"/>
                  <a:pt x="425" y="58"/>
                </a:cubicBezTo>
                <a:cubicBezTo>
                  <a:pt x="418" y="60"/>
                  <a:pt x="411" y="62"/>
                  <a:pt x="404" y="64"/>
                </a:cubicBezTo>
                <a:cubicBezTo>
                  <a:pt x="398" y="51"/>
                  <a:pt x="392" y="36"/>
                  <a:pt x="390" y="33"/>
                </a:cubicBezTo>
                <a:cubicBezTo>
                  <a:pt x="389" y="30"/>
                  <a:pt x="387" y="28"/>
                  <a:pt x="384" y="27"/>
                </a:cubicBezTo>
                <a:cubicBezTo>
                  <a:pt x="382" y="26"/>
                  <a:pt x="379" y="26"/>
                  <a:pt x="376" y="27"/>
                </a:cubicBezTo>
                <a:cubicBezTo>
                  <a:pt x="373" y="28"/>
                  <a:pt x="371" y="30"/>
                  <a:pt x="369" y="32"/>
                </a:cubicBezTo>
                <a:cubicBezTo>
                  <a:pt x="368" y="34"/>
                  <a:pt x="367" y="37"/>
                  <a:pt x="368" y="40"/>
                </a:cubicBezTo>
                <a:cubicBezTo>
                  <a:pt x="369" y="43"/>
                  <a:pt x="372" y="59"/>
                  <a:pt x="375" y="73"/>
                </a:cubicBezTo>
                <a:cubicBezTo>
                  <a:pt x="368" y="76"/>
                  <a:pt x="361" y="78"/>
                  <a:pt x="354" y="81"/>
                </a:cubicBezTo>
                <a:cubicBezTo>
                  <a:pt x="347" y="69"/>
                  <a:pt x="339" y="55"/>
                  <a:pt x="338" y="52"/>
                </a:cubicBezTo>
                <a:cubicBezTo>
                  <a:pt x="336" y="49"/>
                  <a:pt x="334" y="48"/>
                  <a:pt x="331" y="47"/>
                </a:cubicBezTo>
                <a:cubicBezTo>
                  <a:pt x="328" y="46"/>
                  <a:pt x="326" y="46"/>
                  <a:pt x="323" y="47"/>
                </a:cubicBezTo>
                <a:cubicBezTo>
                  <a:pt x="320" y="49"/>
                  <a:pt x="318" y="51"/>
                  <a:pt x="317" y="53"/>
                </a:cubicBezTo>
                <a:cubicBezTo>
                  <a:pt x="316" y="56"/>
                  <a:pt x="315" y="59"/>
                  <a:pt x="316" y="61"/>
                </a:cubicBezTo>
                <a:cubicBezTo>
                  <a:pt x="317" y="65"/>
                  <a:pt x="322" y="80"/>
                  <a:pt x="327" y="93"/>
                </a:cubicBezTo>
                <a:cubicBezTo>
                  <a:pt x="320" y="97"/>
                  <a:pt x="314" y="100"/>
                  <a:pt x="307" y="104"/>
                </a:cubicBezTo>
                <a:cubicBezTo>
                  <a:pt x="298" y="92"/>
                  <a:pt x="289" y="79"/>
                  <a:pt x="287" y="76"/>
                </a:cubicBezTo>
                <a:cubicBezTo>
                  <a:pt x="286" y="74"/>
                  <a:pt x="283" y="72"/>
                  <a:pt x="280" y="72"/>
                </a:cubicBezTo>
                <a:cubicBezTo>
                  <a:pt x="278" y="71"/>
                  <a:pt x="275" y="72"/>
                  <a:pt x="272" y="73"/>
                </a:cubicBezTo>
                <a:cubicBezTo>
                  <a:pt x="270" y="75"/>
                  <a:pt x="268" y="77"/>
                  <a:pt x="267" y="80"/>
                </a:cubicBezTo>
                <a:cubicBezTo>
                  <a:pt x="266" y="82"/>
                  <a:pt x="266" y="85"/>
                  <a:pt x="267" y="88"/>
                </a:cubicBezTo>
                <a:cubicBezTo>
                  <a:pt x="268" y="91"/>
                  <a:pt x="275" y="105"/>
                  <a:pt x="281" y="119"/>
                </a:cubicBezTo>
                <a:cubicBezTo>
                  <a:pt x="275" y="123"/>
                  <a:pt x="268" y="127"/>
                  <a:pt x="262" y="131"/>
                </a:cubicBezTo>
                <a:cubicBezTo>
                  <a:pt x="253" y="120"/>
                  <a:pt x="242" y="108"/>
                  <a:pt x="240" y="106"/>
                </a:cubicBezTo>
                <a:cubicBezTo>
                  <a:pt x="238" y="103"/>
                  <a:pt x="235" y="102"/>
                  <a:pt x="232" y="102"/>
                </a:cubicBezTo>
                <a:cubicBezTo>
                  <a:pt x="230" y="102"/>
                  <a:pt x="227" y="103"/>
                  <a:pt x="224" y="104"/>
                </a:cubicBezTo>
                <a:cubicBezTo>
                  <a:pt x="222" y="106"/>
                  <a:pt x="220" y="109"/>
                  <a:pt x="220" y="111"/>
                </a:cubicBezTo>
                <a:cubicBezTo>
                  <a:pt x="219" y="114"/>
                  <a:pt x="219" y="117"/>
                  <a:pt x="221" y="119"/>
                </a:cubicBezTo>
                <a:cubicBezTo>
                  <a:pt x="223" y="122"/>
                  <a:pt x="231" y="136"/>
                  <a:pt x="238" y="149"/>
                </a:cubicBezTo>
                <a:cubicBezTo>
                  <a:pt x="232" y="153"/>
                  <a:pt x="226" y="158"/>
                  <a:pt x="221" y="163"/>
                </a:cubicBezTo>
                <a:cubicBezTo>
                  <a:pt x="210" y="153"/>
                  <a:pt x="198" y="142"/>
                  <a:pt x="196" y="140"/>
                </a:cubicBezTo>
                <a:cubicBezTo>
                  <a:pt x="194" y="138"/>
                  <a:pt x="191" y="137"/>
                  <a:pt x="188" y="137"/>
                </a:cubicBezTo>
                <a:cubicBezTo>
                  <a:pt x="185" y="137"/>
                  <a:pt x="182" y="138"/>
                  <a:pt x="180" y="140"/>
                </a:cubicBezTo>
                <a:cubicBezTo>
                  <a:pt x="178" y="142"/>
                  <a:pt x="177" y="145"/>
                  <a:pt x="176" y="148"/>
                </a:cubicBezTo>
                <a:cubicBezTo>
                  <a:pt x="176" y="150"/>
                  <a:pt x="176" y="153"/>
                  <a:pt x="178" y="156"/>
                </a:cubicBezTo>
                <a:cubicBezTo>
                  <a:pt x="180" y="158"/>
                  <a:pt x="190" y="171"/>
                  <a:pt x="198" y="183"/>
                </a:cubicBezTo>
                <a:cubicBezTo>
                  <a:pt x="193" y="188"/>
                  <a:pt x="188" y="193"/>
                  <a:pt x="182" y="199"/>
                </a:cubicBezTo>
                <a:cubicBezTo>
                  <a:pt x="171" y="190"/>
                  <a:pt x="158" y="181"/>
                  <a:pt x="155" y="179"/>
                </a:cubicBezTo>
                <a:cubicBezTo>
                  <a:pt x="153" y="177"/>
                  <a:pt x="150" y="176"/>
                  <a:pt x="147" y="177"/>
                </a:cubicBezTo>
                <a:cubicBezTo>
                  <a:pt x="145" y="177"/>
                  <a:pt x="142" y="178"/>
                  <a:pt x="140" y="180"/>
                </a:cubicBezTo>
                <a:cubicBezTo>
                  <a:pt x="138" y="183"/>
                  <a:pt x="137" y="185"/>
                  <a:pt x="137" y="188"/>
                </a:cubicBezTo>
                <a:cubicBezTo>
                  <a:pt x="137" y="191"/>
                  <a:pt x="138" y="194"/>
                  <a:pt x="140" y="196"/>
                </a:cubicBezTo>
                <a:cubicBezTo>
                  <a:pt x="142" y="198"/>
                  <a:pt x="153" y="210"/>
                  <a:pt x="163" y="221"/>
                </a:cubicBezTo>
                <a:cubicBezTo>
                  <a:pt x="158" y="227"/>
                  <a:pt x="153" y="233"/>
                  <a:pt x="148" y="238"/>
                </a:cubicBezTo>
                <a:cubicBezTo>
                  <a:pt x="136" y="231"/>
                  <a:pt x="122" y="223"/>
                  <a:pt x="119" y="221"/>
                </a:cubicBezTo>
                <a:cubicBezTo>
                  <a:pt x="117" y="220"/>
                  <a:pt x="114" y="220"/>
                  <a:pt x="111" y="220"/>
                </a:cubicBezTo>
                <a:cubicBezTo>
                  <a:pt x="108" y="221"/>
                  <a:pt x="106" y="222"/>
                  <a:pt x="104" y="225"/>
                </a:cubicBezTo>
                <a:cubicBezTo>
                  <a:pt x="102" y="227"/>
                  <a:pt x="102" y="230"/>
                  <a:pt x="102" y="233"/>
                </a:cubicBezTo>
                <a:cubicBezTo>
                  <a:pt x="102" y="236"/>
                  <a:pt x="103" y="238"/>
                  <a:pt x="105" y="240"/>
                </a:cubicBezTo>
                <a:cubicBezTo>
                  <a:pt x="108" y="242"/>
                  <a:pt x="120" y="253"/>
                  <a:pt x="131" y="263"/>
                </a:cubicBezTo>
                <a:cubicBezTo>
                  <a:pt x="127" y="269"/>
                  <a:pt x="122" y="275"/>
                  <a:pt x="118" y="282"/>
                </a:cubicBezTo>
                <a:cubicBezTo>
                  <a:pt x="105" y="276"/>
                  <a:pt x="91" y="269"/>
                  <a:pt x="88" y="268"/>
                </a:cubicBezTo>
                <a:cubicBezTo>
                  <a:pt x="85" y="266"/>
                  <a:pt x="82" y="266"/>
                  <a:pt x="80" y="267"/>
                </a:cubicBezTo>
                <a:cubicBezTo>
                  <a:pt x="77" y="268"/>
                  <a:pt x="75" y="270"/>
                  <a:pt x="73" y="273"/>
                </a:cubicBezTo>
                <a:cubicBezTo>
                  <a:pt x="72" y="275"/>
                  <a:pt x="71" y="278"/>
                  <a:pt x="72" y="281"/>
                </a:cubicBezTo>
                <a:cubicBezTo>
                  <a:pt x="72" y="284"/>
                  <a:pt x="74" y="286"/>
                  <a:pt x="76" y="288"/>
                </a:cubicBezTo>
                <a:cubicBezTo>
                  <a:pt x="79" y="290"/>
                  <a:pt x="92" y="299"/>
                  <a:pt x="104" y="307"/>
                </a:cubicBezTo>
                <a:cubicBezTo>
                  <a:pt x="100" y="314"/>
                  <a:pt x="97" y="321"/>
                  <a:pt x="93" y="328"/>
                </a:cubicBezTo>
                <a:cubicBezTo>
                  <a:pt x="79" y="323"/>
                  <a:pt x="64" y="318"/>
                  <a:pt x="61" y="317"/>
                </a:cubicBezTo>
                <a:cubicBezTo>
                  <a:pt x="59" y="316"/>
                  <a:pt x="56" y="316"/>
                  <a:pt x="53" y="317"/>
                </a:cubicBezTo>
                <a:cubicBezTo>
                  <a:pt x="51" y="319"/>
                  <a:pt x="48" y="321"/>
                  <a:pt x="47" y="323"/>
                </a:cubicBezTo>
                <a:cubicBezTo>
                  <a:pt x="46" y="326"/>
                  <a:pt x="46" y="329"/>
                  <a:pt x="47" y="332"/>
                </a:cubicBezTo>
                <a:cubicBezTo>
                  <a:pt x="48" y="334"/>
                  <a:pt x="49" y="337"/>
                  <a:pt x="52" y="338"/>
                </a:cubicBezTo>
                <a:cubicBezTo>
                  <a:pt x="55" y="340"/>
                  <a:pt x="68" y="348"/>
                  <a:pt x="81" y="355"/>
                </a:cubicBezTo>
                <a:cubicBezTo>
                  <a:pt x="78" y="362"/>
                  <a:pt x="76" y="369"/>
                  <a:pt x="73" y="376"/>
                </a:cubicBezTo>
                <a:cubicBezTo>
                  <a:pt x="59" y="373"/>
                  <a:pt x="43" y="369"/>
                  <a:pt x="40" y="369"/>
                </a:cubicBezTo>
                <a:cubicBezTo>
                  <a:pt x="37" y="368"/>
                  <a:pt x="34" y="369"/>
                  <a:pt x="32" y="370"/>
                </a:cubicBezTo>
                <a:cubicBezTo>
                  <a:pt x="30" y="372"/>
                  <a:pt x="28" y="374"/>
                  <a:pt x="27" y="377"/>
                </a:cubicBezTo>
                <a:cubicBezTo>
                  <a:pt x="26" y="379"/>
                  <a:pt x="26" y="382"/>
                  <a:pt x="27" y="385"/>
                </a:cubicBezTo>
                <a:cubicBezTo>
                  <a:pt x="28" y="388"/>
                  <a:pt x="30" y="390"/>
                  <a:pt x="33" y="391"/>
                </a:cubicBezTo>
                <a:cubicBezTo>
                  <a:pt x="36" y="392"/>
                  <a:pt x="50" y="399"/>
                  <a:pt x="64" y="404"/>
                </a:cubicBezTo>
                <a:cubicBezTo>
                  <a:pt x="62" y="412"/>
                  <a:pt x="60" y="419"/>
                  <a:pt x="58" y="426"/>
                </a:cubicBezTo>
                <a:cubicBezTo>
                  <a:pt x="44" y="425"/>
                  <a:pt x="28" y="423"/>
                  <a:pt x="25" y="422"/>
                </a:cubicBezTo>
                <a:cubicBezTo>
                  <a:pt x="22" y="422"/>
                  <a:pt x="19" y="423"/>
                  <a:pt x="17" y="425"/>
                </a:cubicBezTo>
                <a:cubicBezTo>
                  <a:pt x="14" y="426"/>
                  <a:pt x="13" y="429"/>
                  <a:pt x="12" y="432"/>
                </a:cubicBezTo>
                <a:cubicBezTo>
                  <a:pt x="12" y="435"/>
                  <a:pt x="12" y="437"/>
                  <a:pt x="13" y="440"/>
                </a:cubicBezTo>
                <a:cubicBezTo>
                  <a:pt x="15" y="442"/>
                  <a:pt x="17" y="444"/>
                  <a:pt x="20" y="445"/>
                </a:cubicBezTo>
                <a:cubicBezTo>
                  <a:pt x="23" y="446"/>
                  <a:pt x="38" y="451"/>
                  <a:pt x="52" y="455"/>
                </a:cubicBezTo>
                <a:cubicBezTo>
                  <a:pt x="50" y="463"/>
                  <a:pt x="49" y="470"/>
                  <a:pt x="48" y="478"/>
                </a:cubicBezTo>
                <a:cubicBezTo>
                  <a:pt x="34" y="478"/>
                  <a:pt x="18" y="477"/>
                  <a:pt x="15" y="477"/>
                </a:cubicBezTo>
                <a:cubicBezTo>
                  <a:pt x="12" y="477"/>
                  <a:pt x="9" y="479"/>
                  <a:pt x="7" y="481"/>
                </a:cubicBezTo>
                <a:cubicBezTo>
                  <a:pt x="5" y="482"/>
                  <a:pt x="4" y="485"/>
                  <a:pt x="3" y="488"/>
                </a:cubicBezTo>
                <a:cubicBezTo>
                  <a:pt x="3" y="491"/>
                  <a:pt x="4" y="494"/>
                  <a:pt x="5" y="496"/>
                </a:cubicBezTo>
                <a:cubicBezTo>
                  <a:pt x="7" y="498"/>
                  <a:pt x="9" y="500"/>
                  <a:pt x="12" y="501"/>
                </a:cubicBezTo>
                <a:cubicBezTo>
                  <a:pt x="15" y="501"/>
                  <a:pt x="31" y="505"/>
                  <a:pt x="45" y="507"/>
                </a:cubicBezTo>
                <a:cubicBezTo>
                  <a:pt x="45" y="515"/>
                  <a:pt x="44" y="522"/>
                  <a:pt x="44" y="530"/>
                </a:cubicBezTo>
                <a:cubicBezTo>
                  <a:pt x="30" y="531"/>
                  <a:pt x="14" y="533"/>
                  <a:pt x="10" y="533"/>
                </a:cubicBezTo>
                <a:cubicBezTo>
                  <a:pt x="7" y="533"/>
                  <a:pt x="5" y="535"/>
                  <a:pt x="3" y="537"/>
                </a:cubicBezTo>
                <a:cubicBezTo>
                  <a:pt x="1" y="539"/>
                  <a:pt x="0" y="542"/>
                  <a:pt x="0" y="545"/>
                </a:cubicBezTo>
                <a:cubicBezTo>
                  <a:pt x="0" y="548"/>
                  <a:pt x="1" y="551"/>
                  <a:pt x="3" y="553"/>
                </a:cubicBezTo>
                <a:cubicBezTo>
                  <a:pt x="5" y="555"/>
                  <a:pt x="7" y="556"/>
                  <a:pt x="10" y="557"/>
                </a:cubicBezTo>
                <a:cubicBezTo>
                  <a:pt x="14" y="557"/>
                  <a:pt x="30" y="558"/>
                  <a:pt x="44" y="560"/>
                </a:cubicBezTo>
                <a:cubicBezTo>
                  <a:pt x="44" y="567"/>
                  <a:pt x="45" y="575"/>
                  <a:pt x="45" y="582"/>
                </a:cubicBezTo>
                <a:cubicBezTo>
                  <a:pt x="31" y="585"/>
                  <a:pt x="15" y="588"/>
                  <a:pt x="12" y="589"/>
                </a:cubicBezTo>
                <a:cubicBezTo>
                  <a:pt x="9" y="590"/>
                  <a:pt x="7" y="591"/>
                  <a:pt x="5" y="594"/>
                </a:cubicBezTo>
                <a:cubicBezTo>
                  <a:pt x="4" y="596"/>
                  <a:pt x="3" y="599"/>
                  <a:pt x="3" y="602"/>
                </a:cubicBezTo>
                <a:cubicBezTo>
                  <a:pt x="4" y="605"/>
                  <a:pt x="5" y="607"/>
                  <a:pt x="7" y="609"/>
                </a:cubicBezTo>
                <a:cubicBezTo>
                  <a:pt x="9" y="611"/>
                  <a:pt x="12" y="613"/>
                  <a:pt x="15" y="612"/>
                </a:cubicBezTo>
                <a:cubicBezTo>
                  <a:pt x="18" y="612"/>
                  <a:pt x="34" y="612"/>
                  <a:pt x="48" y="612"/>
                </a:cubicBezTo>
                <a:cubicBezTo>
                  <a:pt x="49" y="620"/>
                  <a:pt x="50" y="627"/>
                  <a:pt x="52" y="634"/>
                </a:cubicBezTo>
                <a:cubicBezTo>
                  <a:pt x="38" y="639"/>
                  <a:pt x="23" y="644"/>
                  <a:pt x="20" y="645"/>
                </a:cubicBezTo>
                <a:cubicBezTo>
                  <a:pt x="17" y="645"/>
                  <a:pt x="15" y="647"/>
                  <a:pt x="13" y="650"/>
                </a:cubicBezTo>
                <a:cubicBezTo>
                  <a:pt x="12" y="652"/>
                  <a:pt x="12" y="655"/>
                  <a:pt x="12" y="658"/>
                </a:cubicBezTo>
                <a:cubicBezTo>
                  <a:pt x="13" y="661"/>
                  <a:pt x="14" y="664"/>
                  <a:pt x="17" y="665"/>
                </a:cubicBezTo>
                <a:cubicBezTo>
                  <a:pt x="19" y="667"/>
                  <a:pt x="22" y="668"/>
                  <a:pt x="25" y="668"/>
                </a:cubicBezTo>
                <a:cubicBezTo>
                  <a:pt x="28" y="667"/>
                  <a:pt x="44" y="665"/>
                  <a:pt x="58" y="664"/>
                </a:cubicBezTo>
                <a:cubicBezTo>
                  <a:pt x="60" y="671"/>
                  <a:pt x="62" y="678"/>
                  <a:pt x="64" y="686"/>
                </a:cubicBezTo>
                <a:cubicBezTo>
                  <a:pt x="50" y="691"/>
                  <a:pt x="36" y="698"/>
                  <a:pt x="33" y="699"/>
                </a:cubicBezTo>
                <a:cubicBezTo>
                  <a:pt x="30" y="700"/>
                  <a:pt x="28" y="702"/>
                  <a:pt x="27" y="705"/>
                </a:cubicBezTo>
                <a:cubicBezTo>
                  <a:pt x="26" y="708"/>
                  <a:pt x="26" y="710"/>
                  <a:pt x="27" y="713"/>
                </a:cubicBezTo>
                <a:cubicBezTo>
                  <a:pt x="28" y="716"/>
                  <a:pt x="30" y="718"/>
                  <a:pt x="32" y="720"/>
                </a:cubicBezTo>
                <a:cubicBezTo>
                  <a:pt x="34" y="721"/>
                  <a:pt x="37" y="722"/>
                  <a:pt x="40" y="721"/>
                </a:cubicBezTo>
                <a:cubicBezTo>
                  <a:pt x="43" y="721"/>
                  <a:pt x="59" y="717"/>
                  <a:pt x="73" y="714"/>
                </a:cubicBezTo>
                <a:cubicBezTo>
                  <a:pt x="76" y="721"/>
                  <a:pt x="78" y="728"/>
                  <a:pt x="81" y="735"/>
                </a:cubicBezTo>
                <a:cubicBezTo>
                  <a:pt x="68" y="742"/>
                  <a:pt x="55" y="750"/>
                  <a:pt x="52" y="752"/>
                </a:cubicBezTo>
                <a:cubicBezTo>
                  <a:pt x="49" y="753"/>
                  <a:pt x="48" y="755"/>
                  <a:pt x="47" y="758"/>
                </a:cubicBezTo>
                <a:cubicBezTo>
                  <a:pt x="46" y="761"/>
                  <a:pt x="46" y="764"/>
                  <a:pt x="47" y="766"/>
                </a:cubicBezTo>
                <a:cubicBezTo>
                  <a:pt x="48" y="769"/>
                  <a:pt x="51" y="771"/>
                  <a:pt x="53" y="772"/>
                </a:cubicBezTo>
                <a:cubicBezTo>
                  <a:pt x="56" y="774"/>
                  <a:pt x="59" y="774"/>
                  <a:pt x="61" y="773"/>
                </a:cubicBezTo>
                <a:cubicBezTo>
                  <a:pt x="64" y="772"/>
                  <a:pt x="79" y="767"/>
                  <a:pt x="93" y="762"/>
                </a:cubicBezTo>
                <a:cubicBezTo>
                  <a:pt x="97" y="769"/>
                  <a:pt x="100" y="776"/>
                  <a:pt x="104" y="782"/>
                </a:cubicBezTo>
                <a:cubicBezTo>
                  <a:pt x="92" y="791"/>
                  <a:pt x="79" y="800"/>
                  <a:pt x="76" y="802"/>
                </a:cubicBezTo>
                <a:cubicBezTo>
                  <a:pt x="74" y="804"/>
                  <a:pt x="72" y="806"/>
                  <a:pt x="72" y="809"/>
                </a:cubicBezTo>
                <a:cubicBezTo>
                  <a:pt x="71" y="812"/>
                  <a:pt x="72" y="815"/>
                  <a:pt x="73" y="817"/>
                </a:cubicBezTo>
                <a:cubicBezTo>
                  <a:pt x="75" y="820"/>
                  <a:pt x="77" y="822"/>
                  <a:pt x="80" y="823"/>
                </a:cubicBezTo>
                <a:cubicBezTo>
                  <a:pt x="82" y="824"/>
                  <a:pt x="85" y="824"/>
                  <a:pt x="88" y="822"/>
                </a:cubicBezTo>
                <a:cubicBezTo>
                  <a:pt x="91" y="821"/>
                  <a:pt x="105" y="814"/>
                  <a:pt x="118" y="808"/>
                </a:cubicBezTo>
                <a:cubicBezTo>
                  <a:pt x="122" y="815"/>
                  <a:pt x="127" y="821"/>
                  <a:pt x="131" y="827"/>
                </a:cubicBezTo>
                <a:cubicBezTo>
                  <a:pt x="120" y="837"/>
                  <a:pt x="108" y="847"/>
                  <a:pt x="105" y="850"/>
                </a:cubicBezTo>
                <a:cubicBezTo>
                  <a:pt x="103" y="852"/>
                  <a:pt x="102" y="854"/>
                  <a:pt x="102" y="857"/>
                </a:cubicBezTo>
                <a:cubicBezTo>
                  <a:pt x="102" y="860"/>
                  <a:pt x="102" y="863"/>
                  <a:pt x="104" y="865"/>
                </a:cubicBezTo>
                <a:cubicBezTo>
                  <a:pt x="106" y="867"/>
                  <a:pt x="108" y="869"/>
                  <a:pt x="111" y="870"/>
                </a:cubicBezTo>
                <a:cubicBezTo>
                  <a:pt x="114" y="870"/>
                  <a:pt x="117" y="870"/>
                  <a:pt x="119" y="869"/>
                </a:cubicBezTo>
                <a:cubicBezTo>
                  <a:pt x="122" y="867"/>
                  <a:pt x="136" y="859"/>
                  <a:pt x="148" y="851"/>
                </a:cubicBezTo>
                <a:cubicBezTo>
                  <a:pt x="153" y="857"/>
                  <a:pt x="158" y="863"/>
                  <a:pt x="163" y="869"/>
                </a:cubicBezTo>
                <a:cubicBezTo>
                  <a:pt x="153" y="880"/>
                  <a:pt x="142" y="891"/>
                  <a:pt x="140" y="894"/>
                </a:cubicBezTo>
                <a:cubicBezTo>
                  <a:pt x="138" y="896"/>
                  <a:pt x="137" y="899"/>
                  <a:pt x="137" y="902"/>
                </a:cubicBezTo>
                <a:cubicBezTo>
                  <a:pt x="137" y="904"/>
                  <a:pt x="138" y="907"/>
                  <a:pt x="140" y="909"/>
                </a:cubicBezTo>
                <a:cubicBezTo>
                  <a:pt x="142" y="912"/>
                  <a:pt x="145" y="913"/>
                  <a:pt x="147" y="913"/>
                </a:cubicBezTo>
                <a:cubicBezTo>
                  <a:pt x="150" y="914"/>
                  <a:pt x="153" y="913"/>
                  <a:pt x="155" y="911"/>
                </a:cubicBezTo>
                <a:cubicBezTo>
                  <a:pt x="158" y="909"/>
                  <a:pt x="171" y="900"/>
                  <a:pt x="182" y="891"/>
                </a:cubicBezTo>
                <a:cubicBezTo>
                  <a:pt x="188" y="897"/>
                  <a:pt x="193" y="902"/>
                  <a:pt x="198" y="907"/>
                </a:cubicBezTo>
                <a:cubicBezTo>
                  <a:pt x="190" y="919"/>
                  <a:pt x="180" y="932"/>
                  <a:pt x="178" y="934"/>
                </a:cubicBezTo>
                <a:cubicBezTo>
                  <a:pt x="176" y="937"/>
                  <a:pt x="176" y="940"/>
                  <a:pt x="176" y="942"/>
                </a:cubicBezTo>
                <a:cubicBezTo>
                  <a:pt x="177" y="945"/>
                  <a:pt x="178" y="948"/>
                  <a:pt x="180" y="950"/>
                </a:cubicBezTo>
                <a:cubicBezTo>
                  <a:pt x="182" y="952"/>
                  <a:pt x="185" y="953"/>
                  <a:pt x="188" y="953"/>
                </a:cubicBezTo>
                <a:cubicBezTo>
                  <a:pt x="191" y="953"/>
                  <a:pt x="194" y="952"/>
                  <a:pt x="196" y="950"/>
                </a:cubicBezTo>
                <a:cubicBezTo>
                  <a:pt x="198" y="948"/>
                  <a:pt x="210" y="937"/>
                  <a:pt x="221" y="927"/>
                </a:cubicBezTo>
                <a:cubicBezTo>
                  <a:pt x="226" y="932"/>
                  <a:pt x="232" y="937"/>
                  <a:pt x="238" y="941"/>
                </a:cubicBezTo>
                <a:cubicBezTo>
                  <a:pt x="231" y="954"/>
                  <a:pt x="223" y="968"/>
                  <a:pt x="221" y="970"/>
                </a:cubicBezTo>
                <a:cubicBezTo>
                  <a:pt x="219" y="973"/>
                  <a:pt x="219" y="976"/>
                  <a:pt x="220" y="979"/>
                </a:cubicBezTo>
                <a:cubicBezTo>
                  <a:pt x="220" y="981"/>
                  <a:pt x="222" y="984"/>
                  <a:pt x="224" y="986"/>
                </a:cubicBezTo>
                <a:cubicBezTo>
                  <a:pt x="227" y="987"/>
                  <a:pt x="230" y="988"/>
                  <a:pt x="232" y="988"/>
                </a:cubicBezTo>
                <a:cubicBezTo>
                  <a:pt x="235" y="988"/>
                  <a:pt x="238" y="986"/>
                  <a:pt x="240" y="984"/>
                </a:cubicBezTo>
                <a:cubicBezTo>
                  <a:pt x="242" y="982"/>
                  <a:pt x="253" y="970"/>
                  <a:pt x="262" y="959"/>
                </a:cubicBezTo>
                <a:cubicBezTo>
                  <a:pt x="268" y="963"/>
                  <a:pt x="275" y="967"/>
                  <a:pt x="281" y="971"/>
                </a:cubicBezTo>
                <a:cubicBezTo>
                  <a:pt x="275" y="984"/>
                  <a:pt x="268" y="999"/>
                  <a:pt x="267" y="1002"/>
                </a:cubicBezTo>
                <a:cubicBezTo>
                  <a:pt x="266" y="1005"/>
                  <a:pt x="266" y="1008"/>
                  <a:pt x="267" y="1010"/>
                </a:cubicBezTo>
                <a:cubicBezTo>
                  <a:pt x="268" y="1013"/>
                  <a:pt x="270" y="1015"/>
                  <a:pt x="272" y="1017"/>
                </a:cubicBezTo>
                <a:cubicBezTo>
                  <a:pt x="275" y="1018"/>
                  <a:pt x="278" y="1019"/>
                  <a:pt x="280" y="1018"/>
                </a:cubicBezTo>
                <a:cubicBezTo>
                  <a:pt x="283" y="1018"/>
                  <a:pt x="286" y="1016"/>
                  <a:pt x="287" y="1014"/>
                </a:cubicBezTo>
                <a:cubicBezTo>
                  <a:pt x="289" y="1011"/>
                  <a:pt x="298" y="998"/>
                  <a:pt x="307" y="986"/>
                </a:cubicBezTo>
                <a:cubicBezTo>
                  <a:pt x="314" y="990"/>
                  <a:pt x="320" y="993"/>
                  <a:pt x="327" y="996"/>
                </a:cubicBezTo>
                <a:cubicBezTo>
                  <a:pt x="322" y="1010"/>
                  <a:pt x="317" y="1025"/>
                  <a:pt x="316" y="1028"/>
                </a:cubicBezTo>
                <a:cubicBezTo>
                  <a:pt x="315" y="1031"/>
                  <a:pt x="316" y="1034"/>
                  <a:pt x="317" y="1037"/>
                </a:cubicBezTo>
                <a:cubicBezTo>
                  <a:pt x="318" y="1039"/>
                  <a:pt x="320" y="1041"/>
                  <a:pt x="323" y="1042"/>
                </a:cubicBezTo>
                <a:cubicBezTo>
                  <a:pt x="326" y="1044"/>
                  <a:pt x="328" y="1044"/>
                  <a:pt x="331" y="1043"/>
                </a:cubicBezTo>
                <a:cubicBezTo>
                  <a:pt x="334" y="1042"/>
                  <a:pt x="336" y="1041"/>
                  <a:pt x="338" y="1038"/>
                </a:cubicBezTo>
                <a:cubicBezTo>
                  <a:pt x="339" y="1035"/>
                  <a:pt x="347" y="1021"/>
                  <a:pt x="354" y="1009"/>
                </a:cubicBezTo>
                <a:cubicBezTo>
                  <a:pt x="361" y="1011"/>
                  <a:pt x="368" y="1014"/>
                  <a:pt x="375" y="1017"/>
                </a:cubicBezTo>
                <a:cubicBezTo>
                  <a:pt x="372" y="1031"/>
                  <a:pt x="369" y="1046"/>
                  <a:pt x="368" y="1050"/>
                </a:cubicBezTo>
                <a:cubicBezTo>
                  <a:pt x="367" y="1052"/>
                  <a:pt x="368" y="1055"/>
                  <a:pt x="369" y="1058"/>
                </a:cubicBezTo>
                <a:cubicBezTo>
                  <a:pt x="371" y="1060"/>
                  <a:pt x="373" y="1062"/>
                  <a:pt x="376" y="1063"/>
                </a:cubicBezTo>
                <a:cubicBezTo>
                  <a:pt x="379" y="1064"/>
                  <a:pt x="382" y="1064"/>
                  <a:pt x="384" y="1063"/>
                </a:cubicBezTo>
                <a:cubicBezTo>
                  <a:pt x="387" y="1062"/>
                  <a:pt x="389" y="1060"/>
                  <a:pt x="390" y="1057"/>
                </a:cubicBezTo>
                <a:cubicBezTo>
                  <a:pt x="392" y="1054"/>
                  <a:pt x="398" y="1039"/>
                  <a:pt x="404" y="1026"/>
                </a:cubicBezTo>
                <a:cubicBezTo>
                  <a:pt x="411" y="1028"/>
                  <a:pt x="418" y="1030"/>
                  <a:pt x="425" y="1032"/>
                </a:cubicBezTo>
                <a:cubicBezTo>
                  <a:pt x="424" y="1046"/>
                  <a:pt x="422" y="1062"/>
                  <a:pt x="422" y="1065"/>
                </a:cubicBezTo>
                <a:cubicBezTo>
                  <a:pt x="421" y="1068"/>
                  <a:pt x="422" y="1071"/>
                  <a:pt x="424" y="1073"/>
                </a:cubicBezTo>
                <a:cubicBezTo>
                  <a:pt x="426" y="1075"/>
                  <a:pt x="428" y="1077"/>
                  <a:pt x="431" y="1078"/>
                </a:cubicBezTo>
                <a:cubicBezTo>
                  <a:pt x="434" y="1078"/>
                  <a:pt x="437" y="1078"/>
                  <a:pt x="439" y="1076"/>
                </a:cubicBezTo>
                <a:cubicBezTo>
                  <a:pt x="442" y="1075"/>
                  <a:pt x="444" y="1073"/>
                  <a:pt x="445" y="1070"/>
                </a:cubicBezTo>
                <a:cubicBezTo>
                  <a:pt x="446" y="1067"/>
                  <a:pt x="450" y="1052"/>
                  <a:pt x="455" y="1038"/>
                </a:cubicBezTo>
                <a:cubicBezTo>
                  <a:pt x="462" y="1039"/>
                  <a:pt x="469" y="1040"/>
                  <a:pt x="477" y="1041"/>
                </a:cubicBezTo>
                <a:cubicBezTo>
                  <a:pt x="477" y="1056"/>
                  <a:pt x="477" y="1072"/>
                  <a:pt x="477" y="1075"/>
                </a:cubicBezTo>
                <a:cubicBezTo>
                  <a:pt x="477" y="1078"/>
                  <a:pt x="478" y="1081"/>
                  <a:pt x="480" y="1083"/>
                </a:cubicBezTo>
                <a:cubicBezTo>
                  <a:pt x="482" y="1085"/>
                  <a:pt x="484" y="1086"/>
                  <a:pt x="487" y="1087"/>
                </a:cubicBezTo>
                <a:cubicBezTo>
                  <a:pt x="490" y="1087"/>
                  <a:pt x="493" y="1086"/>
                  <a:pt x="495" y="1085"/>
                </a:cubicBezTo>
                <a:cubicBezTo>
                  <a:pt x="497" y="1083"/>
                  <a:pt x="499" y="1081"/>
                  <a:pt x="500" y="1078"/>
                </a:cubicBezTo>
                <a:cubicBezTo>
                  <a:pt x="501" y="1074"/>
                  <a:pt x="504" y="1059"/>
                  <a:pt x="507" y="1045"/>
                </a:cubicBezTo>
                <a:cubicBezTo>
                  <a:pt x="514" y="1045"/>
                  <a:pt x="522" y="1045"/>
                  <a:pt x="529" y="1046"/>
                </a:cubicBezTo>
                <a:cubicBezTo>
                  <a:pt x="530" y="1060"/>
                  <a:pt x="532" y="1076"/>
                  <a:pt x="532" y="1079"/>
                </a:cubicBezTo>
                <a:cubicBezTo>
                  <a:pt x="533" y="1082"/>
                  <a:pt x="534" y="1085"/>
                  <a:pt x="536" y="1087"/>
                </a:cubicBezTo>
                <a:cubicBezTo>
                  <a:pt x="538" y="1089"/>
                  <a:pt x="541" y="1090"/>
                  <a:pt x="544" y="1090"/>
                </a:cubicBezTo>
                <a:cubicBezTo>
                  <a:pt x="547" y="1090"/>
                  <a:pt x="550" y="1088"/>
                  <a:pt x="552" y="1087"/>
                </a:cubicBezTo>
                <a:cubicBezTo>
                  <a:pt x="554" y="1085"/>
                  <a:pt x="555" y="1082"/>
                  <a:pt x="556" y="1079"/>
                </a:cubicBezTo>
                <a:cubicBezTo>
                  <a:pt x="556" y="1076"/>
                  <a:pt x="558" y="1060"/>
                  <a:pt x="559" y="1046"/>
                </a:cubicBezTo>
                <a:cubicBezTo>
                  <a:pt x="566" y="1045"/>
                  <a:pt x="574" y="1045"/>
                  <a:pt x="581" y="1045"/>
                </a:cubicBezTo>
                <a:cubicBezTo>
                  <a:pt x="584" y="1059"/>
                  <a:pt x="587" y="1074"/>
                  <a:pt x="588" y="1078"/>
                </a:cubicBezTo>
                <a:cubicBezTo>
                  <a:pt x="589" y="1081"/>
                  <a:pt x="590" y="1083"/>
                  <a:pt x="593" y="1085"/>
                </a:cubicBezTo>
                <a:cubicBezTo>
                  <a:pt x="595" y="1086"/>
                  <a:pt x="598" y="1087"/>
                  <a:pt x="601" y="1087"/>
                </a:cubicBezTo>
                <a:cubicBezTo>
                  <a:pt x="604" y="1086"/>
                  <a:pt x="606" y="1085"/>
                  <a:pt x="608" y="1083"/>
                </a:cubicBezTo>
                <a:cubicBezTo>
                  <a:pt x="610" y="1081"/>
                  <a:pt x="611" y="1078"/>
                  <a:pt x="611" y="1075"/>
                </a:cubicBezTo>
                <a:cubicBezTo>
                  <a:pt x="611" y="1072"/>
                  <a:pt x="611" y="1056"/>
                  <a:pt x="611" y="1041"/>
                </a:cubicBezTo>
                <a:cubicBezTo>
                  <a:pt x="619" y="1040"/>
                  <a:pt x="626" y="1039"/>
                  <a:pt x="633" y="1038"/>
                </a:cubicBezTo>
                <a:cubicBezTo>
                  <a:pt x="638" y="1052"/>
                  <a:pt x="642" y="1067"/>
                  <a:pt x="643" y="1070"/>
                </a:cubicBezTo>
                <a:cubicBezTo>
                  <a:pt x="644" y="1073"/>
                  <a:pt x="646" y="1075"/>
                  <a:pt x="649" y="1076"/>
                </a:cubicBezTo>
                <a:cubicBezTo>
                  <a:pt x="651" y="1078"/>
                  <a:pt x="654" y="1078"/>
                  <a:pt x="657" y="1078"/>
                </a:cubicBezTo>
                <a:cubicBezTo>
                  <a:pt x="660" y="1077"/>
                  <a:pt x="662" y="1075"/>
                  <a:pt x="664" y="1073"/>
                </a:cubicBezTo>
                <a:cubicBezTo>
                  <a:pt x="666" y="1071"/>
                  <a:pt x="667" y="1068"/>
                  <a:pt x="666" y="1065"/>
                </a:cubicBezTo>
                <a:cubicBezTo>
                  <a:pt x="666" y="1062"/>
                  <a:pt x="664" y="1046"/>
                  <a:pt x="663" y="1032"/>
                </a:cubicBezTo>
                <a:cubicBezTo>
                  <a:pt x="670" y="1030"/>
                  <a:pt x="677" y="1028"/>
                  <a:pt x="684" y="1026"/>
                </a:cubicBezTo>
                <a:cubicBezTo>
                  <a:pt x="690" y="1039"/>
                  <a:pt x="696" y="1054"/>
                  <a:pt x="698" y="1057"/>
                </a:cubicBezTo>
                <a:cubicBezTo>
                  <a:pt x="699" y="1060"/>
                  <a:pt x="701" y="1062"/>
                  <a:pt x="704" y="1063"/>
                </a:cubicBezTo>
                <a:cubicBezTo>
                  <a:pt x="706" y="1064"/>
                  <a:pt x="709" y="1064"/>
                  <a:pt x="712" y="1063"/>
                </a:cubicBezTo>
                <a:cubicBezTo>
                  <a:pt x="715" y="1062"/>
                  <a:pt x="717" y="1060"/>
                  <a:pt x="719" y="1058"/>
                </a:cubicBezTo>
                <a:cubicBezTo>
                  <a:pt x="720" y="1055"/>
                  <a:pt x="721" y="1052"/>
                  <a:pt x="720" y="1050"/>
                </a:cubicBezTo>
                <a:cubicBezTo>
                  <a:pt x="719" y="1046"/>
                  <a:pt x="716" y="1031"/>
                  <a:pt x="713" y="1017"/>
                </a:cubicBezTo>
                <a:cubicBezTo>
                  <a:pt x="720" y="1014"/>
                  <a:pt x="727" y="1011"/>
                  <a:pt x="734" y="1009"/>
                </a:cubicBezTo>
                <a:cubicBezTo>
                  <a:pt x="741" y="1021"/>
                  <a:pt x="749" y="1035"/>
                  <a:pt x="750" y="1038"/>
                </a:cubicBezTo>
                <a:cubicBezTo>
                  <a:pt x="752" y="1041"/>
                  <a:pt x="754" y="1042"/>
                  <a:pt x="757" y="1043"/>
                </a:cubicBezTo>
                <a:cubicBezTo>
                  <a:pt x="760" y="1044"/>
                  <a:pt x="762" y="1044"/>
                  <a:pt x="765" y="1042"/>
                </a:cubicBezTo>
                <a:cubicBezTo>
                  <a:pt x="768" y="1041"/>
                  <a:pt x="770" y="1039"/>
                  <a:pt x="771" y="1037"/>
                </a:cubicBezTo>
                <a:cubicBezTo>
                  <a:pt x="772" y="1034"/>
                  <a:pt x="773" y="1031"/>
                  <a:pt x="772" y="1028"/>
                </a:cubicBezTo>
                <a:cubicBezTo>
                  <a:pt x="771" y="1025"/>
                  <a:pt x="766" y="1010"/>
                  <a:pt x="761" y="996"/>
                </a:cubicBezTo>
                <a:cubicBezTo>
                  <a:pt x="768" y="993"/>
                  <a:pt x="774" y="990"/>
                  <a:pt x="781" y="986"/>
                </a:cubicBezTo>
                <a:cubicBezTo>
                  <a:pt x="790" y="998"/>
                  <a:pt x="799" y="1011"/>
                  <a:pt x="801" y="1014"/>
                </a:cubicBezTo>
                <a:cubicBezTo>
                  <a:pt x="802" y="1016"/>
                  <a:pt x="805" y="1018"/>
                  <a:pt x="808" y="1018"/>
                </a:cubicBezTo>
                <a:cubicBezTo>
                  <a:pt x="810" y="1019"/>
                  <a:pt x="813" y="1018"/>
                  <a:pt x="816" y="1017"/>
                </a:cubicBezTo>
                <a:cubicBezTo>
                  <a:pt x="818" y="1015"/>
                  <a:pt x="820" y="1013"/>
                  <a:pt x="821" y="1010"/>
                </a:cubicBezTo>
                <a:cubicBezTo>
                  <a:pt x="822" y="1008"/>
                  <a:pt x="822" y="1005"/>
                  <a:pt x="821" y="1002"/>
                </a:cubicBezTo>
                <a:cubicBezTo>
                  <a:pt x="820" y="999"/>
                  <a:pt x="813" y="984"/>
                  <a:pt x="807" y="971"/>
                </a:cubicBezTo>
                <a:cubicBezTo>
                  <a:pt x="813" y="967"/>
                  <a:pt x="820" y="963"/>
                  <a:pt x="826" y="959"/>
                </a:cubicBezTo>
                <a:cubicBezTo>
                  <a:pt x="835" y="970"/>
                  <a:pt x="846" y="982"/>
                  <a:pt x="848" y="984"/>
                </a:cubicBezTo>
                <a:cubicBezTo>
                  <a:pt x="850" y="986"/>
                  <a:pt x="853" y="988"/>
                  <a:pt x="856" y="988"/>
                </a:cubicBezTo>
                <a:cubicBezTo>
                  <a:pt x="858" y="988"/>
                  <a:pt x="861" y="987"/>
                  <a:pt x="864" y="986"/>
                </a:cubicBezTo>
                <a:cubicBezTo>
                  <a:pt x="866" y="984"/>
                  <a:pt x="868" y="981"/>
                  <a:pt x="868" y="979"/>
                </a:cubicBezTo>
                <a:cubicBezTo>
                  <a:pt x="869" y="976"/>
                  <a:pt x="869" y="973"/>
                  <a:pt x="867" y="970"/>
                </a:cubicBezTo>
                <a:cubicBezTo>
                  <a:pt x="865" y="968"/>
                  <a:pt x="857" y="954"/>
                  <a:pt x="850" y="941"/>
                </a:cubicBezTo>
                <a:cubicBezTo>
                  <a:pt x="856" y="937"/>
                  <a:pt x="862" y="932"/>
                  <a:pt x="867" y="927"/>
                </a:cubicBezTo>
                <a:cubicBezTo>
                  <a:pt x="878" y="937"/>
                  <a:pt x="890" y="948"/>
                  <a:pt x="892" y="950"/>
                </a:cubicBezTo>
                <a:cubicBezTo>
                  <a:pt x="894" y="952"/>
                  <a:pt x="897" y="953"/>
                  <a:pt x="900" y="953"/>
                </a:cubicBezTo>
                <a:cubicBezTo>
                  <a:pt x="903" y="953"/>
                  <a:pt x="906" y="952"/>
                  <a:pt x="908" y="950"/>
                </a:cubicBezTo>
                <a:cubicBezTo>
                  <a:pt x="910" y="948"/>
                  <a:pt x="911" y="945"/>
                  <a:pt x="912" y="942"/>
                </a:cubicBezTo>
                <a:cubicBezTo>
                  <a:pt x="912" y="940"/>
                  <a:pt x="911" y="937"/>
                  <a:pt x="910" y="934"/>
                </a:cubicBezTo>
                <a:cubicBezTo>
                  <a:pt x="908" y="932"/>
                  <a:pt x="898" y="919"/>
                  <a:pt x="890" y="907"/>
                </a:cubicBezTo>
                <a:cubicBezTo>
                  <a:pt x="895" y="902"/>
                  <a:pt x="900" y="897"/>
                  <a:pt x="905" y="891"/>
                </a:cubicBezTo>
                <a:cubicBezTo>
                  <a:pt x="917" y="900"/>
                  <a:pt x="930" y="909"/>
                  <a:pt x="933" y="911"/>
                </a:cubicBezTo>
                <a:cubicBezTo>
                  <a:pt x="935" y="913"/>
                  <a:pt x="938" y="914"/>
                  <a:pt x="941" y="913"/>
                </a:cubicBezTo>
                <a:cubicBezTo>
                  <a:pt x="943" y="913"/>
                  <a:pt x="946" y="912"/>
                  <a:pt x="948" y="909"/>
                </a:cubicBezTo>
                <a:cubicBezTo>
                  <a:pt x="950" y="907"/>
                  <a:pt x="951" y="904"/>
                  <a:pt x="951" y="902"/>
                </a:cubicBezTo>
                <a:cubicBezTo>
                  <a:pt x="951" y="899"/>
                  <a:pt x="950" y="896"/>
                  <a:pt x="948" y="894"/>
                </a:cubicBezTo>
                <a:cubicBezTo>
                  <a:pt x="946" y="891"/>
                  <a:pt x="935" y="880"/>
                  <a:pt x="925" y="869"/>
                </a:cubicBezTo>
                <a:cubicBezTo>
                  <a:pt x="930" y="863"/>
                  <a:pt x="935" y="857"/>
                  <a:pt x="940" y="851"/>
                </a:cubicBezTo>
                <a:cubicBezTo>
                  <a:pt x="952" y="859"/>
                  <a:pt x="966" y="867"/>
                  <a:pt x="969" y="869"/>
                </a:cubicBezTo>
                <a:cubicBezTo>
                  <a:pt x="971" y="870"/>
                  <a:pt x="974" y="870"/>
                  <a:pt x="977" y="870"/>
                </a:cubicBezTo>
                <a:cubicBezTo>
                  <a:pt x="980" y="869"/>
                  <a:pt x="982" y="867"/>
                  <a:pt x="984" y="865"/>
                </a:cubicBezTo>
                <a:cubicBezTo>
                  <a:pt x="986" y="863"/>
                  <a:pt x="986" y="860"/>
                  <a:pt x="986" y="857"/>
                </a:cubicBezTo>
                <a:cubicBezTo>
                  <a:pt x="986" y="854"/>
                  <a:pt x="985" y="852"/>
                  <a:pt x="983" y="850"/>
                </a:cubicBezTo>
                <a:cubicBezTo>
                  <a:pt x="980" y="847"/>
                  <a:pt x="968" y="837"/>
                  <a:pt x="957" y="827"/>
                </a:cubicBezTo>
                <a:cubicBezTo>
                  <a:pt x="961" y="821"/>
                  <a:pt x="966" y="815"/>
                  <a:pt x="969" y="808"/>
                </a:cubicBezTo>
                <a:cubicBezTo>
                  <a:pt x="983" y="814"/>
                  <a:pt x="997" y="821"/>
                  <a:pt x="1000" y="822"/>
                </a:cubicBezTo>
                <a:cubicBezTo>
                  <a:pt x="1003" y="824"/>
                  <a:pt x="1006" y="824"/>
                  <a:pt x="1008" y="823"/>
                </a:cubicBezTo>
                <a:cubicBezTo>
                  <a:pt x="1011" y="822"/>
                  <a:pt x="1013" y="820"/>
                  <a:pt x="1015" y="817"/>
                </a:cubicBezTo>
                <a:cubicBezTo>
                  <a:pt x="1016" y="815"/>
                  <a:pt x="1017" y="812"/>
                  <a:pt x="1016" y="809"/>
                </a:cubicBezTo>
                <a:cubicBezTo>
                  <a:pt x="1016" y="806"/>
                  <a:pt x="1014" y="804"/>
                  <a:pt x="1012" y="802"/>
                </a:cubicBezTo>
                <a:cubicBezTo>
                  <a:pt x="1009" y="800"/>
                  <a:pt x="996" y="791"/>
                  <a:pt x="984" y="782"/>
                </a:cubicBezTo>
                <a:cubicBezTo>
                  <a:pt x="988" y="776"/>
                  <a:pt x="991" y="769"/>
                  <a:pt x="995" y="762"/>
                </a:cubicBezTo>
                <a:cubicBezTo>
                  <a:pt x="1009" y="767"/>
                  <a:pt x="1024" y="772"/>
                  <a:pt x="1027" y="773"/>
                </a:cubicBezTo>
                <a:cubicBezTo>
                  <a:pt x="1029" y="774"/>
                  <a:pt x="1032" y="774"/>
                  <a:pt x="1035" y="772"/>
                </a:cubicBezTo>
                <a:cubicBezTo>
                  <a:pt x="1037" y="771"/>
                  <a:pt x="1039" y="769"/>
                  <a:pt x="1041" y="766"/>
                </a:cubicBezTo>
                <a:cubicBezTo>
                  <a:pt x="1042" y="764"/>
                  <a:pt x="1042" y="761"/>
                  <a:pt x="1041" y="758"/>
                </a:cubicBezTo>
                <a:cubicBezTo>
                  <a:pt x="1040" y="755"/>
                  <a:pt x="1039" y="753"/>
                  <a:pt x="1036" y="752"/>
                </a:cubicBezTo>
                <a:cubicBezTo>
                  <a:pt x="1033" y="750"/>
                  <a:pt x="1020" y="742"/>
                  <a:pt x="1007" y="735"/>
                </a:cubicBezTo>
                <a:cubicBezTo>
                  <a:pt x="1010" y="728"/>
                  <a:pt x="1012" y="721"/>
                  <a:pt x="1015" y="714"/>
                </a:cubicBezTo>
                <a:cubicBezTo>
                  <a:pt x="1029" y="717"/>
                  <a:pt x="1045" y="721"/>
                  <a:pt x="1048" y="721"/>
                </a:cubicBezTo>
                <a:cubicBezTo>
                  <a:pt x="1051" y="722"/>
                  <a:pt x="1054" y="721"/>
                  <a:pt x="1056" y="720"/>
                </a:cubicBezTo>
                <a:cubicBezTo>
                  <a:pt x="1058" y="718"/>
                  <a:pt x="1060" y="716"/>
                  <a:pt x="1061" y="713"/>
                </a:cubicBezTo>
                <a:cubicBezTo>
                  <a:pt x="1062" y="710"/>
                  <a:pt x="1062" y="707"/>
                  <a:pt x="1061" y="705"/>
                </a:cubicBezTo>
                <a:cubicBezTo>
                  <a:pt x="1060" y="702"/>
                  <a:pt x="1058" y="700"/>
                  <a:pt x="1055" y="699"/>
                </a:cubicBezTo>
                <a:cubicBezTo>
                  <a:pt x="1052" y="698"/>
                  <a:pt x="1037" y="691"/>
                  <a:pt x="1024" y="686"/>
                </a:cubicBezTo>
                <a:cubicBezTo>
                  <a:pt x="1026" y="678"/>
                  <a:pt x="1028" y="671"/>
                  <a:pt x="1030" y="664"/>
                </a:cubicBezTo>
                <a:cubicBezTo>
                  <a:pt x="1044" y="665"/>
                  <a:pt x="1060" y="667"/>
                  <a:pt x="1063" y="668"/>
                </a:cubicBezTo>
                <a:cubicBezTo>
                  <a:pt x="1066" y="668"/>
                  <a:pt x="1069" y="667"/>
                  <a:pt x="1071" y="665"/>
                </a:cubicBezTo>
                <a:cubicBezTo>
                  <a:pt x="1074" y="664"/>
                  <a:pt x="1075" y="661"/>
                  <a:pt x="1076" y="658"/>
                </a:cubicBezTo>
                <a:cubicBezTo>
                  <a:pt x="1076" y="655"/>
                  <a:pt x="1076" y="652"/>
                  <a:pt x="1075" y="650"/>
                </a:cubicBezTo>
                <a:cubicBezTo>
                  <a:pt x="1073" y="647"/>
                  <a:pt x="1071" y="645"/>
                  <a:pt x="1068" y="645"/>
                </a:cubicBezTo>
                <a:cubicBezTo>
                  <a:pt x="1065" y="644"/>
                  <a:pt x="1050" y="639"/>
                  <a:pt x="1036" y="634"/>
                </a:cubicBezTo>
                <a:cubicBezTo>
                  <a:pt x="1037" y="627"/>
                  <a:pt x="1039" y="620"/>
                  <a:pt x="1040" y="612"/>
                </a:cubicBezTo>
                <a:cubicBezTo>
                  <a:pt x="1054" y="612"/>
                  <a:pt x="1070" y="612"/>
                  <a:pt x="1073" y="612"/>
                </a:cubicBezTo>
                <a:cubicBezTo>
                  <a:pt x="1076" y="613"/>
                  <a:pt x="1079" y="611"/>
                  <a:pt x="1081" y="609"/>
                </a:cubicBezTo>
                <a:cubicBezTo>
                  <a:pt x="1083" y="607"/>
                  <a:pt x="1084" y="605"/>
                  <a:pt x="1085" y="602"/>
                </a:cubicBezTo>
                <a:cubicBezTo>
                  <a:pt x="1085" y="599"/>
                  <a:pt x="1084" y="596"/>
                  <a:pt x="1083" y="594"/>
                </a:cubicBezTo>
                <a:cubicBezTo>
                  <a:pt x="1081" y="591"/>
                  <a:pt x="1079" y="590"/>
                  <a:pt x="1076" y="589"/>
                </a:cubicBezTo>
                <a:cubicBezTo>
                  <a:pt x="1073" y="588"/>
                  <a:pt x="1057" y="585"/>
                  <a:pt x="1043" y="582"/>
                </a:cubicBezTo>
                <a:cubicBezTo>
                  <a:pt x="1043" y="575"/>
                  <a:pt x="1044" y="567"/>
                  <a:pt x="1044" y="560"/>
                </a:cubicBezTo>
                <a:cubicBezTo>
                  <a:pt x="1058" y="558"/>
                  <a:pt x="1074" y="557"/>
                  <a:pt x="1078" y="557"/>
                </a:cubicBezTo>
                <a:close/>
                <a:moveTo>
                  <a:pt x="544" y="979"/>
                </a:moveTo>
                <a:cubicBezTo>
                  <a:pt x="305" y="979"/>
                  <a:pt x="111" y="785"/>
                  <a:pt x="111" y="545"/>
                </a:cubicBezTo>
                <a:cubicBezTo>
                  <a:pt x="111" y="305"/>
                  <a:pt x="305" y="111"/>
                  <a:pt x="544" y="111"/>
                </a:cubicBezTo>
                <a:cubicBezTo>
                  <a:pt x="783" y="111"/>
                  <a:pt x="977" y="305"/>
                  <a:pt x="977" y="545"/>
                </a:cubicBezTo>
                <a:cubicBezTo>
                  <a:pt x="977" y="785"/>
                  <a:pt x="783" y="979"/>
                  <a:pt x="544" y="979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3" name="Freeform3"/>
          <p:cNvSpPr>
            <a:spLocks noEditPoints="1"/>
          </p:cNvSpPr>
          <p:nvPr/>
        </p:nvSpPr>
        <p:spPr bwMode="auto">
          <a:xfrm>
            <a:off x="5243557" y="4034089"/>
            <a:ext cx="1075729" cy="1078011"/>
          </a:xfrm>
          <a:custGeom>
            <a:avLst/>
            <a:gdLst>
              <a:gd name="T0" fmla="*/ 1043 w 1088"/>
              <a:gd name="T1" fmla="*/ 507 h 1090"/>
              <a:gd name="T2" fmla="*/ 1036 w 1088"/>
              <a:gd name="T3" fmla="*/ 455 h 1090"/>
              <a:gd name="T4" fmla="*/ 1024 w 1088"/>
              <a:gd name="T5" fmla="*/ 404 h 1090"/>
              <a:gd name="T6" fmla="*/ 1007 w 1088"/>
              <a:gd name="T7" fmla="*/ 355 h 1090"/>
              <a:gd name="T8" fmla="*/ 984 w 1088"/>
              <a:gd name="T9" fmla="*/ 307 h 1090"/>
              <a:gd name="T10" fmla="*/ 957 w 1088"/>
              <a:gd name="T11" fmla="*/ 263 h 1090"/>
              <a:gd name="T12" fmla="*/ 925 w 1088"/>
              <a:gd name="T13" fmla="*/ 221 h 1090"/>
              <a:gd name="T14" fmla="*/ 890 w 1088"/>
              <a:gd name="T15" fmla="*/ 183 h 1090"/>
              <a:gd name="T16" fmla="*/ 850 w 1088"/>
              <a:gd name="T17" fmla="*/ 149 h 1090"/>
              <a:gd name="T18" fmla="*/ 807 w 1088"/>
              <a:gd name="T19" fmla="*/ 119 h 1090"/>
              <a:gd name="T20" fmla="*/ 761 w 1088"/>
              <a:gd name="T21" fmla="*/ 93 h 1090"/>
              <a:gd name="T22" fmla="*/ 713 w 1088"/>
              <a:gd name="T23" fmla="*/ 73 h 1090"/>
              <a:gd name="T24" fmla="*/ 663 w 1088"/>
              <a:gd name="T25" fmla="*/ 58 h 1090"/>
              <a:gd name="T26" fmla="*/ 611 w 1088"/>
              <a:gd name="T27" fmla="*/ 48 h 1090"/>
              <a:gd name="T28" fmla="*/ 559 w 1088"/>
              <a:gd name="T29" fmla="*/ 44 h 1090"/>
              <a:gd name="T30" fmla="*/ 507 w 1088"/>
              <a:gd name="T31" fmla="*/ 45 h 1090"/>
              <a:gd name="T32" fmla="*/ 455 w 1088"/>
              <a:gd name="T33" fmla="*/ 52 h 1090"/>
              <a:gd name="T34" fmla="*/ 404 w 1088"/>
              <a:gd name="T35" fmla="*/ 64 h 1090"/>
              <a:gd name="T36" fmla="*/ 354 w 1088"/>
              <a:gd name="T37" fmla="*/ 81 h 1090"/>
              <a:gd name="T38" fmla="*/ 307 w 1088"/>
              <a:gd name="T39" fmla="*/ 104 h 1090"/>
              <a:gd name="T40" fmla="*/ 262 w 1088"/>
              <a:gd name="T41" fmla="*/ 131 h 1090"/>
              <a:gd name="T42" fmla="*/ 221 w 1088"/>
              <a:gd name="T43" fmla="*/ 163 h 1090"/>
              <a:gd name="T44" fmla="*/ 182 w 1088"/>
              <a:gd name="T45" fmla="*/ 199 h 1090"/>
              <a:gd name="T46" fmla="*/ 148 w 1088"/>
              <a:gd name="T47" fmla="*/ 238 h 1090"/>
              <a:gd name="T48" fmla="*/ 118 w 1088"/>
              <a:gd name="T49" fmla="*/ 282 h 1090"/>
              <a:gd name="T50" fmla="*/ 93 w 1088"/>
              <a:gd name="T51" fmla="*/ 328 h 1090"/>
              <a:gd name="T52" fmla="*/ 73 w 1088"/>
              <a:gd name="T53" fmla="*/ 376 h 1090"/>
              <a:gd name="T54" fmla="*/ 58 w 1088"/>
              <a:gd name="T55" fmla="*/ 426 h 1090"/>
              <a:gd name="T56" fmla="*/ 48 w 1088"/>
              <a:gd name="T57" fmla="*/ 478 h 1090"/>
              <a:gd name="T58" fmla="*/ 44 w 1088"/>
              <a:gd name="T59" fmla="*/ 530 h 1090"/>
              <a:gd name="T60" fmla="*/ 45 w 1088"/>
              <a:gd name="T61" fmla="*/ 582 h 1090"/>
              <a:gd name="T62" fmla="*/ 52 w 1088"/>
              <a:gd name="T63" fmla="*/ 634 h 1090"/>
              <a:gd name="T64" fmla="*/ 64 w 1088"/>
              <a:gd name="T65" fmla="*/ 686 h 1090"/>
              <a:gd name="T66" fmla="*/ 81 w 1088"/>
              <a:gd name="T67" fmla="*/ 735 h 1090"/>
              <a:gd name="T68" fmla="*/ 104 w 1088"/>
              <a:gd name="T69" fmla="*/ 782 h 1090"/>
              <a:gd name="T70" fmla="*/ 131 w 1088"/>
              <a:gd name="T71" fmla="*/ 827 h 1090"/>
              <a:gd name="T72" fmla="*/ 163 w 1088"/>
              <a:gd name="T73" fmla="*/ 869 h 1090"/>
              <a:gd name="T74" fmla="*/ 198 w 1088"/>
              <a:gd name="T75" fmla="*/ 907 h 1090"/>
              <a:gd name="T76" fmla="*/ 238 w 1088"/>
              <a:gd name="T77" fmla="*/ 941 h 1090"/>
              <a:gd name="T78" fmla="*/ 281 w 1088"/>
              <a:gd name="T79" fmla="*/ 971 h 1090"/>
              <a:gd name="T80" fmla="*/ 327 w 1088"/>
              <a:gd name="T81" fmla="*/ 996 h 1090"/>
              <a:gd name="T82" fmla="*/ 375 w 1088"/>
              <a:gd name="T83" fmla="*/ 1017 h 1090"/>
              <a:gd name="T84" fmla="*/ 425 w 1088"/>
              <a:gd name="T85" fmla="*/ 1032 h 1090"/>
              <a:gd name="T86" fmla="*/ 477 w 1088"/>
              <a:gd name="T87" fmla="*/ 1041 h 1090"/>
              <a:gd name="T88" fmla="*/ 529 w 1088"/>
              <a:gd name="T89" fmla="*/ 1046 h 1090"/>
              <a:gd name="T90" fmla="*/ 581 w 1088"/>
              <a:gd name="T91" fmla="*/ 1045 h 1090"/>
              <a:gd name="T92" fmla="*/ 633 w 1088"/>
              <a:gd name="T93" fmla="*/ 1038 h 1090"/>
              <a:gd name="T94" fmla="*/ 684 w 1088"/>
              <a:gd name="T95" fmla="*/ 1026 h 1090"/>
              <a:gd name="T96" fmla="*/ 734 w 1088"/>
              <a:gd name="T97" fmla="*/ 1009 h 1090"/>
              <a:gd name="T98" fmla="*/ 781 w 1088"/>
              <a:gd name="T99" fmla="*/ 986 h 1090"/>
              <a:gd name="T100" fmla="*/ 826 w 1088"/>
              <a:gd name="T101" fmla="*/ 959 h 1090"/>
              <a:gd name="T102" fmla="*/ 867 w 1088"/>
              <a:gd name="T103" fmla="*/ 927 h 1090"/>
              <a:gd name="T104" fmla="*/ 905 w 1088"/>
              <a:gd name="T105" fmla="*/ 891 h 1090"/>
              <a:gd name="T106" fmla="*/ 940 w 1088"/>
              <a:gd name="T107" fmla="*/ 851 h 1090"/>
              <a:gd name="T108" fmla="*/ 969 w 1088"/>
              <a:gd name="T109" fmla="*/ 808 h 1090"/>
              <a:gd name="T110" fmla="*/ 995 w 1088"/>
              <a:gd name="T111" fmla="*/ 762 h 1090"/>
              <a:gd name="T112" fmla="*/ 1015 w 1088"/>
              <a:gd name="T113" fmla="*/ 714 h 1090"/>
              <a:gd name="T114" fmla="*/ 1030 w 1088"/>
              <a:gd name="T115" fmla="*/ 664 h 1090"/>
              <a:gd name="T116" fmla="*/ 1040 w 1088"/>
              <a:gd name="T117" fmla="*/ 612 h 1090"/>
              <a:gd name="T118" fmla="*/ 1044 w 1088"/>
              <a:gd name="T119" fmla="*/ 560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8" h="1090">
                <a:moveTo>
                  <a:pt x="1078" y="557"/>
                </a:moveTo>
                <a:cubicBezTo>
                  <a:pt x="1080" y="556"/>
                  <a:pt x="1083" y="555"/>
                  <a:pt x="1085" y="553"/>
                </a:cubicBezTo>
                <a:cubicBezTo>
                  <a:pt x="1087" y="551"/>
                  <a:pt x="1088" y="548"/>
                  <a:pt x="1088" y="545"/>
                </a:cubicBezTo>
                <a:cubicBezTo>
                  <a:pt x="1088" y="542"/>
                  <a:pt x="1087" y="539"/>
                  <a:pt x="1085" y="537"/>
                </a:cubicBezTo>
                <a:cubicBezTo>
                  <a:pt x="1083" y="535"/>
                  <a:pt x="1080" y="533"/>
                  <a:pt x="1078" y="533"/>
                </a:cubicBezTo>
                <a:cubicBezTo>
                  <a:pt x="1074" y="533"/>
                  <a:pt x="1058" y="531"/>
                  <a:pt x="1044" y="530"/>
                </a:cubicBezTo>
                <a:cubicBezTo>
                  <a:pt x="1044" y="522"/>
                  <a:pt x="1043" y="515"/>
                  <a:pt x="1043" y="507"/>
                </a:cubicBezTo>
                <a:cubicBezTo>
                  <a:pt x="1057" y="505"/>
                  <a:pt x="1073" y="501"/>
                  <a:pt x="1076" y="501"/>
                </a:cubicBezTo>
                <a:cubicBezTo>
                  <a:pt x="1079" y="500"/>
                  <a:pt x="1081" y="498"/>
                  <a:pt x="1083" y="496"/>
                </a:cubicBezTo>
                <a:cubicBezTo>
                  <a:pt x="1084" y="494"/>
                  <a:pt x="1085" y="491"/>
                  <a:pt x="1085" y="488"/>
                </a:cubicBezTo>
                <a:cubicBezTo>
                  <a:pt x="1084" y="485"/>
                  <a:pt x="1083" y="482"/>
                  <a:pt x="1081" y="481"/>
                </a:cubicBezTo>
                <a:cubicBezTo>
                  <a:pt x="1079" y="479"/>
                  <a:pt x="1076" y="477"/>
                  <a:pt x="1073" y="477"/>
                </a:cubicBezTo>
                <a:cubicBezTo>
                  <a:pt x="1070" y="477"/>
                  <a:pt x="1054" y="478"/>
                  <a:pt x="1040" y="478"/>
                </a:cubicBezTo>
                <a:cubicBezTo>
                  <a:pt x="1039" y="470"/>
                  <a:pt x="1037" y="463"/>
                  <a:pt x="1036" y="455"/>
                </a:cubicBezTo>
                <a:cubicBezTo>
                  <a:pt x="1050" y="451"/>
                  <a:pt x="1065" y="446"/>
                  <a:pt x="1068" y="445"/>
                </a:cubicBezTo>
                <a:cubicBezTo>
                  <a:pt x="1071" y="444"/>
                  <a:pt x="1073" y="442"/>
                  <a:pt x="1075" y="440"/>
                </a:cubicBezTo>
                <a:cubicBezTo>
                  <a:pt x="1076" y="437"/>
                  <a:pt x="1076" y="435"/>
                  <a:pt x="1076" y="432"/>
                </a:cubicBezTo>
                <a:cubicBezTo>
                  <a:pt x="1075" y="429"/>
                  <a:pt x="1074" y="426"/>
                  <a:pt x="1071" y="425"/>
                </a:cubicBezTo>
                <a:cubicBezTo>
                  <a:pt x="1069" y="423"/>
                  <a:pt x="1066" y="422"/>
                  <a:pt x="1063" y="422"/>
                </a:cubicBezTo>
                <a:cubicBezTo>
                  <a:pt x="1060" y="423"/>
                  <a:pt x="1044" y="425"/>
                  <a:pt x="1030" y="426"/>
                </a:cubicBezTo>
                <a:cubicBezTo>
                  <a:pt x="1028" y="419"/>
                  <a:pt x="1026" y="412"/>
                  <a:pt x="1024" y="404"/>
                </a:cubicBezTo>
                <a:cubicBezTo>
                  <a:pt x="1037" y="399"/>
                  <a:pt x="1052" y="392"/>
                  <a:pt x="1055" y="391"/>
                </a:cubicBezTo>
                <a:cubicBezTo>
                  <a:pt x="1058" y="390"/>
                  <a:pt x="1060" y="388"/>
                  <a:pt x="1061" y="385"/>
                </a:cubicBezTo>
                <a:cubicBezTo>
                  <a:pt x="1062" y="382"/>
                  <a:pt x="1062" y="379"/>
                  <a:pt x="1061" y="377"/>
                </a:cubicBezTo>
                <a:cubicBezTo>
                  <a:pt x="1060" y="374"/>
                  <a:pt x="1058" y="372"/>
                  <a:pt x="1056" y="370"/>
                </a:cubicBezTo>
                <a:cubicBezTo>
                  <a:pt x="1054" y="369"/>
                  <a:pt x="1051" y="368"/>
                  <a:pt x="1048" y="369"/>
                </a:cubicBezTo>
                <a:cubicBezTo>
                  <a:pt x="1045" y="369"/>
                  <a:pt x="1029" y="373"/>
                  <a:pt x="1015" y="376"/>
                </a:cubicBezTo>
                <a:cubicBezTo>
                  <a:pt x="1012" y="369"/>
                  <a:pt x="1010" y="362"/>
                  <a:pt x="1007" y="355"/>
                </a:cubicBezTo>
                <a:cubicBezTo>
                  <a:pt x="1020" y="348"/>
                  <a:pt x="1033" y="340"/>
                  <a:pt x="1036" y="338"/>
                </a:cubicBezTo>
                <a:cubicBezTo>
                  <a:pt x="1039" y="337"/>
                  <a:pt x="1040" y="334"/>
                  <a:pt x="1041" y="332"/>
                </a:cubicBezTo>
                <a:cubicBezTo>
                  <a:pt x="1042" y="329"/>
                  <a:pt x="1042" y="326"/>
                  <a:pt x="1041" y="323"/>
                </a:cubicBezTo>
                <a:cubicBezTo>
                  <a:pt x="1039" y="321"/>
                  <a:pt x="1037" y="319"/>
                  <a:pt x="1035" y="317"/>
                </a:cubicBezTo>
                <a:cubicBezTo>
                  <a:pt x="1032" y="316"/>
                  <a:pt x="1029" y="316"/>
                  <a:pt x="1027" y="317"/>
                </a:cubicBezTo>
                <a:cubicBezTo>
                  <a:pt x="1024" y="318"/>
                  <a:pt x="1009" y="323"/>
                  <a:pt x="995" y="328"/>
                </a:cubicBezTo>
                <a:cubicBezTo>
                  <a:pt x="991" y="321"/>
                  <a:pt x="988" y="314"/>
                  <a:pt x="984" y="307"/>
                </a:cubicBezTo>
                <a:cubicBezTo>
                  <a:pt x="996" y="299"/>
                  <a:pt x="1009" y="290"/>
                  <a:pt x="1012" y="288"/>
                </a:cubicBezTo>
                <a:cubicBezTo>
                  <a:pt x="1014" y="286"/>
                  <a:pt x="1016" y="284"/>
                  <a:pt x="1016" y="281"/>
                </a:cubicBezTo>
                <a:cubicBezTo>
                  <a:pt x="1017" y="278"/>
                  <a:pt x="1016" y="275"/>
                  <a:pt x="1015" y="273"/>
                </a:cubicBezTo>
                <a:cubicBezTo>
                  <a:pt x="1013" y="270"/>
                  <a:pt x="1011" y="268"/>
                  <a:pt x="1008" y="267"/>
                </a:cubicBezTo>
                <a:cubicBezTo>
                  <a:pt x="1006" y="266"/>
                  <a:pt x="1003" y="266"/>
                  <a:pt x="1000" y="268"/>
                </a:cubicBezTo>
                <a:cubicBezTo>
                  <a:pt x="997" y="269"/>
                  <a:pt x="983" y="276"/>
                  <a:pt x="969" y="282"/>
                </a:cubicBezTo>
                <a:cubicBezTo>
                  <a:pt x="966" y="275"/>
                  <a:pt x="961" y="269"/>
                  <a:pt x="957" y="263"/>
                </a:cubicBezTo>
                <a:cubicBezTo>
                  <a:pt x="968" y="253"/>
                  <a:pt x="980" y="242"/>
                  <a:pt x="983" y="240"/>
                </a:cubicBezTo>
                <a:cubicBezTo>
                  <a:pt x="985" y="238"/>
                  <a:pt x="986" y="236"/>
                  <a:pt x="986" y="233"/>
                </a:cubicBezTo>
                <a:cubicBezTo>
                  <a:pt x="986" y="230"/>
                  <a:pt x="986" y="227"/>
                  <a:pt x="984" y="225"/>
                </a:cubicBezTo>
                <a:cubicBezTo>
                  <a:pt x="982" y="222"/>
                  <a:pt x="980" y="221"/>
                  <a:pt x="977" y="220"/>
                </a:cubicBezTo>
                <a:cubicBezTo>
                  <a:pt x="974" y="220"/>
                  <a:pt x="971" y="220"/>
                  <a:pt x="969" y="221"/>
                </a:cubicBezTo>
                <a:cubicBezTo>
                  <a:pt x="966" y="223"/>
                  <a:pt x="952" y="231"/>
                  <a:pt x="940" y="238"/>
                </a:cubicBezTo>
                <a:cubicBezTo>
                  <a:pt x="935" y="233"/>
                  <a:pt x="930" y="227"/>
                  <a:pt x="925" y="221"/>
                </a:cubicBezTo>
                <a:cubicBezTo>
                  <a:pt x="935" y="210"/>
                  <a:pt x="946" y="198"/>
                  <a:pt x="948" y="196"/>
                </a:cubicBezTo>
                <a:cubicBezTo>
                  <a:pt x="950" y="194"/>
                  <a:pt x="951" y="191"/>
                  <a:pt x="951" y="188"/>
                </a:cubicBezTo>
                <a:cubicBezTo>
                  <a:pt x="951" y="185"/>
                  <a:pt x="950" y="183"/>
                  <a:pt x="948" y="180"/>
                </a:cubicBezTo>
                <a:cubicBezTo>
                  <a:pt x="946" y="178"/>
                  <a:pt x="943" y="177"/>
                  <a:pt x="941" y="177"/>
                </a:cubicBezTo>
                <a:cubicBezTo>
                  <a:pt x="938" y="176"/>
                  <a:pt x="935" y="177"/>
                  <a:pt x="933" y="179"/>
                </a:cubicBezTo>
                <a:cubicBezTo>
                  <a:pt x="930" y="181"/>
                  <a:pt x="917" y="190"/>
                  <a:pt x="905" y="199"/>
                </a:cubicBezTo>
                <a:cubicBezTo>
                  <a:pt x="900" y="193"/>
                  <a:pt x="895" y="188"/>
                  <a:pt x="890" y="183"/>
                </a:cubicBezTo>
                <a:cubicBezTo>
                  <a:pt x="898" y="171"/>
                  <a:pt x="908" y="158"/>
                  <a:pt x="910" y="156"/>
                </a:cubicBezTo>
                <a:cubicBezTo>
                  <a:pt x="911" y="153"/>
                  <a:pt x="912" y="150"/>
                  <a:pt x="912" y="148"/>
                </a:cubicBezTo>
                <a:cubicBezTo>
                  <a:pt x="911" y="145"/>
                  <a:pt x="910" y="142"/>
                  <a:pt x="908" y="140"/>
                </a:cubicBezTo>
                <a:cubicBezTo>
                  <a:pt x="906" y="138"/>
                  <a:pt x="903" y="137"/>
                  <a:pt x="900" y="137"/>
                </a:cubicBezTo>
                <a:cubicBezTo>
                  <a:pt x="897" y="137"/>
                  <a:pt x="894" y="138"/>
                  <a:pt x="892" y="140"/>
                </a:cubicBezTo>
                <a:cubicBezTo>
                  <a:pt x="890" y="142"/>
                  <a:pt x="878" y="153"/>
                  <a:pt x="867" y="163"/>
                </a:cubicBezTo>
                <a:cubicBezTo>
                  <a:pt x="862" y="158"/>
                  <a:pt x="856" y="153"/>
                  <a:pt x="850" y="149"/>
                </a:cubicBezTo>
                <a:cubicBezTo>
                  <a:pt x="857" y="136"/>
                  <a:pt x="865" y="122"/>
                  <a:pt x="867" y="119"/>
                </a:cubicBezTo>
                <a:cubicBezTo>
                  <a:pt x="869" y="117"/>
                  <a:pt x="869" y="114"/>
                  <a:pt x="868" y="111"/>
                </a:cubicBezTo>
                <a:cubicBezTo>
                  <a:pt x="868" y="109"/>
                  <a:pt x="866" y="106"/>
                  <a:pt x="864" y="104"/>
                </a:cubicBezTo>
                <a:cubicBezTo>
                  <a:pt x="861" y="103"/>
                  <a:pt x="858" y="102"/>
                  <a:pt x="856" y="102"/>
                </a:cubicBezTo>
                <a:cubicBezTo>
                  <a:pt x="853" y="102"/>
                  <a:pt x="850" y="103"/>
                  <a:pt x="848" y="106"/>
                </a:cubicBezTo>
                <a:cubicBezTo>
                  <a:pt x="846" y="108"/>
                  <a:pt x="835" y="120"/>
                  <a:pt x="826" y="131"/>
                </a:cubicBezTo>
                <a:cubicBezTo>
                  <a:pt x="820" y="127"/>
                  <a:pt x="813" y="123"/>
                  <a:pt x="807" y="119"/>
                </a:cubicBezTo>
                <a:cubicBezTo>
                  <a:pt x="813" y="105"/>
                  <a:pt x="820" y="91"/>
                  <a:pt x="821" y="88"/>
                </a:cubicBezTo>
                <a:cubicBezTo>
                  <a:pt x="822" y="85"/>
                  <a:pt x="822" y="82"/>
                  <a:pt x="821" y="80"/>
                </a:cubicBezTo>
                <a:cubicBezTo>
                  <a:pt x="820" y="77"/>
                  <a:pt x="818" y="75"/>
                  <a:pt x="816" y="73"/>
                </a:cubicBezTo>
                <a:cubicBezTo>
                  <a:pt x="813" y="72"/>
                  <a:pt x="810" y="71"/>
                  <a:pt x="808" y="72"/>
                </a:cubicBezTo>
                <a:cubicBezTo>
                  <a:pt x="805" y="72"/>
                  <a:pt x="802" y="74"/>
                  <a:pt x="801" y="76"/>
                </a:cubicBezTo>
                <a:cubicBezTo>
                  <a:pt x="799" y="79"/>
                  <a:pt x="790" y="92"/>
                  <a:pt x="781" y="104"/>
                </a:cubicBezTo>
                <a:cubicBezTo>
                  <a:pt x="774" y="100"/>
                  <a:pt x="768" y="97"/>
                  <a:pt x="761" y="93"/>
                </a:cubicBezTo>
                <a:cubicBezTo>
                  <a:pt x="766" y="80"/>
                  <a:pt x="771" y="65"/>
                  <a:pt x="772" y="61"/>
                </a:cubicBezTo>
                <a:cubicBezTo>
                  <a:pt x="773" y="59"/>
                  <a:pt x="772" y="56"/>
                  <a:pt x="771" y="53"/>
                </a:cubicBezTo>
                <a:cubicBezTo>
                  <a:pt x="770" y="51"/>
                  <a:pt x="768" y="49"/>
                  <a:pt x="765" y="47"/>
                </a:cubicBezTo>
                <a:cubicBezTo>
                  <a:pt x="762" y="46"/>
                  <a:pt x="760" y="46"/>
                  <a:pt x="757" y="47"/>
                </a:cubicBezTo>
                <a:cubicBezTo>
                  <a:pt x="754" y="48"/>
                  <a:pt x="752" y="49"/>
                  <a:pt x="750" y="52"/>
                </a:cubicBezTo>
                <a:cubicBezTo>
                  <a:pt x="749" y="55"/>
                  <a:pt x="741" y="69"/>
                  <a:pt x="734" y="81"/>
                </a:cubicBezTo>
                <a:cubicBezTo>
                  <a:pt x="727" y="78"/>
                  <a:pt x="720" y="76"/>
                  <a:pt x="713" y="73"/>
                </a:cubicBezTo>
                <a:cubicBezTo>
                  <a:pt x="716" y="59"/>
                  <a:pt x="719" y="43"/>
                  <a:pt x="720" y="40"/>
                </a:cubicBezTo>
                <a:cubicBezTo>
                  <a:pt x="721" y="37"/>
                  <a:pt x="720" y="34"/>
                  <a:pt x="719" y="32"/>
                </a:cubicBezTo>
                <a:cubicBezTo>
                  <a:pt x="717" y="30"/>
                  <a:pt x="715" y="28"/>
                  <a:pt x="712" y="27"/>
                </a:cubicBezTo>
                <a:cubicBezTo>
                  <a:pt x="709" y="26"/>
                  <a:pt x="706" y="26"/>
                  <a:pt x="704" y="27"/>
                </a:cubicBezTo>
                <a:cubicBezTo>
                  <a:pt x="701" y="28"/>
                  <a:pt x="699" y="30"/>
                  <a:pt x="698" y="33"/>
                </a:cubicBezTo>
                <a:cubicBezTo>
                  <a:pt x="696" y="36"/>
                  <a:pt x="690" y="51"/>
                  <a:pt x="684" y="64"/>
                </a:cubicBezTo>
                <a:cubicBezTo>
                  <a:pt x="677" y="62"/>
                  <a:pt x="670" y="60"/>
                  <a:pt x="663" y="58"/>
                </a:cubicBezTo>
                <a:cubicBezTo>
                  <a:pt x="664" y="44"/>
                  <a:pt x="666" y="28"/>
                  <a:pt x="666" y="25"/>
                </a:cubicBezTo>
                <a:cubicBezTo>
                  <a:pt x="667" y="22"/>
                  <a:pt x="666" y="19"/>
                  <a:pt x="664" y="17"/>
                </a:cubicBezTo>
                <a:cubicBezTo>
                  <a:pt x="662" y="14"/>
                  <a:pt x="660" y="13"/>
                  <a:pt x="657" y="12"/>
                </a:cubicBezTo>
                <a:cubicBezTo>
                  <a:pt x="654" y="12"/>
                  <a:pt x="651" y="12"/>
                  <a:pt x="649" y="13"/>
                </a:cubicBezTo>
                <a:cubicBezTo>
                  <a:pt x="646" y="15"/>
                  <a:pt x="644" y="17"/>
                  <a:pt x="643" y="20"/>
                </a:cubicBezTo>
                <a:cubicBezTo>
                  <a:pt x="642" y="23"/>
                  <a:pt x="638" y="38"/>
                  <a:pt x="633" y="52"/>
                </a:cubicBezTo>
                <a:cubicBezTo>
                  <a:pt x="626" y="51"/>
                  <a:pt x="619" y="49"/>
                  <a:pt x="611" y="48"/>
                </a:cubicBezTo>
                <a:cubicBezTo>
                  <a:pt x="611" y="34"/>
                  <a:pt x="611" y="18"/>
                  <a:pt x="611" y="15"/>
                </a:cubicBezTo>
                <a:cubicBezTo>
                  <a:pt x="611" y="12"/>
                  <a:pt x="610" y="9"/>
                  <a:pt x="608" y="7"/>
                </a:cubicBezTo>
                <a:cubicBezTo>
                  <a:pt x="606" y="5"/>
                  <a:pt x="604" y="4"/>
                  <a:pt x="601" y="3"/>
                </a:cubicBezTo>
                <a:cubicBezTo>
                  <a:pt x="598" y="3"/>
                  <a:pt x="595" y="4"/>
                  <a:pt x="593" y="5"/>
                </a:cubicBezTo>
                <a:cubicBezTo>
                  <a:pt x="590" y="7"/>
                  <a:pt x="589" y="9"/>
                  <a:pt x="588" y="12"/>
                </a:cubicBezTo>
                <a:cubicBezTo>
                  <a:pt x="587" y="15"/>
                  <a:pt x="584" y="31"/>
                  <a:pt x="581" y="45"/>
                </a:cubicBezTo>
                <a:cubicBezTo>
                  <a:pt x="574" y="45"/>
                  <a:pt x="566" y="44"/>
                  <a:pt x="559" y="44"/>
                </a:cubicBezTo>
                <a:cubicBezTo>
                  <a:pt x="558" y="30"/>
                  <a:pt x="556" y="14"/>
                  <a:pt x="556" y="10"/>
                </a:cubicBezTo>
                <a:cubicBezTo>
                  <a:pt x="555" y="8"/>
                  <a:pt x="554" y="5"/>
                  <a:pt x="552" y="3"/>
                </a:cubicBezTo>
                <a:cubicBezTo>
                  <a:pt x="550" y="1"/>
                  <a:pt x="547" y="0"/>
                  <a:pt x="544" y="0"/>
                </a:cubicBezTo>
                <a:cubicBezTo>
                  <a:pt x="541" y="0"/>
                  <a:pt x="538" y="1"/>
                  <a:pt x="536" y="3"/>
                </a:cubicBezTo>
                <a:cubicBezTo>
                  <a:pt x="534" y="5"/>
                  <a:pt x="533" y="8"/>
                  <a:pt x="532" y="10"/>
                </a:cubicBezTo>
                <a:cubicBezTo>
                  <a:pt x="532" y="14"/>
                  <a:pt x="530" y="30"/>
                  <a:pt x="529" y="44"/>
                </a:cubicBezTo>
                <a:cubicBezTo>
                  <a:pt x="522" y="44"/>
                  <a:pt x="514" y="45"/>
                  <a:pt x="507" y="45"/>
                </a:cubicBezTo>
                <a:cubicBezTo>
                  <a:pt x="504" y="31"/>
                  <a:pt x="501" y="15"/>
                  <a:pt x="500" y="12"/>
                </a:cubicBezTo>
                <a:cubicBezTo>
                  <a:pt x="499" y="9"/>
                  <a:pt x="497" y="7"/>
                  <a:pt x="495" y="5"/>
                </a:cubicBezTo>
                <a:cubicBezTo>
                  <a:pt x="493" y="4"/>
                  <a:pt x="490" y="3"/>
                  <a:pt x="487" y="3"/>
                </a:cubicBezTo>
                <a:cubicBezTo>
                  <a:pt x="484" y="4"/>
                  <a:pt x="482" y="5"/>
                  <a:pt x="480" y="7"/>
                </a:cubicBezTo>
                <a:cubicBezTo>
                  <a:pt x="478" y="9"/>
                  <a:pt x="477" y="12"/>
                  <a:pt x="477" y="15"/>
                </a:cubicBezTo>
                <a:cubicBezTo>
                  <a:pt x="477" y="18"/>
                  <a:pt x="477" y="34"/>
                  <a:pt x="477" y="48"/>
                </a:cubicBezTo>
                <a:cubicBezTo>
                  <a:pt x="469" y="49"/>
                  <a:pt x="462" y="51"/>
                  <a:pt x="455" y="52"/>
                </a:cubicBezTo>
                <a:cubicBezTo>
                  <a:pt x="450" y="38"/>
                  <a:pt x="446" y="23"/>
                  <a:pt x="445" y="20"/>
                </a:cubicBezTo>
                <a:cubicBezTo>
                  <a:pt x="444" y="17"/>
                  <a:pt x="442" y="15"/>
                  <a:pt x="439" y="13"/>
                </a:cubicBezTo>
                <a:cubicBezTo>
                  <a:pt x="437" y="12"/>
                  <a:pt x="434" y="12"/>
                  <a:pt x="431" y="12"/>
                </a:cubicBezTo>
                <a:cubicBezTo>
                  <a:pt x="428" y="13"/>
                  <a:pt x="426" y="14"/>
                  <a:pt x="424" y="17"/>
                </a:cubicBezTo>
                <a:cubicBezTo>
                  <a:pt x="422" y="19"/>
                  <a:pt x="421" y="22"/>
                  <a:pt x="422" y="25"/>
                </a:cubicBezTo>
                <a:cubicBezTo>
                  <a:pt x="422" y="28"/>
                  <a:pt x="424" y="44"/>
                  <a:pt x="425" y="58"/>
                </a:cubicBezTo>
                <a:cubicBezTo>
                  <a:pt x="418" y="60"/>
                  <a:pt x="411" y="62"/>
                  <a:pt x="404" y="64"/>
                </a:cubicBezTo>
                <a:cubicBezTo>
                  <a:pt x="398" y="51"/>
                  <a:pt x="392" y="36"/>
                  <a:pt x="390" y="33"/>
                </a:cubicBezTo>
                <a:cubicBezTo>
                  <a:pt x="389" y="30"/>
                  <a:pt x="387" y="28"/>
                  <a:pt x="384" y="27"/>
                </a:cubicBezTo>
                <a:cubicBezTo>
                  <a:pt x="382" y="26"/>
                  <a:pt x="379" y="26"/>
                  <a:pt x="376" y="27"/>
                </a:cubicBezTo>
                <a:cubicBezTo>
                  <a:pt x="373" y="28"/>
                  <a:pt x="371" y="30"/>
                  <a:pt x="369" y="32"/>
                </a:cubicBezTo>
                <a:cubicBezTo>
                  <a:pt x="368" y="34"/>
                  <a:pt x="367" y="37"/>
                  <a:pt x="368" y="40"/>
                </a:cubicBezTo>
                <a:cubicBezTo>
                  <a:pt x="369" y="43"/>
                  <a:pt x="372" y="59"/>
                  <a:pt x="375" y="73"/>
                </a:cubicBezTo>
                <a:cubicBezTo>
                  <a:pt x="368" y="76"/>
                  <a:pt x="361" y="78"/>
                  <a:pt x="354" y="81"/>
                </a:cubicBezTo>
                <a:cubicBezTo>
                  <a:pt x="347" y="69"/>
                  <a:pt x="339" y="55"/>
                  <a:pt x="338" y="52"/>
                </a:cubicBezTo>
                <a:cubicBezTo>
                  <a:pt x="336" y="49"/>
                  <a:pt x="334" y="48"/>
                  <a:pt x="331" y="47"/>
                </a:cubicBezTo>
                <a:cubicBezTo>
                  <a:pt x="328" y="46"/>
                  <a:pt x="326" y="46"/>
                  <a:pt x="323" y="47"/>
                </a:cubicBezTo>
                <a:cubicBezTo>
                  <a:pt x="320" y="49"/>
                  <a:pt x="318" y="51"/>
                  <a:pt x="317" y="53"/>
                </a:cubicBezTo>
                <a:cubicBezTo>
                  <a:pt x="316" y="56"/>
                  <a:pt x="315" y="59"/>
                  <a:pt x="316" y="61"/>
                </a:cubicBezTo>
                <a:cubicBezTo>
                  <a:pt x="317" y="65"/>
                  <a:pt x="322" y="80"/>
                  <a:pt x="327" y="93"/>
                </a:cubicBezTo>
                <a:cubicBezTo>
                  <a:pt x="320" y="97"/>
                  <a:pt x="314" y="100"/>
                  <a:pt x="307" y="104"/>
                </a:cubicBezTo>
                <a:cubicBezTo>
                  <a:pt x="298" y="92"/>
                  <a:pt x="289" y="79"/>
                  <a:pt x="287" y="76"/>
                </a:cubicBezTo>
                <a:cubicBezTo>
                  <a:pt x="286" y="74"/>
                  <a:pt x="283" y="72"/>
                  <a:pt x="280" y="72"/>
                </a:cubicBezTo>
                <a:cubicBezTo>
                  <a:pt x="278" y="71"/>
                  <a:pt x="275" y="72"/>
                  <a:pt x="272" y="73"/>
                </a:cubicBezTo>
                <a:cubicBezTo>
                  <a:pt x="270" y="75"/>
                  <a:pt x="268" y="77"/>
                  <a:pt x="267" y="80"/>
                </a:cubicBezTo>
                <a:cubicBezTo>
                  <a:pt x="266" y="82"/>
                  <a:pt x="266" y="85"/>
                  <a:pt x="267" y="88"/>
                </a:cubicBezTo>
                <a:cubicBezTo>
                  <a:pt x="268" y="91"/>
                  <a:pt x="275" y="105"/>
                  <a:pt x="281" y="119"/>
                </a:cubicBezTo>
                <a:cubicBezTo>
                  <a:pt x="275" y="123"/>
                  <a:pt x="268" y="127"/>
                  <a:pt x="262" y="131"/>
                </a:cubicBezTo>
                <a:cubicBezTo>
                  <a:pt x="253" y="120"/>
                  <a:pt x="242" y="108"/>
                  <a:pt x="240" y="106"/>
                </a:cubicBezTo>
                <a:cubicBezTo>
                  <a:pt x="238" y="103"/>
                  <a:pt x="235" y="102"/>
                  <a:pt x="232" y="102"/>
                </a:cubicBezTo>
                <a:cubicBezTo>
                  <a:pt x="230" y="102"/>
                  <a:pt x="227" y="103"/>
                  <a:pt x="224" y="104"/>
                </a:cubicBezTo>
                <a:cubicBezTo>
                  <a:pt x="222" y="106"/>
                  <a:pt x="220" y="109"/>
                  <a:pt x="220" y="111"/>
                </a:cubicBezTo>
                <a:cubicBezTo>
                  <a:pt x="219" y="114"/>
                  <a:pt x="219" y="117"/>
                  <a:pt x="221" y="119"/>
                </a:cubicBezTo>
                <a:cubicBezTo>
                  <a:pt x="223" y="122"/>
                  <a:pt x="231" y="136"/>
                  <a:pt x="238" y="149"/>
                </a:cubicBezTo>
                <a:cubicBezTo>
                  <a:pt x="232" y="153"/>
                  <a:pt x="226" y="158"/>
                  <a:pt x="221" y="163"/>
                </a:cubicBezTo>
                <a:cubicBezTo>
                  <a:pt x="210" y="153"/>
                  <a:pt x="198" y="142"/>
                  <a:pt x="196" y="140"/>
                </a:cubicBezTo>
                <a:cubicBezTo>
                  <a:pt x="194" y="138"/>
                  <a:pt x="191" y="137"/>
                  <a:pt x="188" y="137"/>
                </a:cubicBezTo>
                <a:cubicBezTo>
                  <a:pt x="185" y="137"/>
                  <a:pt x="182" y="138"/>
                  <a:pt x="180" y="140"/>
                </a:cubicBezTo>
                <a:cubicBezTo>
                  <a:pt x="178" y="142"/>
                  <a:pt x="177" y="145"/>
                  <a:pt x="176" y="148"/>
                </a:cubicBezTo>
                <a:cubicBezTo>
                  <a:pt x="176" y="150"/>
                  <a:pt x="176" y="153"/>
                  <a:pt x="178" y="156"/>
                </a:cubicBezTo>
                <a:cubicBezTo>
                  <a:pt x="180" y="158"/>
                  <a:pt x="190" y="171"/>
                  <a:pt x="198" y="183"/>
                </a:cubicBezTo>
                <a:cubicBezTo>
                  <a:pt x="193" y="188"/>
                  <a:pt x="188" y="193"/>
                  <a:pt x="182" y="199"/>
                </a:cubicBezTo>
                <a:cubicBezTo>
                  <a:pt x="171" y="190"/>
                  <a:pt x="158" y="181"/>
                  <a:pt x="155" y="179"/>
                </a:cubicBezTo>
                <a:cubicBezTo>
                  <a:pt x="153" y="177"/>
                  <a:pt x="150" y="176"/>
                  <a:pt x="147" y="177"/>
                </a:cubicBezTo>
                <a:cubicBezTo>
                  <a:pt x="145" y="177"/>
                  <a:pt x="142" y="178"/>
                  <a:pt x="140" y="180"/>
                </a:cubicBezTo>
                <a:cubicBezTo>
                  <a:pt x="138" y="183"/>
                  <a:pt x="137" y="185"/>
                  <a:pt x="137" y="188"/>
                </a:cubicBezTo>
                <a:cubicBezTo>
                  <a:pt x="137" y="191"/>
                  <a:pt x="138" y="194"/>
                  <a:pt x="140" y="196"/>
                </a:cubicBezTo>
                <a:cubicBezTo>
                  <a:pt x="142" y="198"/>
                  <a:pt x="153" y="210"/>
                  <a:pt x="163" y="221"/>
                </a:cubicBezTo>
                <a:cubicBezTo>
                  <a:pt x="158" y="227"/>
                  <a:pt x="153" y="233"/>
                  <a:pt x="148" y="238"/>
                </a:cubicBezTo>
                <a:cubicBezTo>
                  <a:pt x="136" y="231"/>
                  <a:pt x="122" y="223"/>
                  <a:pt x="119" y="221"/>
                </a:cubicBezTo>
                <a:cubicBezTo>
                  <a:pt x="117" y="220"/>
                  <a:pt x="114" y="220"/>
                  <a:pt x="111" y="220"/>
                </a:cubicBezTo>
                <a:cubicBezTo>
                  <a:pt x="108" y="221"/>
                  <a:pt x="106" y="222"/>
                  <a:pt x="104" y="225"/>
                </a:cubicBezTo>
                <a:cubicBezTo>
                  <a:pt x="102" y="227"/>
                  <a:pt x="102" y="230"/>
                  <a:pt x="102" y="233"/>
                </a:cubicBezTo>
                <a:cubicBezTo>
                  <a:pt x="102" y="236"/>
                  <a:pt x="103" y="238"/>
                  <a:pt x="105" y="240"/>
                </a:cubicBezTo>
                <a:cubicBezTo>
                  <a:pt x="108" y="242"/>
                  <a:pt x="120" y="253"/>
                  <a:pt x="131" y="263"/>
                </a:cubicBezTo>
                <a:cubicBezTo>
                  <a:pt x="127" y="269"/>
                  <a:pt x="122" y="275"/>
                  <a:pt x="118" y="282"/>
                </a:cubicBezTo>
                <a:cubicBezTo>
                  <a:pt x="105" y="276"/>
                  <a:pt x="91" y="269"/>
                  <a:pt x="88" y="268"/>
                </a:cubicBezTo>
                <a:cubicBezTo>
                  <a:pt x="85" y="266"/>
                  <a:pt x="82" y="266"/>
                  <a:pt x="80" y="267"/>
                </a:cubicBezTo>
                <a:cubicBezTo>
                  <a:pt x="77" y="268"/>
                  <a:pt x="75" y="270"/>
                  <a:pt x="73" y="273"/>
                </a:cubicBezTo>
                <a:cubicBezTo>
                  <a:pt x="72" y="275"/>
                  <a:pt x="71" y="278"/>
                  <a:pt x="72" y="281"/>
                </a:cubicBezTo>
                <a:cubicBezTo>
                  <a:pt x="72" y="284"/>
                  <a:pt x="74" y="286"/>
                  <a:pt x="76" y="288"/>
                </a:cubicBezTo>
                <a:cubicBezTo>
                  <a:pt x="79" y="290"/>
                  <a:pt x="92" y="299"/>
                  <a:pt x="104" y="307"/>
                </a:cubicBezTo>
                <a:cubicBezTo>
                  <a:pt x="100" y="314"/>
                  <a:pt x="97" y="321"/>
                  <a:pt x="93" y="328"/>
                </a:cubicBezTo>
                <a:cubicBezTo>
                  <a:pt x="79" y="323"/>
                  <a:pt x="64" y="318"/>
                  <a:pt x="61" y="317"/>
                </a:cubicBezTo>
                <a:cubicBezTo>
                  <a:pt x="59" y="316"/>
                  <a:pt x="56" y="316"/>
                  <a:pt x="53" y="317"/>
                </a:cubicBezTo>
                <a:cubicBezTo>
                  <a:pt x="51" y="319"/>
                  <a:pt x="48" y="321"/>
                  <a:pt x="47" y="323"/>
                </a:cubicBezTo>
                <a:cubicBezTo>
                  <a:pt x="46" y="326"/>
                  <a:pt x="46" y="329"/>
                  <a:pt x="47" y="332"/>
                </a:cubicBezTo>
                <a:cubicBezTo>
                  <a:pt x="48" y="334"/>
                  <a:pt x="49" y="337"/>
                  <a:pt x="52" y="338"/>
                </a:cubicBezTo>
                <a:cubicBezTo>
                  <a:pt x="55" y="340"/>
                  <a:pt x="68" y="348"/>
                  <a:pt x="81" y="355"/>
                </a:cubicBezTo>
                <a:cubicBezTo>
                  <a:pt x="78" y="362"/>
                  <a:pt x="76" y="369"/>
                  <a:pt x="73" y="376"/>
                </a:cubicBezTo>
                <a:cubicBezTo>
                  <a:pt x="59" y="373"/>
                  <a:pt x="43" y="369"/>
                  <a:pt x="40" y="369"/>
                </a:cubicBezTo>
                <a:cubicBezTo>
                  <a:pt x="37" y="368"/>
                  <a:pt x="34" y="369"/>
                  <a:pt x="32" y="370"/>
                </a:cubicBezTo>
                <a:cubicBezTo>
                  <a:pt x="30" y="372"/>
                  <a:pt x="28" y="374"/>
                  <a:pt x="27" y="377"/>
                </a:cubicBezTo>
                <a:cubicBezTo>
                  <a:pt x="26" y="379"/>
                  <a:pt x="26" y="382"/>
                  <a:pt x="27" y="385"/>
                </a:cubicBezTo>
                <a:cubicBezTo>
                  <a:pt x="28" y="388"/>
                  <a:pt x="30" y="390"/>
                  <a:pt x="33" y="391"/>
                </a:cubicBezTo>
                <a:cubicBezTo>
                  <a:pt x="36" y="392"/>
                  <a:pt x="50" y="399"/>
                  <a:pt x="64" y="404"/>
                </a:cubicBezTo>
                <a:cubicBezTo>
                  <a:pt x="62" y="412"/>
                  <a:pt x="60" y="419"/>
                  <a:pt x="58" y="426"/>
                </a:cubicBezTo>
                <a:cubicBezTo>
                  <a:pt x="44" y="425"/>
                  <a:pt x="28" y="423"/>
                  <a:pt x="25" y="422"/>
                </a:cubicBezTo>
                <a:cubicBezTo>
                  <a:pt x="22" y="422"/>
                  <a:pt x="19" y="423"/>
                  <a:pt x="17" y="425"/>
                </a:cubicBezTo>
                <a:cubicBezTo>
                  <a:pt x="14" y="426"/>
                  <a:pt x="13" y="429"/>
                  <a:pt x="12" y="432"/>
                </a:cubicBezTo>
                <a:cubicBezTo>
                  <a:pt x="12" y="435"/>
                  <a:pt x="12" y="437"/>
                  <a:pt x="13" y="440"/>
                </a:cubicBezTo>
                <a:cubicBezTo>
                  <a:pt x="15" y="442"/>
                  <a:pt x="17" y="444"/>
                  <a:pt x="20" y="445"/>
                </a:cubicBezTo>
                <a:cubicBezTo>
                  <a:pt x="23" y="446"/>
                  <a:pt x="38" y="451"/>
                  <a:pt x="52" y="455"/>
                </a:cubicBezTo>
                <a:cubicBezTo>
                  <a:pt x="50" y="463"/>
                  <a:pt x="49" y="470"/>
                  <a:pt x="48" y="478"/>
                </a:cubicBezTo>
                <a:cubicBezTo>
                  <a:pt x="34" y="478"/>
                  <a:pt x="18" y="477"/>
                  <a:pt x="15" y="477"/>
                </a:cubicBezTo>
                <a:cubicBezTo>
                  <a:pt x="12" y="477"/>
                  <a:pt x="9" y="479"/>
                  <a:pt x="7" y="481"/>
                </a:cubicBezTo>
                <a:cubicBezTo>
                  <a:pt x="5" y="482"/>
                  <a:pt x="4" y="485"/>
                  <a:pt x="3" y="488"/>
                </a:cubicBezTo>
                <a:cubicBezTo>
                  <a:pt x="3" y="491"/>
                  <a:pt x="4" y="494"/>
                  <a:pt x="5" y="496"/>
                </a:cubicBezTo>
                <a:cubicBezTo>
                  <a:pt x="7" y="498"/>
                  <a:pt x="9" y="500"/>
                  <a:pt x="12" y="501"/>
                </a:cubicBezTo>
                <a:cubicBezTo>
                  <a:pt x="15" y="501"/>
                  <a:pt x="31" y="505"/>
                  <a:pt x="45" y="507"/>
                </a:cubicBezTo>
                <a:cubicBezTo>
                  <a:pt x="45" y="515"/>
                  <a:pt x="44" y="522"/>
                  <a:pt x="44" y="530"/>
                </a:cubicBezTo>
                <a:cubicBezTo>
                  <a:pt x="30" y="531"/>
                  <a:pt x="14" y="533"/>
                  <a:pt x="10" y="533"/>
                </a:cubicBezTo>
                <a:cubicBezTo>
                  <a:pt x="7" y="533"/>
                  <a:pt x="5" y="535"/>
                  <a:pt x="3" y="537"/>
                </a:cubicBezTo>
                <a:cubicBezTo>
                  <a:pt x="1" y="539"/>
                  <a:pt x="0" y="542"/>
                  <a:pt x="0" y="545"/>
                </a:cubicBezTo>
                <a:cubicBezTo>
                  <a:pt x="0" y="548"/>
                  <a:pt x="1" y="551"/>
                  <a:pt x="3" y="553"/>
                </a:cubicBezTo>
                <a:cubicBezTo>
                  <a:pt x="5" y="555"/>
                  <a:pt x="7" y="556"/>
                  <a:pt x="10" y="557"/>
                </a:cubicBezTo>
                <a:cubicBezTo>
                  <a:pt x="14" y="557"/>
                  <a:pt x="30" y="558"/>
                  <a:pt x="44" y="560"/>
                </a:cubicBezTo>
                <a:cubicBezTo>
                  <a:pt x="44" y="567"/>
                  <a:pt x="45" y="575"/>
                  <a:pt x="45" y="582"/>
                </a:cubicBezTo>
                <a:cubicBezTo>
                  <a:pt x="31" y="585"/>
                  <a:pt x="15" y="588"/>
                  <a:pt x="12" y="589"/>
                </a:cubicBezTo>
                <a:cubicBezTo>
                  <a:pt x="9" y="590"/>
                  <a:pt x="7" y="591"/>
                  <a:pt x="5" y="594"/>
                </a:cubicBezTo>
                <a:cubicBezTo>
                  <a:pt x="4" y="596"/>
                  <a:pt x="3" y="599"/>
                  <a:pt x="3" y="602"/>
                </a:cubicBezTo>
                <a:cubicBezTo>
                  <a:pt x="4" y="605"/>
                  <a:pt x="5" y="607"/>
                  <a:pt x="7" y="609"/>
                </a:cubicBezTo>
                <a:cubicBezTo>
                  <a:pt x="9" y="611"/>
                  <a:pt x="12" y="613"/>
                  <a:pt x="15" y="612"/>
                </a:cubicBezTo>
                <a:cubicBezTo>
                  <a:pt x="18" y="612"/>
                  <a:pt x="34" y="612"/>
                  <a:pt x="48" y="612"/>
                </a:cubicBezTo>
                <a:cubicBezTo>
                  <a:pt x="49" y="620"/>
                  <a:pt x="50" y="627"/>
                  <a:pt x="52" y="634"/>
                </a:cubicBezTo>
                <a:cubicBezTo>
                  <a:pt x="38" y="639"/>
                  <a:pt x="23" y="644"/>
                  <a:pt x="20" y="645"/>
                </a:cubicBezTo>
                <a:cubicBezTo>
                  <a:pt x="17" y="645"/>
                  <a:pt x="15" y="647"/>
                  <a:pt x="13" y="650"/>
                </a:cubicBezTo>
                <a:cubicBezTo>
                  <a:pt x="12" y="652"/>
                  <a:pt x="12" y="655"/>
                  <a:pt x="12" y="658"/>
                </a:cubicBezTo>
                <a:cubicBezTo>
                  <a:pt x="13" y="661"/>
                  <a:pt x="14" y="664"/>
                  <a:pt x="17" y="665"/>
                </a:cubicBezTo>
                <a:cubicBezTo>
                  <a:pt x="19" y="667"/>
                  <a:pt x="22" y="668"/>
                  <a:pt x="25" y="668"/>
                </a:cubicBezTo>
                <a:cubicBezTo>
                  <a:pt x="28" y="667"/>
                  <a:pt x="44" y="665"/>
                  <a:pt x="58" y="664"/>
                </a:cubicBezTo>
                <a:cubicBezTo>
                  <a:pt x="60" y="671"/>
                  <a:pt x="62" y="678"/>
                  <a:pt x="64" y="686"/>
                </a:cubicBezTo>
                <a:cubicBezTo>
                  <a:pt x="50" y="691"/>
                  <a:pt x="36" y="698"/>
                  <a:pt x="33" y="699"/>
                </a:cubicBezTo>
                <a:cubicBezTo>
                  <a:pt x="30" y="700"/>
                  <a:pt x="28" y="702"/>
                  <a:pt x="27" y="705"/>
                </a:cubicBezTo>
                <a:cubicBezTo>
                  <a:pt x="26" y="708"/>
                  <a:pt x="26" y="710"/>
                  <a:pt x="27" y="713"/>
                </a:cubicBezTo>
                <a:cubicBezTo>
                  <a:pt x="28" y="716"/>
                  <a:pt x="30" y="718"/>
                  <a:pt x="32" y="720"/>
                </a:cubicBezTo>
                <a:cubicBezTo>
                  <a:pt x="34" y="721"/>
                  <a:pt x="37" y="722"/>
                  <a:pt x="40" y="721"/>
                </a:cubicBezTo>
                <a:cubicBezTo>
                  <a:pt x="43" y="721"/>
                  <a:pt x="59" y="717"/>
                  <a:pt x="73" y="714"/>
                </a:cubicBezTo>
                <a:cubicBezTo>
                  <a:pt x="76" y="721"/>
                  <a:pt x="78" y="728"/>
                  <a:pt x="81" y="735"/>
                </a:cubicBezTo>
                <a:cubicBezTo>
                  <a:pt x="68" y="742"/>
                  <a:pt x="55" y="750"/>
                  <a:pt x="52" y="752"/>
                </a:cubicBezTo>
                <a:cubicBezTo>
                  <a:pt x="49" y="753"/>
                  <a:pt x="48" y="755"/>
                  <a:pt x="47" y="758"/>
                </a:cubicBezTo>
                <a:cubicBezTo>
                  <a:pt x="46" y="761"/>
                  <a:pt x="46" y="764"/>
                  <a:pt x="47" y="766"/>
                </a:cubicBezTo>
                <a:cubicBezTo>
                  <a:pt x="48" y="769"/>
                  <a:pt x="51" y="771"/>
                  <a:pt x="53" y="772"/>
                </a:cubicBezTo>
                <a:cubicBezTo>
                  <a:pt x="56" y="774"/>
                  <a:pt x="59" y="774"/>
                  <a:pt x="61" y="773"/>
                </a:cubicBezTo>
                <a:cubicBezTo>
                  <a:pt x="64" y="772"/>
                  <a:pt x="79" y="767"/>
                  <a:pt x="93" y="762"/>
                </a:cubicBezTo>
                <a:cubicBezTo>
                  <a:pt x="97" y="769"/>
                  <a:pt x="100" y="776"/>
                  <a:pt x="104" y="782"/>
                </a:cubicBezTo>
                <a:cubicBezTo>
                  <a:pt x="92" y="791"/>
                  <a:pt x="79" y="800"/>
                  <a:pt x="76" y="802"/>
                </a:cubicBezTo>
                <a:cubicBezTo>
                  <a:pt x="74" y="804"/>
                  <a:pt x="72" y="806"/>
                  <a:pt x="72" y="809"/>
                </a:cubicBezTo>
                <a:cubicBezTo>
                  <a:pt x="71" y="812"/>
                  <a:pt x="72" y="815"/>
                  <a:pt x="73" y="817"/>
                </a:cubicBezTo>
                <a:cubicBezTo>
                  <a:pt x="75" y="820"/>
                  <a:pt x="77" y="822"/>
                  <a:pt x="80" y="823"/>
                </a:cubicBezTo>
                <a:cubicBezTo>
                  <a:pt x="82" y="824"/>
                  <a:pt x="85" y="824"/>
                  <a:pt x="88" y="822"/>
                </a:cubicBezTo>
                <a:cubicBezTo>
                  <a:pt x="91" y="821"/>
                  <a:pt x="105" y="814"/>
                  <a:pt x="118" y="808"/>
                </a:cubicBezTo>
                <a:cubicBezTo>
                  <a:pt x="122" y="815"/>
                  <a:pt x="127" y="821"/>
                  <a:pt x="131" y="827"/>
                </a:cubicBezTo>
                <a:cubicBezTo>
                  <a:pt x="120" y="837"/>
                  <a:pt x="108" y="847"/>
                  <a:pt x="105" y="850"/>
                </a:cubicBezTo>
                <a:cubicBezTo>
                  <a:pt x="103" y="852"/>
                  <a:pt x="102" y="854"/>
                  <a:pt x="102" y="857"/>
                </a:cubicBezTo>
                <a:cubicBezTo>
                  <a:pt x="102" y="860"/>
                  <a:pt x="102" y="863"/>
                  <a:pt x="104" y="865"/>
                </a:cubicBezTo>
                <a:cubicBezTo>
                  <a:pt x="106" y="867"/>
                  <a:pt x="108" y="869"/>
                  <a:pt x="111" y="870"/>
                </a:cubicBezTo>
                <a:cubicBezTo>
                  <a:pt x="114" y="870"/>
                  <a:pt x="117" y="870"/>
                  <a:pt x="119" y="869"/>
                </a:cubicBezTo>
                <a:cubicBezTo>
                  <a:pt x="122" y="867"/>
                  <a:pt x="136" y="859"/>
                  <a:pt x="148" y="851"/>
                </a:cubicBezTo>
                <a:cubicBezTo>
                  <a:pt x="153" y="857"/>
                  <a:pt x="158" y="863"/>
                  <a:pt x="163" y="869"/>
                </a:cubicBezTo>
                <a:cubicBezTo>
                  <a:pt x="153" y="880"/>
                  <a:pt x="142" y="891"/>
                  <a:pt x="140" y="894"/>
                </a:cubicBezTo>
                <a:cubicBezTo>
                  <a:pt x="138" y="896"/>
                  <a:pt x="137" y="899"/>
                  <a:pt x="137" y="902"/>
                </a:cubicBezTo>
                <a:cubicBezTo>
                  <a:pt x="137" y="904"/>
                  <a:pt x="138" y="907"/>
                  <a:pt x="140" y="909"/>
                </a:cubicBezTo>
                <a:cubicBezTo>
                  <a:pt x="142" y="912"/>
                  <a:pt x="145" y="913"/>
                  <a:pt x="147" y="913"/>
                </a:cubicBezTo>
                <a:cubicBezTo>
                  <a:pt x="150" y="914"/>
                  <a:pt x="153" y="913"/>
                  <a:pt x="155" y="911"/>
                </a:cubicBezTo>
                <a:cubicBezTo>
                  <a:pt x="158" y="909"/>
                  <a:pt x="171" y="900"/>
                  <a:pt x="182" y="891"/>
                </a:cubicBezTo>
                <a:cubicBezTo>
                  <a:pt x="188" y="897"/>
                  <a:pt x="193" y="902"/>
                  <a:pt x="198" y="907"/>
                </a:cubicBezTo>
                <a:cubicBezTo>
                  <a:pt x="190" y="919"/>
                  <a:pt x="180" y="932"/>
                  <a:pt x="178" y="934"/>
                </a:cubicBezTo>
                <a:cubicBezTo>
                  <a:pt x="176" y="937"/>
                  <a:pt x="176" y="940"/>
                  <a:pt x="176" y="942"/>
                </a:cubicBezTo>
                <a:cubicBezTo>
                  <a:pt x="177" y="945"/>
                  <a:pt x="178" y="948"/>
                  <a:pt x="180" y="950"/>
                </a:cubicBezTo>
                <a:cubicBezTo>
                  <a:pt x="182" y="952"/>
                  <a:pt x="185" y="953"/>
                  <a:pt x="188" y="953"/>
                </a:cubicBezTo>
                <a:cubicBezTo>
                  <a:pt x="191" y="953"/>
                  <a:pt x="194" y="952"/>
                  <a:pt x="196" y="950"/>
                </a:cubicBezTo>
                <a:cubicBezTo>
                  <a:pt x="198" y="948"/>
                  <a:pt x="210" y="937"/>
                  <a:pt x="221" y="927"/>
                </a:cubicBezTo>
                <a:cubicBezTo>
                  <a:pt x="226" y="932"/>
                  <a:pt x="232" y="937"/>
                  <a:pt x="238" y="941"/>
                </a:cubicBezTo>
                <a:cubicBezTo>
                  <a:pt x="231" y="954"/>
                  <a:pt x="223" y="968"/>
                  <a:pt x="221" y="970"/>
                </a:cubicBezTo>
                <a:cubicBezTo>
                  <a:pt x="219" y="973"/>
                  <a:pt x="219" y="976"/>
                  <a:pt x="220" y="979"/>
                </a:cubicBezTo>
                <a:cubicBezTo>
                  <a:pt x="220" y="981"/>
                  <a:pt x="222" y="984"/>
                  <a:pt x="224" y="986"/>
                </a:cubicBezTo>
                <a:cubicBezTo>
                  <a:pt x="227" y="987"/>
                  <a:pt x="230" y="988"/>
                  <a:pt x="232" y="988"/>
                </a:cubicBezTo>
                <a:cubicBezTo>
                  <a:pt x="235" y="988"/>
                  <a:pt x="238" y="986"/>
                  <a:pt x="240" y="984"/>
                </a:cubicBezTo>
                <a:cubicBezTo>
                  <a:pt x="242" y="982"/>
                  <a:pt x="253" y="970"/>
                  <a:pt x="262" y="959"/>
                </a:cubicBezTo>
                <a:cubicBezTo>
                  <a:pt x="268" y="963"/>
                  <a:pt x="275" y="967"/>
                  <a:pt x="281" y="971"/>
                </a:cubicBezTo>
                <a:cubicBezTo>
                  <a:pt x="275" y="984"/>
                  <a:pt x="268" y="999"/>
                  <a:pt x="267" y="1002"/>
                </a:cubicBezTo>
                <a:cubicBezTo>
                  <a:pt x="266" y="1005"/>
                  <a:pt x="266" y="1008"/>
                  <a:pt x="267" y="1010"/>
                </a:cubicBezTo>
                <a:cubicBezTo>
                  <a:pt x="268" y="1013"/>
                  <a:pt x="270" y="1015"/>
                  <a:pt x="272" y="1017"/>
                </a:cubicBezTo>
                <a:cubicBezTo>
                  <a:pt x="275" y="1018"/>
                  <a:pt x="278" y="1019"/>
                  <a:pt x="280" y="1018"/>
                </a:cubicBezTo>
                <a:cubicBezTo>
                  <a:pt x="283" y="1018"/>
                  <a:pt x="286" y="1016"/>
                  <a:pt x="287" y="1014"/>
                </a:cubicBezTo>
                <a:cubicBezTo>
                  <a:pt x="289" y="1011"/>
                  <a:pt x="298" y="998"/>
                  <a:pt x="307" y="986"/>
                </a:cubicBezTo>
                <a:cubicBezTo>
                  <a:pt x="314" y="990"/>
                  <a:pt x="320" y="993"/>
                  <a:pt x="327" y="996"/>
                </a:cubicBezTo>
                <a:cubicBezTo>
                  <a:pt x="322" y="1010"/>
                  <a:pt x="317" y="1025"/>
                  <a:pt x="316" y="1028"/>
                </a:cubicBezTo>
                <a:cubicBezTo>
                  <a:pt x="315" y="1031"/>
                  <a:pt x="316" y="1034"/>
                  <a:pt x="317" y="1037"/>
                </a:cubicBezTo>
                <a:cubicBezTo>
                  <a:pt x="318" y="1039"/>
                  <a:pt x="320" y="1041"/>
                  <a:pt x="323" y="1042"/>
                </a:cubicBezTo>
                <a:cubicBezTo>
                  <a:pt x="326" y="1044"/>
                  <a:pt x="328" y="1044"/>
                  <a:pt x="331" y="1043"/>
                </a:cubicBezTo>
                <a:cubicBezTo>
                  <a:pt x="334" y="1042"/>
                  <a:pt x="336" y="1041"/>
                  <a:pt x="338" y="1038"/>
                </a:cubicBezTo>
                <a:cubicBezTo>
                  <a:pt x="339" y="1035"/>
                  <a:pt x="347" y="1021"/>
                  <a:pt x="354" y="1009"/>
                </a:cubicBezTo>
                <a:cubicBezTo>
                  <a:pt x="361" y="1011"/>
                  <a:pt x="368" y="1014"/>
                  <a:pt x="375" y="1017"/>
                </a:cubicBezTo>
                <a:cubicBezTo>
                  <a:pt x="372" y="1031"/>
                  <a:pt x="369" y="1046"/>
                  <a:pt x="368" y="1050"/>
                </a:cubicBezTo>
                <a:cubicBezTo>
                  <a:pt x="367" y="1052"/>
                  <a:pt x="368" y="1055"/>
                  <a:pt x="369" y="1058"/>
                </a:cubicBezTo>
                <a:cubicBezTo>
                  <a:pt x="371" y="1060"/>
                  <a:pt x="373" y="1062"/>
                  <a:pt x="376" y="1063"/>
                </a:cubicBezTo>
                <a:cubicBezTo>
                  <a:pt x="379" y="1064"/>
                  <a:pt x="382" y="1064"/>
                  <a:pt x="384" y="1063"/>
                </a:cubicBezTo>
                <a:cubicBezTo>
                  <a:pt x="387" y="1062"/>
                  <a:pt x="389" y="1060"/>
                  <a:pt x="390" y="1057"/>
                </a:cubicBezTo>
                <a:cubicBezTo>
                  <a:pt x="392" y="1054"/>
                  <a:pt x="398" y="1039"/>
                  <a:pt x="404" y="1026"/>
                </a:cubicBezTo>
                <a:cubicBezTo>
                  <a:pt x="411" y="1028"/>
                  <a:pt x="418" y="1030"/>
                  <a:pt x="425" y="1032"/>
                </a:cubicBezTo>
                <a:cubicBezTo>
                  <a:pt x="424" y="1046"/>
                  <a:pt x="422" y="1062"/>
                  <a:pt x="422" y="1065"/>
                </a:cubicBezTo>
                <a:cubicBezTo>
                  <a:pt x="421" y="1068"/>
                  <a:pt x="422" y="1071"/>
                  <a:pt x="424" y="1073"/>
                </a:cubicBezTo>
                <a:cubicBezTo>
                  <a:pt x="426" y="1075"/>
                  <a:pt x="428" y="1077"/>
                  <a:pt x="431" y="1078"/>
                </a:cubicBezTo>
                <a:cubicBezTo>
                  <a:pt x="434" y="1078"/>
                  <a:pt x="437" y="1078"/>
                  <a:pt x="439" y="1076"/>
                </a:cubicBezTo>
                <a:cubicBezTo>
                  <a:pt x="442" y="1075"/>
                  <a:pt x="444" y="1073"/>
                  <a:pt x="445" y="1070"/>
                </a:cubicBezTo>
                <a:cubicBezTo>
                  <a:pt x="446" y="1067"/>
                  <a:pt x="450" y="1052"/>
                  <a:pt x="455" y="1038"/>
                </a:cubicBezTo>
                <a:cubicBezTo>
                  <a:pt x="462" y="1039"/>
                  <a:pt x="469" y="1040"/>
                  <a:pt x="477" y="1041"/>
                </a:cubicBezTo>
                <a:cubicBezTo>
                  <a:pt x="477" y="1056"/>
                  <a:pt x="477" y="1072"/>
                  <a:pt x="477" y="1075"/>
                </a:cubicBezTo>
                <a:cubicBezTo>
                  <a:pt x="477" y="1078"/>
                  <a:pt x="478" y="1081"/>
                  <a:pt x="480" y="1083"/>
                </a:cubicBezTo>
                <a:cubicBezTo>
                  <a:pt x="482" y="1085"/>
                  <a:pt x="484" y="1086"/>
                  <a:pt x="487" y="1087"/>
                </a:cubicBezTo>
                <a:cubicBezTo>
                  <a:pt x="490" y="1087"/>
                  <a:pt x="493" y="1086"/>
                  <a:pt x="495" y="1085"/>
                </a:cubicBezTo>
                <a:cubicBezTo>
                  <a:pt x="497" y="1083"/>
                  <a:pt x="499" y="1081"/>
                  <a:pt x="500" y="1078"/>
                </a:cubicBezTo>
                <a:cubicBezTo>
                  <a:pt x="501" y="1074"/>
                  <a:pt x="504" y="1059"/>
                  <a:pt x="507" y="1045"/>
                </a:cubicBezTo>
                <a:cubicBezTo>
                  <a:pt x="514" y="1045"/>
                  <a:pt x="522" y="1045"/>
                  <a:pt x="529" y="1046"/>
                </a:cubicBezTo>
                <a:cubicBezTo>
                  <a:pt x="530" y="1060"/>
                  <a:pt x="532" y="1076"/>
                  <a:pt x="532" y="1079"/>
                </a:cubicBezTo>
                <a:cubicBezTo>
                  <a:pt x="533" y="1082"/>
                  <a:pt x="534" y="1085"/>
                  <a:pt x="536" y="1087"/>
                </a:cubicBezTo>
                <a:cubicBezTo>
                  <a:pt x="538" y="1089"/>
                  <a:pt x="541" y="1090"/>
                  <a:pt x="544" y="1090"/>
                </a:cubicBezTo>
                <a:cubicBezTo>
                  <a:pt x="547" y="1090"/>
                  <a:pt x="550" y="1088"/>
                  <a:pt x="552" y="1087"/>
                </a:cubicBezTo>
                <a:cubicBezTo>
                  <a:pt x="554" y="1085"/>
                  <a:pt x="555" y="1082"/>
                  <a:pt x="556" y="1079"/>
                </a:cubicBezTo>
                <a:cubicBezTo>
                  <a:pt x="556" y="1076"/>
                  <a:pt x="558" y="1060"/>
                  <a:pt x="559" y="1046"/>
                </a:cubicBezTo>
                <a:cubicBezTo>
                  <a:pt x="566" y="1045"/>
                  <a:pt x="574" y="1045"/>
                  <a:pt x="581" y="1045"/>
                </a:cubicBezTo>
                <a:cubicBezTo>
                  <a:pt x="584" y="1059"/>
                  <a:pt x="587" y="1074"/>
                  <a:pt x="588" y="1078"/>
                </a:cubicBezTo>
                <a:cubicBezTo>
                  <a:pt x="589" y="1081"/>
                  <a:pt x="590" y="1083"/>
                  <a:pt x="593" y="1085"/>
                </a:cubicBezTo>
                <a:cubicBezTo>
                  <a:pt x="595" y="1086"/>
                  <a:pt x="598" y="1087"/>
                  <a:pt x="601" y="1087"/>
                </a:cubicBezTo>
                <a:cubicBezTo>
                  <a:pt x="604" y="1086"/>
                  <a:pt x="606" y="1085"/>
                  <a:pt x="608" y="1083"/>
                </a:cubicBezTo>
                <a:cubicBezTo>
                  <a:pt x="610" y="1081"/>
                  <a:pt x="611" y="1078"/>
                  <a:pt x="611" y="1075"/>
                </a:cubicBezTo>
                <a:cubicBezTo>
                  <a:pt x="611" y="1072"/>
                  <a:pt x="611" y="1056"/>
                  <a:pt x="611" y="1041"/>
                </a:cubicBezTo>
                <a:cubicBezTo>
                  <a:pt x="619" y="1040"/>
                  <a:pt x="626" y="1039"/>
                  <a:pt x="633" y="1038"/>
                </a:cubicBezTo>
                <a:cubicBezTo>
                  <a:pt x="638" y="1052"/>
                  <a:pt x="642" y="1067"/>
                  <a:pt x="643" y="1070"/>
                </a:cubicBezTo>
                <a:cubicBezTo>
                  <a:pt x="644" y="1073"/>
                  <a:pt x="646" y="1075"/>
                  <a:pt x="649" y="1076"/>
                </a:cubicBezTo>
                <a:cubicBezTo>
                  <a:pt x="651" y="1078"/>
                  <a:pt x="654" y="1078"/>
                  <a:pt x="657" y="1078"/>
                </a:cubicBezTo>
                <a:cubicBezTo>
                  <a:pt x="660" y="1077"/>
                  <a:pt x="662" y="1075"/>
                  <a:pt x="664" y="1073"/>
                </a:cubicBezTo>
                <a:cubicBezTo>
                  <a:pt x="666" y="1071"/>
                  <a:pt x="667" y="1068"/>
                  <a:pt x="666" y="1065"/>
                </a:cubicBezTo>
                <a:cubicBezTo>
                  <a:pt x="666" y="1062"/>
                  <a:pt x="664" y="1046"/>
                  <a:pt x="663" y="1032"/>
                </a:cubicBezTo>
                <a:cubicBezTo>
                  <a:pt x="670" y="1030"/>
                  <a:pt x="677" y="1028"/>
                  <a:pt x="684" y="1026"/>
                </a:cubicBezTo>
                <a:cubicBezTo>
                  <a:pt x="690" y="1039"/>
                  <a:pt x="696" y="1054"/>
                  <a:pt x="698" y="1057"/>
                </a:cubicBezTo>
                <a:cubicBezTo>
                  <a:pt x="699" y="1060"/>
                  <a:pt x="701" y="1062"/>
                  <a:pt x="704" y="1063"/>
                </a:cubicBezTo>
                <a:cubicBezTo>
                  <a:pt x="706" y="1064"/>
                  <a:pt x="709" y="1064"/>
                  <a:pt x="712" y="1063"/>
                </a:cubicBezTo>
                <a:cubicBezTo>
                  <a:pt x="715" y="1062"/>
                  <a:pt x="717" y="1060"/>
                  <a:pt x="719" y="1058"/>
                </a:cubicBezTo>
                <a:cubicBezTo>
                  <a:pt x="720" y="1055"/>
                  <a:pt x="721" y="1052"/>
                  <a:pt x="720" y="1050"/>
                </a:cubicBezTo>
                <a:cubicBezTo>
                  <a:pt x="719" y="1046"/>
                  <a:pt x="716" y="1031"/>
                  <a:pt x="713" y="1017"/>
                </a:cubicBezTo>
                <a:cubicBezTo>
                  <a:pt x="720" y="1014"/>
                  <a:pt x="727" y="1011"/>
                  <a:pt x="734" y="1009"/>
                </a:cubicBezTo>
                <a:cubicBezTo>
                  <a:pt x="741" y="1021"/>
                  <a:pt x="749" y="1035"/>
                  <a:pt x="750" y="1038"/>
                </a:cubicBezTo>
                <a:cubicBezTo>
                  <a:pt x="752" y="1041"/>
                  <a:pt x="754" y="1042"/>
                  <a:pt x="757" y="1043"/>
                </a:cubicBezTo>
                <a:cubicBezTo>
                  <a:pt x="760" y="1044"/>
                  <a:pt x="762" y="1044"/>
                  <a:pt x="765" y="1042"/>
                </a:cubicBezTo>
                <a:cubicBezTo>
                  <a:pt x="768" y="1041"/>
                  <a:pt x="770" y="1039"/>
                  <a:pt x="771" y="1037"/>
                </a:cubicBezTo>
                <a:cubicBezTo>
                  <a:pt x="772" y="1034"/>
                  <a:pt x="773" y="1031"/>
                  <a:pt x="772" y="1028"/>
                </a:cubicBezTo>
                <a:cubicBezTo>
                  <a:pt x="771" y="1025"/>
                  <a:pt x="766" y="1010"/>
                  <a:pt x="761" y="996"/>
                </a:cubicBezTo>
                <a:cubicBezTo>
                  <a:pt x="768" y="993"/>
                  <a:pt x="774" y="990"/>
                  <a:pt x="781" y="986"/>
                </a:cubicBezTo>
                <a:cubicBezTo>
                  <a:pt x="790" y="998"/>
                  <a:pt x="799" y="1011"/>
                  <a:pt x="801" y="1014"/>
                </a:cubicBezTo>
                <a:cubicBezTo>
                  <a:pt x="802" y="1016"/>
                  <a:pt x="805" y="1018"/>
                  <a:pt x="808" y="1018"/>
                </a:cubicBezTo>
                <a:cubicBezTo>
                  <a:pt x="810" y="1019"/>
                  <a:pt x="813" y="1018"/>
                  <a:pt x="816" y="1017"/>
                </a:cubicBezTo>
                <a:cubicBezTo>
                  <a:pt x="818" y="1015"/>
                  <a:pt x="820" y="1013"/>
                  <a:pt x="821" y="1010"/>
                </a:cubicBezTo>
                <a:cubicBezTo>
                  <a:pt x="822" y="1008"/>
                  <a:pt x="822" y="1005"/>
                  <a:pt x="821" y="1002"/>
                </a:cubicBezTo>
                <a:cubicBezTo>
                  <a:pt x="820" y="999"/>
                  <a:pt x="813" y="984"/>
                  <a:pt x="807" y="971"/>
                </a:cubicBezTo>
                <a:cubicBezTo>
                  <a:pt x="813" y="967"/>
                  <a:pt x="820" y="963"/>
                  <a:pt x="826" y="959"/>
                </a:cubicBezTo>
                <a:cubicBezTo>
                  <a:pt x="835" y="970"/>
                  <a:pt x="846" y="982"/>
                  <a:pt x="848" y="984"/>
                </a:cubicBezTo>
                <a:cubicBezTo>
                  <a:pt x="850" y="986"/>
                  <a:pt x="853" y="988"/>
                  <a:pt x="856" y="988"/>
                </a:cubicBezTo>
                <a:cubicBezTo>
                  <a:pt x="858" y="988"/>
                  <a:pt x="861" y="987"/>
                  <a:pt x="864" y="986"/>
                </a:cubicBezTo>
                <a:cubicBezTo>
                  <a:pt x="866" y="984"/>
                  <a:pt x="868" y="981"/>
                  <a:pt x="868" y="979"/>
                </a:cubicBezTo>
                <a:cubicBezTo>
                  <a:pt x="869" y="976"/>
                  <a:pt x="869" y="973"/>
                  <a:pt x="867" y="970"/>
                </a:cubicBezTo>
                <a:cubicBezTo>
                  <a:pt x="865" y="968"/>
                  <a:pt x="857" y="954"/>
                  <a:pt x="850" y="941"/>
                </a:cubicBezTo>
                <a:cubicBezTo>
                  <a:pt x="856" y="937"/>
                  <a:pt x="862" y="932"/>
                  <a:pt x="867" y="927"/>
                </a:cubicBezTo>
                <a:cubicBezTo>
                  <a:pt x="878" y="937"/>
                  <a:pt x="890" y="948"/>
                  <a:pt x="892" y="950"/>
                </a:cubicBezTo>
                <a:cubicBezTo>
                  <a:pt x="894" y="952"/>
                  <a:pt x="897" y="953"/>
                  <a:pt x="900" y="953"/>
                </a:cubicBezTo>
                <a:cubicBezTo>
                  <a:pt x="903" y="953"/>
                  <a:pt x="906" y="952"/>
                  <a:pt x="908" y="950"/>
                </a:cubicBezTo>
                <a:cubicBezTo>
                  <a:pt x="910" y="948"/>
                  <a:pt x="911" y="945"/>
                  <a:pt x="912" y="942"/>
                </a:cubicBezTo>
                <a:cubicBezTo>
                  <a:pt x="912" y="940"/>
                  <a:pt x="911" y="937"/>
                  <a:pt x="910" y="934"/>
                </a:cubicBezTo>
                <a:cubicBezTo>
                  <a:pt x="908" y="932"/>
                  <a:pt x="898" y="919"/>
                  <a:pt x="890" y="907"/>
                </a:cubicBezTo>
                <a:cubicBezTo>
                  <a:pt x="895" y="902"/>
                  <a:pt x="900" y="897"/>
                  <a:pt x="905" y="891"/>
                </a:cubicBezTo>
                <a:cubicBezTo>
                  <a:pt x="917" y="900"/>
                  <a:pt x="930" y="909"/>
                  <a:pt x="933" y="911"/>
                </a:cubicBezTo>
                <a:cubicBezTo>
                  <a:pt x="935" y="913"/>
                  <a:pt x="938" y="914"/>
                  <a:pt x="941" y="913"/>
                </a:cubicBezTo>
                <a:cubicBezTo>
                  <a:pt x="943" y="913"/>
                  <a:pt x="946" y="912"/>
                  <a:pt x="948" y="909"/>
                </a:cubicBezTo>
                <a:cubicBezTo>
                  <a:pt x="950" y="907"/>
                  <a:pt x="951" y="904"/>
                  <a:pt x="951" y="902"/>
                </a:cubicBezTo>
                <a:cubicBezTo>
                  <a:pt x="951" y="899"/>
                  <a:pt x="950" y="896"/>
                  <a:pt x="948" y="894"/>
                </a:cubicBezTo>
                <a:cubicBezTo>
                  <a:pt x="946" y="891"/>
                  <a:pt x="935" y="880"/>
                  <a:pt x="925" y="869"/>
                </a:cubicBezTo>
                <a:cubicBezTo>
                  <a:pt x="930" y="863"/>
                  <a:pt x="935" y="857"/>
                  <a:pt x="940" y="851"/>
                </a:cubicBezTo>
                <a:cubicBezTo>
                  <a:pt x="952" y="859"/>
                  <a:pt x="966" y="867"/>
                  <a:pt x="969" y="869"/>
                </a:cubicBezTo>
                <a:cubicBezTo>
                  <a:pt x="971" y="870"/>
                  <a:pt x="974" y="870"/>
                  <a:pt x="977" y="870"/>
                </a:cubicBezTo>
                <a:cubicBezTo>
                  <a:pt x="980" y="869"/>
                  <a:pt x="982" y="867"/>
                  <a:pt x="984" y="865"/>
                </a:cubicBezTo>
                <a:cubicBezTo>
                  <a:pt x="986" y="863"/>
                  <a:pt x="986" y="860"/>
                  <a:pt x="986" y="857"/>
                </a:cubicBezTo>
                <a:cubicBezTo>
                  <a:pt x="986" y="854"/>
                  <a:pt x="985" y="852"/>
                  <a:pt x="983" y="850"/>
                </a:cubicBezTo>
                <a:cubicBezTo>
                  <a:pt x="980" y="847"/>
                  <a:pt x="968" y="837"/>
                  <a:pt x="957" y="827"/>
                </a:cubicBezTo>
                <a:cubicBezTo>
                  <a:pt x="961" y="821"/>
                  <a:pt x="966" y="815"/>
                  <a:pt x="969" y="808"/>
                </a:cubicBezTo>
                <a:cubicBezTo>
                  <a:pt x="983" y="814"/>
                  <a:pt x="997" y="821"/>
                  <a:pt x="1000" y="822"/>
                </a:cubicBezTo>
                <a:cubicBezTo>
                  <a:pt x="1003" y="824"/>
                  <a:pt x="1006" y="824"/>
                  <a:pt x="1008" y="823"/>
                </a:cubicBezTo>
                <a:cubicBezTo>
                  <a:pt x="1011" y="822"/>
                  <a:pt x="1013" y="820"/>
                  <a:pt x="1015" y="817"/>
                </a:cubicBezTo>
                <a:cubicBezTo>
                  <a:pt x="1016" y="815"/>
                  <a:pt x="1017" y="812"/>
                  <a:pt x="1016" y="809"/>
                </a:cubicBezTo>
                <a:cubicBezTo>
                  <a:pt x="1016" y="806"/>
                  <a:pt x="1014" y="804"/>
                  <a:pt x="1012" y="802"/>
                </a:cubicBezTo>
                <a:cubicBezTo>
                  <a:pt x="1009" y="800"/>
                  <a:pt x="996" y="791"/>
                  <a:pt x="984" y="782"/>
                </a:cubicBezTo>
                <a:cubicBezTo>
                  <a:pt x="988" y="776"/>
                  <a:pt x="991" y="769"/>
                  <a:pt x="995" y="762"/>
                </a:cubicBezTo>
                <a:cubicBezTo>
                  <a:pt x="1009" y="767"/>
                  <a:pt x="1024" y="772"/>
                  <a:pt x="1027" y="773"/>
                </a:cubicBezTo>
                <a:cubicBezTo>
                  <a:pt x="1029" y="774"/>
                  <a:pt x="1032" y="774"/>
                  <a:pt x="1035" y="772"/>
                </a:cubicBezTo>
                <a:cubicBezTo>
                  <a:pt x="1037" y="771"/>
                  <a:pt x="1039" y="769"/>
                  <a:pt x="1041" y="766"/>
                </a:cubicBezTo>
                <a:cubicBezTo>
                  <a:pt x="1042" y="764"/>
                  <a:pt x="1042" y="761"/>
                  <a:pt x="1041" y="758"/>
                </a:cubicBezTo>
                <a:cubicBezTo>
                  <a:pt x="1040" y="755"/>
                  <a:pt x="1039" y="753"/>
                  <a:pt x="1036" y="752"/>
                </a:cubicBezTo>
                <a:cubicBezTo>
                  <a:pt x="1033" y="750"/>
                  <a:pt x="1020" y="742"/>
                  <a:pt x="1007" y="735"/>
                </a:cubicBezTo>
                <a:cubicBezTo>
                  <a:pt x="1010" y="728"/>
                  <a:pt x="1012" y="721"/>
                  <a:pt x="1015" y="714"/>
                </a:cubicBezTo>
                <a:cubicBezTo>
                  <a:pt x="1029" y="717"/>
                  <a:pt x="1045" y="721"/>
                  <a:pt x="1048" y="721"/>
                </a:cubicBezTo>
                <a:cubicBezTo>
                  <a:pt x="1051" y="722"/>
                  <a:pt x="1054" y="721"/>
                  <a:pt x="1056" y="720"/>
                </a:cubicBezTo>
                <a:cubicBezTo>
                  <a:pt x="1058" y="718"/>
                  <a:pt x="1060" y="716"/>
                  <a:pt x="1061" y="713"/>
                </a:cubicBezTo>
                <a:cubicBezTo>
                  <a:pt x="1062" y="710"/>
                  <a:pt x="1062" y="707"/>
                  <a:pt x="1061" y="705"/>
                </a:cubicBezTo>
                <a:cubicBezTo>
                  <a:pt x="1060" y="702"/>
                  <a:pt x="1058" y="700"/>
                  <a:pt x="1055" y="699"/>
                </a:cubicBezTo>
                <a:cubicBezTo>
                  <a:pt x="1052" y="698"/>
                  <a:pt x="1037" y="691"/>
                  <a:pt x="1024" y="686"/>
                </a:cubicBezTo>
                <a:cubicBezTo>
                  <a:pt x="1026" y="678"/>
                  <a:pt x="1028" y="671"/>
                  <a:pt x="1030" y="664"/>
                </a:cubicBezTo>
                <a:cubicBezTo>
                  <a:pt x="1044" y="665"/>
                  <a:pt x="1060" y="667"/>
                  <a:pt x="1063" y="668"/>
                </a:cubicBezTo>
                <a:cubicBezTo>
                  <a:pt x="1066" y="668"/>
                  <a:pt x="1069" y="667"/>
                  <a:pt x="1071" y="665"/>
                </a:cubicBezTo>
                <a:cubicBezTo>
                  <a:pt x="1074" y="664"/>
                  <a:pt x="1075" y="661"/>
                  <a:pt x="1076" y="658"/>
                </a:cubicBezTo>
                <a:cubicBezTo>
                  <a:pt x="1076" y="655"/>
                  <a:pt x="1076" y="652"/>
                  <a:pt x="1075" y="650"/>
                </a:cubicBezTo>
                <a:cubicBezTo>
                  <a:pt x="1073" y="647"/>
                  <a:pt x="1071" y="645"/>
                  <a:pt x="1068" y="645"/>
                </a:cubicBezTo>
                <a:cubicBezTo>
                  <a:pt x="1065" y="644"/>
                  <a:pt x="1050" y="639"/>
                  <a:pt x="1036" y="634"/>
                </a:cubicBezTo>
                <a:cubicBezTo>
                  <a:pt x="1037" y="627"/>
                  <a:pt x="1039" y="620"/>
                  <a:pt x="1040" y="612"/>
                </a:cubicBezTo>
                <a:cubicBezTo>
                  <a:pt x="1054" y="612"/>
                  <a:pt x="1070" y="612"/>
                  <a:pt x="1073" y="612"/>
                </a:cubicBezTo>
                <a:cubicBezTo>
                  <a:pt x="1076" y="613"/>
                  <a:pt x="1079" y="611"/>
                  <a:pt x="1081" y="609"/>
                </a:cubicBezTo>
                <a:cubicBezTo>
                  <a:pt x="1083" y="607"/>
                  <a:pt x="1084" y="605"/>
                  <a:pt x="1085" y="602"/>
                </a:cubicBezTo>
                <a:cubicBezTo>
                  <a:pt x="1085" y="599"/>
                  <a:pt x="1084" y="596"/>
                  <a:pt x="1083" y="594"/>
                </a:cubicBezTo>
                <a:cubicBezTo>
                  <a:pt x="1081" y="591"/>
                  <a:pt x="1079" y="590"/>
                  <a:pt x="1076" y="589"/>
                </a:cubicBezTo>
                <a:cubicBezTo>
                  <a:pt x="1073" y="588"/>
                  <a:pt x="1057" y="585"/>
                  <a:pt x="1043" y="582"/>
                </a:cubicBezTo>
                <a:cubicBezTo>
                  <a:pt x="1043" y="575"/>
                  <a:pt x="1044" y="567"/>
                  <a:pt x="1044" y="560"/>
                </a:cubicBezTo>
                <a:cubicBezTo>
                  <a:pt x="1058" y="558"/>
                  <a:pt x="1074" y="557"/>
                  <a:pt x="1078" y="557"/>
                </a:cubicBezTo>
                <a:close/>
                <a:moveTo>
                  <a:pt x="544" y="979"/>
                </a:moveTo>
                <a:cubicBezTo>
                  <a:pt x="305" y="979"/>
                  <a:pt x="111" y="785"/>
                  <a:pt x="111" y="545"/>
                </a:cubicBezTo>
                <a:cubicBezTo>
                  <a:pt x="111" y="305"/>
                  <a:pt x="305" y="111"/>
                  <a:pt x="544" y="111"/>
                </a:cubicBezTo>
                <a:cubicBezTo>
                  <a:pt x="783" y="111"/>
                  <a:pt x="977" y="305"/>
                  <a:pt x="977" y="545"/>
                </a:cubicBezTo>
                <a:cubicBezTo>
                  <a:pt x="977" y="785"/>
                  <a:pt x="783" y="979"/>
                  <a:pt x="544" y="979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7" name="Freeform4"/>
          <p:cNvSpPr>
            <a:spLocks noEditPoints="1"/>
          </p:cNvSpPr>
          <p:nvPr/>
        </p:nvSpPr>
        <p:spPr bwMode="auto">
          <a:xfrm>
            <a:off x="4905565" y="1851465"/>
            <a:ext cx="537865" cy="539008"/>
          </a:xfrm>
          <a:custGeom>
            <a:avLst/>
            <a:gdLst>
              <a:gd name="T0" fmla="*/ 1043 w 1088"/>
              <a:gd name="T1" fmla="*/ 507 h 1090"/>
              <a:gd name="T2" fmla="*/ 1036 w 1088"/>
              <a:gd name="T3" fmla="*/ 455 h 1090"/>
              <a:gd name="T4" fmla="*/ 1024 w 1088"/>
              <a:gd name="T5" fmla="*/ 404 h 1090"/>
              <a:gd name="T6" fmla="*/ 1007 w 1088"/>
              <a:gd name="T7" fmla="*/ 355 h 1090"/>
              <a:gd name="T8" fmla="*/ 984 w 1088"/>
              <a:gd name="T9" fmla="*/ 307 h 1090"/>
              <a:gd name="T10" fmla="*/ 957 w 1088"/>
              <a:gd name="T11" fmla="*/ 263 h 1090"/>
              <a:gd name="T12" fmla="*/ 925 w 1088"/>
              <a:gd name="T13" fmla="*/ 221 h 1090"/>
              <a:gd name="T14" fmla="*/ 890 w 1088"/>
              <a:gd name="T15" fmla="*/ 183 h 1090"/>
              <a:gd name="T16" fmla="*/ 850 w 1088"/>
              <a:gd name="T17" fmla="*/ 149 h 1090"/>
              <a:gd name="T18" fmla="*/ 807 w 1088"/>
              <a:gd name="T19" fmla="*/ 119 h 1090"/>
              <a:gd name="T20" fmla="*/ 761 w 1088"/>
              <a:gd name="T21" fmla="*/ 93 h 1090"/>
              <a:gd name="T22" fmla="*/ 713 w 1088"/>
              <a:gd name="T23" fmla="*/ 73 h 1090"/>
              <a:gd name="T24" fmla="*/ 663 w 1088"/>
              <a:gd name="T25" fmla="*/ 58 h 1090"/>
              <a:gd name="T26" fmla="*/ 611 w 1088"/>
              <a:gd name="T27" fmla="*/ 48 h 1090"/>
              <a:gd name="T28" fmla="*/ 559 w 1088"/>
              <a:gd name="T29" fmla="*/ 44 h 1090"/>
              <a:gd name="T30" fmla="*/ 507 w 1088"/>
              <a:gd name="T31" fmla="*/ 45 h 1090"/>
              <a:gd name="T32" fmla="*/ 455 w 1088"/>
              <a:gd name="T33" fmla="*/ 52 h 1090"/>
              <a:gd name="T34" fmla="*/ 404 w 1088"/>
              <a:gd name="T35" fmla="*/ 64 h 1090"/>
              <a:gd name="T36" fmla="*/ 354 w 1088"/>
              <a:gd name="T37" fmla="*/ 81 h 1090"/>
              <a:gd name="T38" fmla="*/ 307 w 1088"/>
              <a:gd name="T39" fmla="*/ 104 h 1090"/>
              <a:gd name="T40" fmla="*/ 262 w 1088"/>
              <a:gd name="T41" fmla="*/ 131 h 1090"/>
              <a:gd name="T42" fmla="*/ 221 w 1088"/>
              <a:gd name="T43" fmla="*/ 163 h 1090"/>
              <a:gd name="T44" fmla="*/ 182 w 1088"/>
              <a:gd name="T45" fmla="*/ 199 h 1090"/>
              <a:gd name="T46" fmla="*/ 148 w 1088"/>
              <a:gd name="T47" fmla="*/ 238 h 1090"/>
              <a:gd name="T48" fmla="*/ 118 w 1088"/>
              <a:gd name="T49" fmla="*/ 282 h 1090"/>
              <a:gd name="T50" fmla="*/ 93 w 1088"/>
              <a:gd name="T51" fmla="*/ 328 h 1090"/>
              <a:gd name="T52" fmla="*/ 73 w 1088"/>
              <a:gd name="T53" fmla="*/ 376 h 1090"/>
              <a:gd name="T54" fmla="*/ 58 w 1088"/>
              <a:gd name="T55" fmla="*/ 426 h 1090"/>
              <a:gd name="T56" fmla="*/ 48 w 1088"/>
              <a:gd name="T57" fmla="*/ 478 h 1090"/>
              <a:gd name="T58" fmla="*/ 44 w 1088"/>
              <a:gd name="T59" fmla="*/ 530 h 1090"/>
              <a:gd name="T60" fmla="*/ 45 w 1088"/>
              <a:gd name="T61" fmla="*/ 582 h 1090"/>
              <a:gd name="T62" fmla="*/ 52 w 1088"/>
              <a:gd name="T63" fmla="*/ 634 h 1090"/>
              <a:gd name="T64" fmla="*/ 64 w 1088"/>
              <a:gd name="T65" fmla="*/ 686 h 1090"/>
              <a:gd name="T66" fmla="*/ 81 w 1088"/>
              <a:gd name="T67" fmla="*/ 735 h 1090"/>
              <a:gd name="T68" fmla="*/ 104 w 1088"/>
              <a:gd name="T69" fmla="*/ 782 h 1090"/>
              <a:gd name="T70" fmla="*/ 131 w 1088"/>
              <a:gd name="T71" fmla="*/ 827 h 1090"/>
              <a:gd name="T72" fmla="*/ 163 w 1088"/>
              <a:gd name="T73" fmla="*/ 869 h 1090"/>
              <a:gd name="T74" fmla="*/ 198 w 1088"/>
              <a:gd name="T75" fmla="*/ 907 h 1090"/>
              <a:gd name="T76" fmla="*/ 238 w 1088"/>
              <a:gd name="T77" fmla="*/ 941 h 1090"/>
              <a:gd name="T78" fmla="*/ 281 w 1088"/>
              <a:gd name="T79" fmla="*/ 971 h 1090"/>
              <a:gd name="T80" fmla="*/ 327 w 1088"/>
              <a:gd name="T81" fmla="*/ 996 h 1090"/>
              <a:gd name="T82" fmla="*/ 375 w 1088"/>
              <a:gd name="T83" fmla="*/ 1017 h 1090"/>
              <a:gd name="T84" fmla="*/ 425 w 1088"/>
              <a:gd name="T85" fmla="*/ 1032 h 1090"/>
              <a:gd name="T86" fmla="*/ 477 w 1088"/>
              <a:gd name="T87" fmla="*/ 1041 h 1090"/>
              <a:gd name="T88" fmla="*/ 529 w 1088"/>
              <a:gd name="T89" fmla="*/ 1046 h 1090"/>
              <a:gd name="T90" fmla="*/ 581 w 1088"/>
              <a:gd name="T91" fmla="*/ 1045 h 1090"/>
              <a:gd name="T92" fmla="*/ 633 w 1088"/>
              <a:gd name="T93" fmla="*/ 1038 h 1090"/>
              <a:gd name="T94" fmla="*/ 684 w 1088"/>
              <a:gd name="T95" fmla="*/ 1026 h 1090"/>
              <a:gd name="T96" fmla="*/ 734 w 1088"/>
              <a:gd name="T97" fmla="*/ 1009 h 1090"/>
              <a:gd name="T98" fmla="*/ 781 w 1088"/>
              <a:gd name="T99" fmla="*/ 986 h 1090"/>
              <a:gd name="T100" fmla="*/ 826 w 1088"/>
              <a:gd name="T101" fmla="*/ 959 h 1090"/>
              <a:gd name="T102" fmla="*/ 867 w 1088"/>
              <a:gd name="T103" fmla="*/ 927 h 1090"/>
              <a:gd name="T104" fmla="*/ 905 w 1088"/>
              <a:gd name="T105" fmla="*/ 891 h 1090"/>
              <a:gd name="T106" fmla="*/ 940 w 1088"/>
              <a:gd name="T107" fmla="*/ 851 h 1090"/>
              <a:gd name="T108" fmla="*/ 969 w 1088"/>
              <a:gd name="T109" fmla="*/ 808 h 1090"/>
              <a:gd name="T110" fmla="*/ 995 w 1088"/>
              <a:gd name="T111" fmla="*/ 762 h 1090"/>
              <a:gd name="T112" fmla="*/ 1015 w 1088"/>
              <a:gd name="T113" fmla="*/ 714 h 1090"/>
              <a:gd name="T114" fmla="*/ 1030 w 1088"/>
              <a:gd name="T115" fmla="*/ 664 h 1090"/>
              <a:gd name="T116" fmla="*/ 1040 w 1088"/>
              <a:gd name="T117" fmla="*/ 612 h 1090"/>
              <a:gd name="T118" fmla="*/ 1044 w 1088"/>
              <a:gd name="T119" fmla="*/ 560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8" h="1090">
                <a:moveTo>
                  <a:pt x="1078" y="557"/>
                </a:moveTo>
                <a:cubicBezTo>
                  <a:pt x="1080" y="556"/>
                  <a:pt x="1083" y="555"/>
                  <a:pt x="1085" y="553"/>
                </a:cubicBezTo>
                <a:cubicBezTo>
                  <a:pt x="1087" y="551"/>
                  <a:pt x="1088" y="548"/>
                  <a:pt x="1088" y="545"/>
                </a:cubicBezTo>
                <a:cubicBezTo>
                  <a:pt x="1088" y="542"/>
                  <a:pt x="1087" y="539"/>
                  <a:pt x="1085" y="537"/>
                </a:cubicBezTo>
                <a:cubicBezTo>
                  <a:pt x="1083" y="535"/>
                  <a:pt x="1080" y="533"/>
                  <a:pt x="1078" y="533"/>
                </a:cubicBezTo>
                <a:cubicBezTo>
                  <a:pt x="1074" y="533"/>
                  <a:pt x="1058" y="531"/>
                  <a:pt x="1044" y="530"/>
                </a:cubicBezTo>
                <a:cubicBezTo>
                  <a:pt x="1044" y="522"/>
                  <a:pt x="1043" y="515"/>
                  <a:pt x="1043" y="507"/>
                </a:cubicBezTo>
                <a:cubicBezTo>
                  <a:pt x="1057" y="505"/>
                  <a:pt x="1073" y="501"/>
                  <a:pt x="1076" y="501"/>
                </a:cubicBezTo>
                <a:cubicBezTo>
                  <a:pt x="1079" y="500"/>
                  <a:pt x="1081" y="498"/>
                  <a:pt x="1083" y="496"/>
                </a:cubicBezTo>
                <a:cubicBezTo>
                  <a:pt x="1084" y="494"/>
                  <a:pt x="1085" y="491"/>
                  <a:pt x="1085" y="488"/>
                </a:cubicBezTo>
                <a:cubicBezTo>
                  <a:pt x="1084" y="485"/>
                  <a:pt x="1083" y="482"/>
                  <a:pt x="1081" y="481"/>
                </a:cubicBezTo>
                <a:cubicBezTo>
                  <a:pt x="1079" y="479"/>
                  <a:pt x="1076" y="477"/>
                  <a:pt x="1073" y="477"/>
                </a:cubicBezTo>
                <a:cubicBezTo>
                  <a:pt x="1070" y="477"/>
                  <a:pt x="1054" y="478"/>
                  <a:pt x="1040" y="478"/>
                </a:cubicBezTo>
                <a:cubicBezTo>
                  <a:pt x="1039" y="470"/>
                  <a:pt x="1037" y="463"/>
                  <a:pt x="1036" y="455"/>
                </a:cubicBezTo>
                <a:cubicBezTo>
                  <a:pt x="1050" y="451"/>
                  <a:pt x="1065" y="446"/>
                  <a:pt x="1068" y="445"/>
                </a:cubicBezTo>
                <a:cubicBezTo>
                  <a:pt x="1071" y="444"/>
                  <a:pt x="1073" y="442"/>
                  <a:pt x="1075" y="440"/>
                </a:cubicBezTo>
                <a:cubicBezTo>
                  <a:pt x="1076" y="437"/>
                  <a:pt x="1076" y="435"/>
                  <a:pt x="1076" y="432"/>
                </a:cubicBezTo>
                <a:cubicBezTo>
                  <a:pt x="1075" y="429"/>
                  <a:pt x="1074" y="426"/>
                  <a:pt x="1071" y="425"/>
                </a:cubicBezTo>
                <a:cubicBezTo>
                  <a:pt x="1069" y="423"/>
                  <a:pt x="1066" y="422"/>
                  <a:pt x="1063" y="422"/>
                </a:cubicBezTo>
                <a:cubicBezTo>
                  <a:pt x="1060" y="423"/>
                  <a:pt x="1044" y="425"/>
                  <a:pt x="1030" y="426"/>
                </a:cubicBezTo>
                <a:cubicBezTo>
                  <a:pt x="1028" y="419"/>
                  <a:pt x="1026" y="412"/>
                  <a:pt x="1024" y="404"/>
                </a:cubicBezTo>
                <a:cubicBezTo>
                  <a:pt x="1037" y="399"/>
                  <a:pt x="1052" y="392"/>
                  <a:pt x="1055" y="391"/>
                </a:cubicBezTo>
                <a:cubicBezTo>
                  <a:pt x="1058" y="390"/>
                  <a:pt x="1060" y="388"/>
                  <a:pt x="1061" y="385"/>
                </a:cubicBezTo>
                <a:cubicBezTo>
                  <a:pt x="1062" y="382"/>
                  <a:pt x="1062" y="379"/>
                  <a:pt x="1061" y="377"/>
                </a:cubicBezTo>
                <a:cubicBezTo>
                  <a:pt x="1060" y="374"/>
                  <a:pt x="1058" y="372"/>
                  <a:pt x="1056" y="370"/>
                </a:cubicBezTo>
                <a:cubicBezTo>
                  <a:pt x="1054" y="369"/>
                  <a:pt x="1051" y="368"/>
                  <a:pt x="1048" y="369"/>
                </a:cubicBezTo>
                <a:cubicBezTo>
                  <a:pt x="1045" y="369"/>
                  <a:pt x="1029" y="373"/>
                  <a:pt x="1015" y="376"/>
                </a:cubicBezTo>
                <a:cubicBezTo>
                  <a:pt x="1012" y="369"/>
                  <a:pt x="1010" y="362"/>
                  <a:pt x="1007" y="355"/>
                </a:cubicBezTo>
                <a:cubicBezTo>
                  <a:pt x="1020" y="348"/>
                  <a:pt x="1033" y="340"/>
                  <a:pt x="1036" y="338"/>
                </a:cubicBezTo>
                <a:cubicBezTo>
                  <a:pt x="1039" y="337"/>
                  <a:pt x="1040" y="334"/>
                  <a:pt x="1041" y="332"/>
                </a:cubicBezTo>
                <a:cubicBezTo>
                  <a:pt x="1042" y="329"/>
                  <a:pt x="1042" y="326"/>
                  <a:pt x="1041" y="323"/>
                </a:cubicBezTo>
                <a:cubicBezTo>
                  <a:pt x="1039" y="321"/>
                  <a:pt x="1037" y="319"/>
                  <a:pt x="1035" y="317"/>
                </a:cubicBezTo>
                <a:cubicBezTo>
                  <a:pt x="1032" y="316"/>
                  <a:pt x="1029" y="316"/>
                  <a:pt x="1027" y="317"/>
                </a:cubicBezTo>
                <a:cubicBezTo>
                  <a:pt x="1024" y="318"/>
                  <a:pt x="1009" y="323"/>
                  <a:pt x="995" y="328"/>
                </a:cubicBezTo>
                <a:cubicBezTo>
                  <a:pt x="991" y="321"/>
                  <a:pt x="988" y="314"/>
                  <a:pt x="984" y="307"/>
                </a:cubicBezTo>
                <a:cubicBezTo>
                  <a:pt x="996" y="299"/>
                  <a:pt x="1009" y="290"/>
                  <a:pt x="1012" y="288"/>
                </a:cubicBezTo>
                <a:cubicBezTo>
                  <a:pt x="1014" y="286"/>
                  <a:pt x="1016" y="284"/>
                  <a:pt x="1016" y="281"/>
                </a:cubicBezTo>
                <a:cubicBezTo>
                  <a:pt x="1017" y="278"/>
                  <a:pt x="1016" y="275"/>
                  <a:pt x="1015" y="273"/>
                </a:cubicBezTo>
                <a:cubicBezTo>
                  <a:pt x="1013" y="270"/>
                  <a:pt x="1011" y="268"/>
                  <a:pt x="1008" y="267"/>
                </a:cubicBezTo>
                <a:cubicBezTo>
                  <a:pt x="1006" y="266"/>
                  <a:pt x="1003" y="266"/>
                  <a:pt x="1000" y="268"/>
                </a:cubicBezTo>
                <a:cubicBezTo>
                  <a:pt x="997" y="269"/>
                  <a:pt x="983" y="276"/>
                  <a:pt x="969" y="282"/>
                </a:cubicBezTo>
                <a:cubicBezTo>
                  <a:pt x="966" y="275"/>
                  <a:pt x="961" y="269"/>
                  <a:pt x="957" y="263"/>
                </a:cubicBezTo>
                <a:cubicBezTo>
                  <a:pt x="968" y="253"/>
                  <a:pt x="980" y="242"/>
                  <a:pt x="983" y="240"/>
                </a:cubicBezTo>
                <a:cubicBezTo>
                  <a:pt x="985" y="238"/>
                  <a:pt x="986" y="236"/>
                  <a:pt x="986" y="233"/>
                </a:cubicBezTo>
                <a:cubicBezTo>
                  <a:pt x="986" y="230"/>
                  <a:pt x="986" y="227"/>
                  <a:pt x="984" y="225"/>
                </a:cubicBezTo>
                <a:cubicBezTo>
                  <a:pt x="982" y="222"/>
                  <a:pt x="980" y="221"/>
                  <a:pt x="977" y="220"/>
                </a:cubicBezTo>
                <a:cubicBezTo>
                  <a:pt x="974" y="220"/>
                  <a:pt x="971" y="220"/>
                  <a:pt x="969" y="221"/>
                </a:cubicBezTo>
                <a:cubicBezTo>
                  <a:pt x="966" y="223"/>
                  <a:pt x="952" y="231"/>
                  <a:pt x="940" y="238"/>
                </a:cubicBezTo>
                <a:cubicBezTo>
                  <a:pt x="935" y="233"/>
                  <a:pt x="930" y="227"/>
                  <a:pt x="925" y="221"/>
                </a:cubicBezTo>
                <a:cubicBezTo>
                  <a:pt x="935" y="210"/>
                  <a:pt x="946" y="198"/>
                  <a:pt x="948" y="196"/>
                </a:cubicBezTo>
                <a:cubicBezTo>
                  <a:pt x="950" y="194"/>
                  <a:pt x="951" y="191"/>
                  <a:pt x="951" y="188"/>
                </a:cubicBezTo>
                <a:cubicBezTo>
                  <a:pt x="951" y="185"/>
                  <a:pt x="950" y="183"/>
                  <a:pt x="948" y="180"/>
                </a:cubicBezTo>
                <a:cubicBezTo>
                  <a:pt x="946" y="178"/>
                  <a:pt x="943" y="177"/>
                  <a:pt x="941" y="177"/>
                </a:cubicBezTo>
                <a:cubicBezTo>
                  <a:pt x="938" y="176"/>
                  <a:pt x="935" y="177"/>
                  <a:pt x="933" y="179"/>
                </a:cubicBezTo>
                <a:cubicBezTo>
                  <a:pt x="930" y="181"/>
                  <a:pt x="917" y="190"/>
                  <a:pt x="905" y="199"/>
                </a:cubicBezTo>
                <a:cubicBezTo>
                  <a:pt x="900" y="193"/>
                  <a:pt x="895" y="188"/>
                  <a:pt x="890" y="183"/>
                </a:cubicBezTo>
                <a:cubicBezTo>
                  <a:pt x="898" y="171"/>
                  <a:pt x="908" y="158"/>
                  <a:pt x="910" y="156"/>
                </a:cubicBezTo>
                <a:cubicBezTo>
                  <a:pt x="911" y="153"/>
                  <a:pt x="912" y="150"/>
                  <a:pt x="912" y="148"/>
                </a:cubicBezTo>
                <a:cubicBezTo>
                  <a:pt x="911" y="145"/>
                  <a:pt x="910" y="142"/>
                  <a:pt x="908" y="140"/>
                </a:cubicBezTo>
                <a:cubicBezTo>
                  <a:pt x="906" y="138"/>
                  <a:pt x="903" y="137"/>
                  <a:pt x="900" y="137"/>
                </a:cubicBezTo>
                <a:cubicBezTo>
                  <a:pt x="897" y="137"/>
                  <a:pt x="894" y="138"/>
                  <a:pt x="892" y="140"/>
                </a:cubicBezTo>
                <a:cubicBezTo>
                  <a:pt x="890" y="142"/>
                  <a:pt x="878" y="153"/>
                  <a:pt x="867" y="163"/>
                </a:cubicBezTo>
                <a:cubicBezTo>
                  <a:pt x="862" y="158"/>
                  <a:pt x="856" y="153"/>
                  <a:pt x="850" y="149"/>
                </a:cubicBezTo>
                <a:cubicBezTo>
                  <a:pt x="857" y="136"/>
                  <a:pt x="865" y="122"/>
                  <a:pt x="867" y="119"/>
                </a:cubicBezTo>
                <a:cubicBezTo>
                  <a:pt x="869" y="117"/>
                  <a:pt x="869" y="114"/>
                  <a:pt x="868" y="111"/>
                </a:cubicBezTo>
                <a:cubicBezTo>
                  <a:pt x="868" y="109"/>
                  <a:pt x="866" y="106"/>
                  <a:pt x="864" y="104"/>
                </a:cubicBezTo>
                <a:cubicBezTo>
                  <a:pt x="861" y="103"/>
                  <a:pt x="858" y="102"/>
                  <a:pt x="856" y="102"/>
                </a:cubicBezTo>
                <a:cubicBezTo>
                  <a:pt x="853" y="102"/>
                  <a:pt x="850" y="103"/>
                  <a:pt x="848" y="106"/>
                </a:cubicBezTo>
                <a:cubicBezTo>
                  <a:pt x="846" y="108"/>
                  <a:pt x="835" y="120"/>
                  <a:pt x="826" y="131"/>
                </a:cubicBezTo>
                <a:cubicBezTo>
                  <a:pt x="820" y="127"/>
                  <a:pt x="813" y="123"/>
                  <a:pt x="807" y="119"/>
                </a:cubicBezTo>
                <a:cubicBezTo>
                  <a:pt x="813" y="105"/>
                  <a:pt x="820" y="91"/>
                  <a:pt x="821" y="88"/>
                </a:cubicBezTo>
                <a:cubicBezTo>
                  <a:pt x="822" y="85"/>
                  <a:pt x="822" y="82"/>
                  <a:pt x="821" y="80"/>
                </a:cubicBezTo>
                <a:cubicBezTo>
                  <a:pt x="820" y="77"/>
                  <a:pt x="818" y="75"/>
                  <a:pt x="816" y="73"/>
                </a:cubicBezTo>
                <a:cubicBezTo>
                  <a:pt x="813" y="72"/>
                  <a:pt x="810" y="71"/>
                  <a:pt x="808" y="72"/>
                </a:cubicBezTo>
                <a:cubicBezTo>
                  <a:pt x="805" y="72"/>
                  <a:pt x="802" y="74"/>
                  <a:pt x="801" y="76"/>
                </a:cubicBezTo>
                <a:cubicBezTo>
                  <a:pt x="799" y="79"/>
                  <a:pt x="790" y="92"/>
                  <a:pt x="781" y="104"/>
                </a:cubicBezTo>
                <a:cubicBezTo>
                  <a:pt x="774" y="100"/>
                  <a:pt x="768" y="97"/>
                  <a:pt x="761" y="93"/>
                </a:cubicBezTo>
                <a:cubicBezTo>
                  <a:pt x="766" y="80"/>
                  <a:pt x="771" y="65"/>
                  <a:pt x="772" y="61"/>
                </a:cubicBezTo>
                <a:cubicBezTo>
                  <a:pt x="773" y="59"/>
                  <a:pt x="772" y="56"/>
                  <a:pt x="771" y="53"/>
                </a:cubicBezTo>
                <a:cubicBezTo>
                  <a:pt x="770" y="51"/>
                  <a:pt x="768" y="49"/>
                  <a:pt x="765" y="47"/>
                </a:cubicBezTo>
                <a:cubicBezTo>
                  <a:pt x="762" y="46"/>
                  <a:pt x="760" y="46"/>
                  <a:pt x="757" y="47"/>
                </a:cubicBezTo>
                <a:cubicBezTo>
                  <a:pt x="754" y="48"/>
                  <a:pt x="752" y="49"/>
                  <a:pt x="750" y="52"/>
                </a:cubicBezTo>
                <a:cubicBezTo>
                  <a:pt x="749" y="55"/>
                  <a:pt x="741" y="69"/>
                  <a:pt x="734" y="81"/>
                </a:cubicBezTo>
                <a:cubicBezTo>
                  <a:pt x="727" y="78"/>
                  <a:pt x="720" y="76"/>
                  <a:pt x="713" y="73"/>
                </a:cubicBezTo>
                <a:cubicBezTo>
                  <a:pt x="716" y="59"/>
                  <a:pt x="719" y="43"/>
                  <a:pt x="720" y="40"/>
                </a:cubicBezTo>
                <a:cubicBezTo>
                  <a:pt x="721" y="37"/>
                  <a:pt x="720" y="34"/>
                  <a:pt x="719" y="32"/>
                </a:cubicBezTo>
                <a:cubicBezTo>
                  <a:pt x="717" y="30"/>
                  <a:pt x="715" y="28"/>
                  <a:pt x="712" y="27"/>
                </a:cubicBezTo>
                <a:cubicBezTo>
                  <a:pt x="709" y="26"/>
                  <a:pt x="706" y="26"/>
                  <a:pt x="704" y="27"/>
                </a:cubicBezTo>
                <a:cubicBezTo>
                  <a:pt x="701" y="28"/>
                  <a:pt x="699" y="30"/>
                  <a:pt x="698" y="33"/>
                </a:cubicBezTo>
                <a:cubicBezTo>
                  <a:pt x="696" y="36"/>
                  <a:pt x="690" y="51"/>
                  <a:pt x="684" y="64"/>
                </a:cubicBezTo>
                <a:cubicBezTo>
                  <a:pt x="677" y="62"/>
                  <a:pt x="670" y="60"/>
                  <a:pt x="663" y="58"/>
                </a:cubicBezTo>
                <a:cubicBezTo>
                  <a:pt x="664" y="44"/>
                  <a:pt x="666" y="28"/>
                  <a:pt x="666" y="25"/>
                </a:cubicBezTo>
                <a:cubicBezTo>
                  <a:pt x="667" y="22"/>
                  <a:pt x="666" y="19"/>
                  <a:pt x="664" y="17"/>
                </a:cubicBezTo>
                <a:cubicBezTo>
                  <a:pt x="662" y="14"/>
                  <a:pt x="660" y="13"/>
                  <a:pt x="657" y="12"/>
                </a:cubicBezTo>
                <a:cubicBezTo>
                  <a:pt x="654" y="12"/>
                  <a:pt x="651" y="12"/>
                  <a:pt x="649" y="13"/>
                </a:cubicBezTo>
                <a:cubicBezTo>
                  <a:pt x="646" y="15"/>
                  <a:pt x="644" y="17"/>
                  <a:pt x="643" y="20"/>
                </a:cubicBezTo>
                <a:cubicBezTo>
                  <a:pt x="642" y="23"/>
                  <a:pt x="638" y="38"/>
                  <a:pt x="633" y="52"/>
                </a:cubicBezTo>
                <a:cubicBezTo>
                  <a:pt x="626" y="51"/>
                  <a:pt x="619" y="49"/>
                  <a:pt x="611" y="48"/>
                </a:cubicBezTo>
                <a:cubicBezTo>
                  <a:pt x="611" y="34"/>
                  <a:pt x="611" y="18"/>
                  <a:pt x="611" y="15"/>
                </a:cubicBezTo>
                <a:cubicBezTo>
                  <a:pt x="611" y="12"/>
                  <a:pt x="610" y="9"/>
                  <a:pt x="608" y="7"/>
                </a:cubicBezTo>
                <a:cubicBezTo>
                  <a:pt x="606" y="5"/>
                  <a:pt x="604" y="4"/>
                  <a:pt x="601" y="3"/>
                </a:cubicBezTo>
                <a:cubicBezTo>
                  <a:pt x="598" y="3"/>
                  <a:pt x="595" y="4"/>
                  <a:pt x="593" y="5"/>
                </a:cubicBezTo>
                <a:cubicBezTo>
                  <a:pt x="590" y="7"/>
                  <a:pt x="589" y="9"/>
                  <a:pt x="588" y="12"/>
                </a:cubicBezTo>
                <a:cubicBezTo>
                  <a:pt x="587" y="15"/>
                  <a:pt x="584" y="31"/>
                  <a:pt x="581" y="45"/>
                </a:cubicBezTo>
                <a:cubicBezTo>
                  <a:pt x="574" y="45"/>
                  <a:pt x="566" y="44"/>
                  <a:pt x="559" y="44"/>
                </a:cubicBezTo>
                <a:cubicBezTo>
                  <a:pt x="558" y="30"/>
                  <a:pt x="556" y="14"/>
                  <a:pt x="556" y="10"/>
                </a:cubicBezTo>
                <a:cubicBezTo>
                  <a:pt x="555" y="8"/>
                  <a:pt x="554" y="5"/>
                  <a:pt x="552" y="3"/>
                </a:cubicBezTo>
                <a:cubicBezTo>
                  <a:pt x="550" y="1"/>
                  <a:pt x="547" y="0"/>
                  <a:pt x="544" y="0"/>
                </a:cubicBezTo>
                <a:cubicBezTo>
                  <a:pt x="541" y="0"/>
                  <a:pt x="538" y="1"/>
                  <a:pt x="536" y="3"/>
                </a:cubicBezTo>
                <a:cubicBezTo>
                  <a:pt x="534" y="5"/>
                  <a:pt x="533" y="8"/>
                  <a:pt x="532" y="10"/>
                </a:cubicBezTo>
                <a:cubicBezTo>
                  <a:pt x="532" y="14"/>
                  <a:pt x="530" y="30"/>
                  <a:pt x="529" y="44"/>
                </a:cubicBezTo>
                <a:cubicBezTo>
                  <a:pt x="522" y="44"/>
                  <a:pt x="514" y="45"/>
                  <a:pt x="507" y="45"/>
                </a:cubicBezTo>
                <a:cubicBezTo>
                  <a:pt x="504" y="31"/>
                  <a:pt x="501" y="15"/>
                  <a:pt x="500" y="12"/>
                </a:cubicBezTo>
                <a:cubicBezTo>
                  <a:pt x="499" y="9"/>
                  <a:pt x="497" y="7"/>
                  <a:pt x="495" y="5"/>
                </a:cubicBezTo>
                <a:cubicBezTo>
                  <a:pt x="493" y="4"/>
                  <a:pt x="490" y="3"/>
                  <a:pt x="487" y="3"/>
                </a:cubicBezTo>
                <a:cubicBezTo>
                  <a:pt x="484" y="4"/>
                  <a:pt x="482" y="5"/>
                  <a:pt x="480" y="7"/>
                </a:cubicBezTo>
                <a:cubicBezTo>
                  <a:pt x="478" y="9"/>
                  <a:pt x="477" y="12"/>
                  <a:pt x="477" y="15"/>
                </a:cubicBezTo>
                <a:cubicBezTo>
                  <a:pt x="477" y="18"/>
                  <a:pt x="477" y="34"/>
                  <a:pt x="477" y="48"/>
                </a:cubicBezTo>
                <a:cubicBezTo>
                  <a:pt x="469" y="49"/>
                  <a:pt x="462" y="51"/>
                  <a:pt x="455" y="52"/>
                </a:cubicBezTo>
                <a:cubicBezTo>
                  <a:pt x="450" y="38"/>
                  <a:pt x="446" y="23"/>
                  <a:pt x="445" y="20"/>
                </a:cubicBezTo>
                <a:cubicBezTo>
                  <a:pt x="444" y="17"/>
                  <a:pt x="442" y="15"/>
                  <a:pt x="439" y="13"/>
                </a:cubicBezTo>
                <a:cubicBezTo>
                  <a:pt x="437" y="12"/>
                  <a:pt x="434" y="12"/>
                  <a:pt x="431" y="12"/>
                </a:cubicBezTo>
                <a:cubicBezTo>
                  <a:pt x="428" y="13"/>
                  <a:pt x="426" y="14"/>
                  <a:pt x="424" y="17"/>
                </a:cubicBezTo>
                <a:cubicBezTo>
                  <a:pt x="422" y="19"/>
                  <a:pt x="421" y="22"/>
                  <a:pt x="422" y="25"/>
                </a:cubicBezTo>
                <a:cubicBezTo>
                  <a:pt x="422" y="28"/>
                  <a:pt x="424" y="44"/>
                  <a:pt x="425" y="58"/>
                </a:cubicBezTo>
                <a:cubicBezTo>
                  <a:pt x="418" y="60"/>
                  <a:pt x="411" y="62"/>
                  <a:pt x="404" y="64"/>
                </a:cubicBezTo>
                <a:cubicBezTo>
                  <a:pt x="398" y="51"/>
                  <a:pt x="392" y="36"/>
                  <a:pt x="390" y="33"/>
                </a:cubicBezTo>
                <a:cubicBezTo>
                  <a:pt x="389" y="30"/>
                  <a:pt x="387" y="28"/>
                  <a:pt x="384" y="27"/>
                </a:cubicBezTo>
                <a:cubicBezTo>
                  <a:pt x="382" y="26"/>
                  <a:pt x="379" y="26"/>
                  <a:pt x="376" y="27"/>
                </a:cubicBezTo>
                <a:cubicBezTo>
                  <a:pt x="373" y="28"/>
                  <a:pt x="371" y="30"/>
                  <a:pt x="369" y="32"/>
                </a:cubicBezTo>
                <a:cubicBezTo>
                  <a:pt x="368" y="34"/>
                  <a:pt x="367" y="37"/>
                  <a:pt x="368" y="40"/>
                </a:cubicBezTo>
                <a:cubicBezTo>
                  <a:pt x="369" y="43"/>
                  <a:pt x="372" y="59"/>
                  <a:pt x="375" y="73"/>
                </a:cubicBezTo>
                <a:cubicBezTo>
                  <a:pt x="368" y="76"/>
                  <a:pt x="361" y="78"/>
                  <a:pt x="354" y="81"/>
                </a:cubicBezTo>
                <a:cubicBezTo>
                  <a:pt x="347" y="69"/>
                  <a:pt x="339" y="55"/>
                  <a:pt x="338" y="52"/>
                </a:cubicBezTo>
                <a:cubicBezTo>
                  <a:pt x="336" y="49"/>
                  <a:pt x="334" y="48"/>
                  <a:pt x="331" y="47"/>
                </a:cubicBezTo>
                <a:cubicBezTo>
                  <a:pt x="328" y="46"/>
                  <a:pt x="326" y="46"/>
                  <a:pt x="323" y="47"/>
                </a:cubicBezTo>
                <a:cubicBezTo>
                  <a:pt x="320" y="49"/>
                  <a:pt x="318" y="51"/>
                  <a:pt x="317" y="53"/>
                </a:cubicBezTo>
                <a:cubicBezTo>
                  <a:pt x="316" y="56"/>
                  <a:pt x="315" y="59"/>
                  <a:pt x="316" y="61"/>
                </a:cubicBezTo>
                <a:cubicBezTo>
                  <a:pt x="317" y="65"/>
                  <a:pt x="322" y="80"/>
                  <a:pt x="327" y="93"/>
                </a:cubicBezTo>
                <a:cubicBezTo>
                  <a:pt x="320" y="97"/>
                  <a:pt x="314" y="100"/>
                  <a:pt x="307" y="104"/>
                </a:cubicBezTo>
                <a:cubicBezTo>
                  <a:pt x="298" y="92"/>
                  <a:pt x="289" y="79"/>
                  <a:pt x="287" y="76"/>
                </a:cubicBezTo>
                <a:cubicBezTo>
                  <a:pt x="286" y="74"/>
                  <a:pt x="283" y="72"/>
                  <a:pt x="280" y="72"/>
                </a:cubicBezTo>
                <a:cubicBezTo>
                  <a:pt x="278" y="71"/>
                  <a:pt x="275" y="72"/>
                  <a:pt x="272" y="73"/>
                </a:cubicBezTo>
                <a:cubicBezTo>
                  <a:pt x="270" y="75"/>
                  <a:pt x="268" y="77"/>
                  <a:pt x="267" y="80"/>
                </a:cubicBezTo>
                <a:cubicBezTo>
                  <a:pt x="266" y="82"/>
                  <a:pt x="266" y="85"/>
                  <a:pt x="267" y="88"/>
                </a:cubicBezTo>
                <a:cubicBezTo>
                  <a:pt x="268" y="91"/>
                  <a:pt x="275" y="105"/>
                  <a:pt x="281" y="119"/>
                </a:cubicBezTo>
                <a:cubicBezTo>
                  <a:pt x="275" y="123"/>
                  <a:pt x="268" y="127"/>
                  <a:pt x="262" y="131"/>
                </a:cubicBezTo>
                <a:cubicBezTo>
                  <a:pt x="253" y="120"/>
                  <a:pt x="242" y="108"/>
                  <a:pt x="240" y="106"/>
                </a:cubicBezTo>
                <a:cubicBezTo>
                  <a:pt x="238" y="103"/>
                  <a:pt x="235" y="102"/>
                  <a:pt x="232" y="102"/>
                </a:cubicBezTo>
                <a:cubicBezTo>
                  <a:pt x="230" y="102"/>
                  <a:pt x="227" y="103"/>
                  <a:pt x="224" y="104"/>
                </a:cubicBezTo>
                <a:cubicBezTo>
                  <a:pt x="222" y="106"/>
                  <a:pt x="220" y="109"/>
                  <a:pt x="220" y="111"/>
                </a:cubicBezTo>
                <a:cubicBezTo>
                  <a:pt x="219" y="114"/>
                  <a:pt x="219" y="117"/>
                  <a:pt x="221" y="119"/>
                </a:cubicBezTo>
                <a:cubicBezTo>
                  <a:pt x="223" y="122"/>
                  <a:pt x="231" y="136"/>
                  <a:pt x="238" y="149"/>
                </a:cubicBezTo>
                <a:cubicBezTo>
                  <a:pt x="232" y="153"/>
                  <a:pt x="226" y="158"/>
                  <a:pt x="221" y="163"/>
                </a:cubicBezTo>
                <a:cubicBezTo>
                  <a:pt x="210" y="153"/>
                  <a:pt x="198" y="142"/>
                  <a:pt x="196" y="140"/>
                </a:cubicBezTo>
                <a:cubicBezTo>
                  <a:pt x="194" y="138"/>
                  <a:pt x="191" y="137"/>
                  <a:pt x="188" y="137"/>
                </a:cubicBezTo>
                <a:cubicBezTo>
                  <a:pt x="185" y="137"/>
                  <a:pt x="182" y="138"/>
                  <a:pt x="180" y="140"/>
                </a:cubicBezTo>
                <a:cubicBezTo>
                  <a:pt x="178" y="142"/>
                  <a:pt x="177" y="145"/>
                  <a:pt x="176" y="148"/>
                </a:cubicBezTo>
                <a:cubicBezTo>
                  <a:pt x="176" y="150"/>
                  <a:pt x="176" y="153"/>
                  <a:pt x="178" y="156"/>
                </a:cubicBezTo>
                <a:cubicBezTo>
                  <a:pt x="180" y="158"/>
                  <a:pt x="190" y="171"/>
                  <a:pt x="198" y="183"/>
                </a:cubicBezTo>
                <a:cubicBezTo>
                  <a:pt x="193" y="188"/>
                  <a:pt x="188" y="193"/>
                  <a:pt x="182" y="199"/>
                </a:cubicBezTo>
                <a:cubicBezTo>
                  <a:pt x="171" y="190"/>
                  <a:pt x="158" y="181"/>
                  <a:pt x="155" y="179"/>
                </a:cubicBezTo>
                <a:cubicBezTo>
                  <a:pt x="153" y="177"/>
                  <a:pt x="150" y="176"/>
                  <a:pt x="147" y="177"/>
                </a:cubicBezTo>
                <a:cubicBezTo>
                  <a:pt x="145" y="177"/>
                  <a:pt x="142" y="178"/>
                  <a:pt x="140" y="180"/>
                </a:cubicBezTo>
                <a:cubicBezTo>
                  <a:pt x="138" y="183"/>
                  <a:pt x="137" y="185"/>
                  <a:pt x="137" y="188"/>
                </a:cubicBezTo>
                <a:cubicBezTo>
                  <a:pt x="137" y="191"/>
                  <a:pt x="138" y="194"/>
                  <a:pt x="140" y="196"/>
                </a:cubicBezTo>
                <a:cubicBezTo>
                  <a:pt x="142" y="198"/>
                  <a:pt x="153" y="210"/>
                  <a:pt x="163" y="221"/>
                </a:cubicBezTo>
                <a:cubicBezTo>
                  <a:pt x="158" y="227"/>
                  <a:pt x="153" y="233"/>
                  <a:pt x="148" y="238"/>
                </a:cubicBezTo>
                <a:cubicBezTo>
                  <a:pt x="136" y="231"/>
                  <a:pt x="122" y="223"/>
                  <a:pt x="119" y="221"/>
                </a:cubicBezTo>
                <a:cubicBezTo>
                  <a:pt x="117" y="220"/>
                  <a:pt x="114" y="220"/>
                  <a:pt x="111" y="220"/>
                </a:cubicBezTo>
                <a:cubicBezTo>
                  <a:pt x="108" y="221"/>
                  <a:pt x="106" y="222"/>
                  <a:pt x="104" y="225"/>
                </a:cubicBezTo>
                <a:cubicBezTo>
                  <a:pt x="102" y="227"/>
                  <a:pt x="102" y="230"/>
                  <a:pt x="102" y="233"/>
                </a:cubicBezTo>
                <a:cubicBezTo>
                  <a:pt x="102" y="236"/>
                  <a:pt x="103" y="238"/>
                  <a:pt x="105" y="240"/>
                </a:cubicBezTo>
                <a:cubicBezTo>
                  <a:pt x="108" y="242"/>
                  <a:pt x="120" y="253"/>
                  <a:pt x="131" y="263"/>
                </a:cubicBezTo>
                <a:cubicBezTo>
                  <a:pt x="127" y="269"/>
                  <a:pt x="122" y="275"/>
                  <a:pt x="118" y="282"/>
                </a:cubicBezTo>
                <a:cubicBezTo>
                  <a:pt x="105" y="276"/>
                  <a:pt x="91" y="269"/>
                  <a:pt x="88" y="268"/>
                </a:cubicBezTo>
                <a:cubicBezTo>
                  <a:pt x="85" y="266"/>
                  <a:pt x="82" y="266"/>
                  <a:pt x="80" y="267"/>
                </a:cubicBezTo>
                <a:cubicBezTo>
                  <a:pt x="77" y="268"/>
                  <a:pt x="75" y="270"/>
                  <a:pt x="73" y="273"/>
                </a:cubicBezTo>
                <a:cubicBezTo>
                  <a:pt x="72" y="275"/>
                  <a:pt x="71" y="278"/>
                  <a:pt x="72" y="281"/>
                </a:cubicBezTo>
                <a:cubicBezTo>
                  <a:pt x="72" y="284"/>
                  <a:pt x="74" y="286"/>
                  <a:pt x="76" y="288"/>
                </a:cubicBezTo>
                <a:cubicBezTo>
                  <a:pt x="79" y="290"/>
                  <a:pt x="92" y="299"/>
                  <a:pt x="104" y="307"/>
                </a:cubicBezTo>
                <a:cubicBezTo>
                  <a:pt x="100" y="314"/>
                  <a:pt x="97" y="321"/>
                  <a:pt x="93" y="328"/>
                </a:cubicBezTo>
                <a:cubicBezTo>
                  <a:pt x="79" y="323"/>
                  <a:pt x="64" y="318"/>
                  <a:pt x="61" y="317"/>
                </a:cubicBezTo>
                <a:cubicBezTo>
                  <a:pt x="59" y="316"/>
                  <a:pt x="56" y="316"/>
                  <a:pt x="53" y="317"/>
                </a:cubicBezTo>
                <a:cubicBezTo>
                  <a:pt x="51" y="319"/>
                  <a:pt x="48" y="321"/>
                  <a:pt x="47" y="323"/>
                </a:cubicBezTo>
                <a:cubicBezTo>
                  <a:pt x="46" y="326"/>
                  <a:pt x="46" y="329"/>
                  <a:pt x="47" y="332"/>
                </a:cubicBezTo>
                <a:cubicBezTo>
                  <a:pt x="48" y="334"/>
                  <a:pt x="49" y="337"/>
                  <a:pt x="52" y="338"/>
                </a:cubicBezTo>
                <a:cubicBezTo>
                  <a:pt x="55" y="340"/>
                  <a:pt x="68" y="348"/>
                  <a:pt x="81" y="355"/>
                </a:cubicBezTo>
                <a:cubicBezTo>
                  <a:pt x="78" y="362"/>
                  <a:pt x="76" y="369"/>
                  <a:pt x="73" y="376"/>
                </a:cubicBezTo>
                <a:cubicBezTo>
                  <a:pt x="59" y="373"/>
                  <a:pt x="43" y="369"/>
                  <a:pt x="40" y="369"/>
                </a:cubicBezTo>
                <a:cubicBezTo>
                  <a:pt x="37" y="368"/>
                  <a:pt x="34" y="369"/>
                  <a:pt x="32" y="370"/>
                </a:cubicBezTo>
                <a:cubicBezTo>
                  <a:pt x="30" y="372"/>
                  <a:pt x="28" y="374"/>
                  <a:pt x="27" y="377"/>
                </a:cubicBezTo>
                <a:cubicBezTo>
                  <a:pt x="26" y="379"/>
                  <a:pt x="26" y="382"/>
                  <a:pt x="27" y="385"/>
                </a:cubicBezTo>
                <a:cubicBezTo>
                  <a:pt x="28" y="388"/>
                  <a:pt x="30" y="390"/>
                  <a:pt x="33" y="391"/>
                </a:cubicBezTo>
                <a:cubicBezTo>
                  <a:pt x="36" y="392"/>
                  <a:pt x="50" y="399"/>
                  <a:pt x="64" y="404"/>
                </a:cubicBezTo>
                <a:cubicBezTo>
                  <a:pt x="62" y="412"/>
                  <a:pt x="60" y="419"/>
                  <a:pt x="58" y="426"/>
                </a:cubicBezTo>
                <a:cubicBezTo>
                  <a:pt x="44" y="425"/>
                  <a:pt x="28" y="423"/>
                  <a:pt x="25" y="422"/>
                </a:cubicBezTo>
                <a:cubicBezTo>
                  <a:pt x="22" y="422"/>
                  <a:pt x="19" y="423"/>
                  <a:pt x="17" y="425"/>
                </a:cubicBezTo>
                <a:cubicBezTo>
                  <a:pt x="14" y="426"/>
                  <a:pt x="13" y="429"/>
                  <a:pt x="12" y="432"/>
                </a:cubicBezTo>
                <a:cubicBezTo>
                  <a:pt x="12" y="435"/>
                  <a:pt x="12" y="437"/>
                  <a:pt x="13" y="440"/>
                </a:cubicBezTo>
                <a:cubicBezTo>
                  <a:pt x="15" y="442"/>
                  <a:pt x="17" y="444"/>
                  <a:pt x="20" y="445"/>
                </a:cubicBezTo>
                <a:cubicBezTo>
                  <a:pt x="23" y="446"/>
                  <a:pt x="38" y="451"/>
                  <a:pt x="52" y="455"/>
                </a:cubicBezTo>
                <a:cubicBezTo>
                  <a:pt x="50" y="463"/>
                  <a:pt x="49" y="470"/>
                  <a:pt x="48" y="478"/>
                </a:cubicBezTo>
                <a:cubicBezTo>
                  <a:pt x="34" y="478"/>
                  <a:pt x="18" y="477"/>
                  <a:pt x="15" y="477"/>
                </a:cubicBezTo>
                <a:cubicBezTo>
                  <a:pt x="12" y="477"/>
                  <a:pt x="9" y="479"/>
                  <a:pt x="7" y="481"/>
                </a:cubicBezTo>
                <a:cubicBezTo>
                  <a:pt x="5" y="482"/>
                  <a:pt x="4" y="485"/>
                  <a:pt x="3" y="488"/>
                </a:cubicBezTo>
                <a:cubicBezTo>
                  <a:pt x="3" y="491"/>
                  <a:pt x="4" y="494"/>
                  <a:pt x="5" y="496"/>
                </a:cubicBezTo>
                <a:cubicBezTo>
                  <a:pt x="7" y="498"/>
                  <a:pt x="9" y="500"/>
                  <a:pt x="12" y="501"/>
                </a:cubicBezTo>
                <a:cubicBezTo>
                  <a:pt x="15" y="501"/>
                  <a:pt x="31" y="505"/>
                  <a:pt x="45" y="507"/>
                </a:cubicBezTo>
                <a:cubicBezTo>
                  <a:pt x="45" y="515"/>
                  <a:pt x="44" y="522"/>
                  <a:pt x="44" y="530"/>
                </a:cubicBezTo>
                <a:cubicBezTo>
                  <a:pt x="30" y="531"/>
                  <a:pt x="14" y="533"/>
                  <a:pt x="10" y="533"/>
                </a:cubicBezTo>
                <a:cubicBezTo>
                  <a:pt x="7" y="533"/>
                  <a:pt x="5" y="535"/>
                  <a:pt x="3" y="537"/>
                </a:cubicBezTo>
                <a:cubicBezTo>
                  <a:pt x="1" y="539"/>
                  <a:pt x="0" y="542"/>
                  <a:pt x="0" y="545"/>
                </a:cubicBezTo>
                <a:cubicBezTo>
                  <a:pt x="0" y="548"/>
                  <a:pt x="1" y="551"/>
                  <a:pt x="3" y="553"/>
                </a:cubicBezTo>
                <a:cubicBezTo>
                  <a:pt x="5" y="555"/>
                  <a:pt x="7" y="556"/>
                  <a:pt x="10" y="557"/>
                </a:cubicBezTo>
                <a:cubicBezTo>
                  <a:pt x="14" y="557"/>
                  <a:pt x="30" y="558"/>
                  <a:pt x="44" y="560"/>
                </a:cubicBezTo>
                <a:cubicBezTo>
                  <a:pt x="44" y="567"/>
                  <a:pt x="45" y="575"/>
                  <a:pt x="45" y="582"/>
                </a:cubicBezTo>
                <a:cubicBezTo>
                  <a:pt x="31" y="585"/>
                  <a:pt x="15" y="588"/>
                  <a:pt x="12" y="589"/>
                </a:cubicBezTo>
                <a:cubicBezTo>
                  <a:pt x="9" y="590"/>
                  <a:pt x="7" y="591"/>
                  <a:pt x="5" y="594"/>
                </a:cubicBezTo>
                <a:cubicBezTo>
                  <a:pt x="4" y="596"/>
                  <a:pt x="3" y="599"/>
                  <a:pt x="3" y="602"/>
                </a:cubicBezTo>
                <a:cubicBezTo>
                  <a:pt x="4" y="605"/>
                  <a:pt x="5" y="607"/>
                  <a:pt x="7" y="609"/>
                </a:cubicBezTo>
                <a:cubicBezTo>
                  <a:pt x="9" y="611"/>
                  <a:pt x="12" y="613"/>
                  <a:pt x="15" y="612"/>
                </a:cubicBezTo>
                <a:cubicBezTo>
                  <a:pt x="18" y="612"/>
                  <a:pt x="34" y="612"/>
                  <a:pt x="48" y="612"/>
                </a:cubicBezTo>
                <a:cubicBezTo>
                  <a:pt x="49" y="620"/>
                  <a:pt x="50" y="627"/>
                  <a:pt x="52" y="634"/>
                </a:cubicBezTo>
                <a:cubicBezTo>
                  <a:pt x="38" y="639"/>
                  <a:pt x="23" y="644"/>
                  <a:pt x="20" y="645"/>
                </a:cubicBezTo>
                <a:cubicBezTo>
                  <a:pt x="17" y="645"/>
                  <a:pt x="15" y="647"/>
                  <a:pt x="13" y="650"/>
                </a:cubicBezTo>
                <a:cubicBezTo>
                  <a:pt x="12" y="652"/>
                  <a:pt x="12" y="655"/>
                  <a:pt x="12" y="658"/>
                </a:cubicBezTo>
                <a:cubicBezTo>
                  <a:pt x="13" y="661"/>
                  <a:pt x="14" y="664"/>
                  <a:pt x="17" y="665"/>
                </a:cubicBezTo>
                <a:cubicBezTo>
                  <a:pt x="19" y="667"/>
                  <a:pt x="22" y="668"/>
                  <a:pt x="25" y="668"/>
                </a:cubicBezTo>
                <a:cubicBezTo>
                  <a:pt x="28" y="667"/>
                  <a:pt x="44" y="665"/>
                  <a:pt x="58" y="664"/>
                </a:cubicBezTo>
                <a:cubicBezTo>
                  <a:pt x="60" y="671"/>
                  <a:pt x="62" y="678"/>
                  <a:pt x="64" y="686"/>
                </a:cubicBezTo>
                <a:cubicBezTo>
                  <a:pt x="50" y="691"/>
                  <a:pt x="36" y="698"/>
                  <a:pt x="33" y="699"/>
                </a:cubicBezTo>
                <a:cubicBezTo>
                  <a:pt x="30" y="700"/>
                  <a:pt x="28" y="702"/>
                  <a:pt x="27" y="705"/>
                </a:cubicBezTo>
                <a:cubicBezTo>
                  <a:pt x="26" y="708"/>
                  <a:pt x="26" y="710"/>
                  <a:pt x="27" y="713"/>
                </a:cubicBezTo>
                <a:cubicBezTo>
                  <a:pt x="28" y="716"/>
                  <a:pt x="30" y="718"/>
                  <a:pt x="32" y="720"/>
                </a:cubicBezTo>
                <a:cubicBezTo>
                  <a:pt x="34" y="721"/>
                  <a:pt x="37" y="722"/>
                  <a:pt x="40" y="721"/>
                </a:cubicBezTo>
                <a:cubicBezTo>
                  <a:pt x="43" y="721"/>
                  <a:pt x="59" y="717"/>
                  <a:pt x="73" y="714"/>
                </a:cubicBezTo>
                <a:cubicBezTo>
                  <a:pt x="76" y="721"/>
                  <a:pt x="78" y="728"/>
                  <a:pt x="81" y="735"/>
                </a:cubicBezTo>
                <a:cubicBezTo>
                  <a:pt x="68" y="742"/>
                  <a:pt x="55" y="750"/>
                  <a:pt x="52" y="752"/>
                </a:cubicBezTo>
                <a:cubicBezTo>
                  <a:pt x="49" y="753"/>
                  <a:pt x="48" y="755"/>
                  <a:pt x="47" y="758"/>
                </a:cubicBezTo>
                <a:cubicBezTo>
                  <a:pt x="46" y="761"/>
                  <a:pt x="46" y="764"/>
                  <a:pt x="47" y="766"/>
                </a:cubicBezTo>
                <a:cubicBezTo>
                  <a:pt x="48" y="769"/>
                  <a:pt x="51" y="771"/>
                  <a:pt x="53" y="772"/>
                </a:cubicBezTo>
                <a:cubicBezTo>
                  <a:pt x="56" y="774"/>
                  <a:pt x="59" y="774"/>
                  <a:pt x="61" y="773"/>
                </a:cubicBezTo>
                <a:cubicBezTo>
                  <a:pt x="64" y="772"/>
                  <a:pt x="79" y="767"/>
                  <a:pt x="93" y="762"/>
                </a:cubicBezTo>
                <a:cubicBezTo>
                  <a:pt x="97" y="769"/>
                  <a:pt x="100" y="776"/>
                  <a:pt x="104" y="782"/>
                </a:cubicBezTo>
                <a:cubicBezTo>
                  <a:pt x="92" y="791"/>
                  <a:pt x="79" y="800"/>
                  <a:pt x="76" y="802"/>
                </a:cubicBezTo>
                <a:cubicBezTo>
                  <a:pt x="74" y="804"/>
                  <a:pt x="72" y="806"/>
                  <a:pt x="72" y="809"/>
                </a:cubicBezTo>
                <a:cubicBezTo>
                  <a:pt x="71" y="812"/>
                  <a:pt x="72" y="815"/>
                  <a:pt x="73" y="817"/>
                </a:cubicBezTo>
                <a:cubicBezTo>
                  <a:pt x="75" y="820"/>
                  <a:pt x="77" y="822"/>
                  <a:pt x="80" y="823"/>
                </a:cubicBezTo>
                <a:cubicBezTo>
                  <a:pt x="82" y="824"/>
                  <a:pt x="85" y="824"/>
                  <a:pt x="88" y="822"/>
                </a:cubicBezTo>
                <a:cubicBezTo>
                  <a:pt x="91" y="821"/>
                  <a:pt x="105" y="814"/>
                  <a:pt x="118" y="808"/>
                </a:cubicBezTo>
                <a:cubicBezTo>
                  <a:pt x="122" y="815"/>
                  <a:pt x="127" y="821"/>
                  <a:pt x="131" y="827"/>
                </a:cubicBezTo>
                <a:cubicBezTo>
                  <a:pt x="120" y="837"/>
                  <a:pt x="108" y="847"/>
                  <a:pt x="105" y="850"/>
                </a:cubicBezTo>
                <a:cubicBezTo>
                  <a:pt x="103" y="852"/>
                  <a:pt x="102" y="854"/>
                  <a:pt x="102" y="857"/>
                </a:cubicBezTo>
                <a:cubicBezTo>
                  <a:pt x="102" y="860"/>
                  <a:pt x="102" y="863"/>
                  <a:pt x="104" y="865"/>
                </a:cubicBezTo>
                <a:cubicBezTo>
                  <a:pt x="106" y="867"/>
                  <a:pt x="108" y="869"/>
                  <a:pt x="111" y="870"/>
                </a:cubicBezTo>
                <a:cubicBezTo>
                  <a:pt x="114" y="870"/>
                  <a:pt x="117" y="870"/>
                  <a:pt x="119" y="869"/>
                </a:cubicBezTo>
                <a:cubicBezTo>
                  <a:pt x="122" y="867"/>
                  <a:pt x="136" y="859"/>
                  <a:pt x="148" y="851"/>
                </a:cubicBezTo>
                <a:cubicBezTo>
                  <a:pt x="153" y="857"/>
                  <a:pt x="158" y="863"/>
                  <a:pt x="163" y="869"/>
                </a:cubicBezTo>
                <a:cubicBezTo>
                  <a:pt x="153" y="880"/>
                  <a:pt x="142" y="891"/>
                  <a:pt x="140" y="894"/>
                </a:cubicBezTo>
                <a:cubicBezTo>
                  <a:pt x="138" y="896"/>
                  <a:pt x="137" y="899"/>
                  <a:pt x="137" y="902"/>
                </a:cubicBezTo>
                <a:cubicBezTo>
                  <a:pt x="137" y="904"/>
                  <a:pt x="138" y="907"/>
                  <a:pt x="140" y="909"/>
                </a:cubicBezTo>
                <a:cubicBezTo>
                  <a:pt x="142" y="912"/>
                  <a:pt x="145" y="913"/>
                  <a:pt x="147" y="913"/>
                </a:cubicBezTo>
                <a:cubicBezTo>
                  <a:pt x="150" y="914"/>
                  <a:pt x="153" y="913"/>
                  <a:pt x="155" y="911"/>
                </a:cubicBezTo>
                <a:cubicBezTo>
                  <a:pt x="158" y="909"/>
                  <a:pt x="171" y="900"/>
                  <a:pt x="182" y="891"/>
                </a:cubicBezTo>
                <a:cubicBezTo>
                  <a:pt x="188" y="897"/>
                  <a:pt x="193" y="902"/>
                  <a:pt x="198" y="907"/>
                </a:cubicBezTo>
                <a:cubicBezTo>
                  <a:pt x="190" y="919"/>
                  <a:pt x="180" y="932"/>
                  <a:pt x="178" y="934"/>
                </a:cubicBezTo>
                <a:cubicBezTo>
                  <a:pt x="176" y="937"/>
                  <a:pt x="176" y="940"/>
                  <a:pt x="176" y="942"/>
                </a:cubicBezTo>
                <a:cubicBezTo>
                  <a:pt x="177" y="945"/>
                  <a:pt x="178" y="948"/>
                  <a:pt x="180" y="950"/>
                </a:cubicBezTo>
                <a:cubicBezTo>
                  <a:pt x="182" y="952"/>
                  <a:pt x="185" y="953"/>
                  <a:pt x="188" y="953"/>
                </a:cubicBezTo>
                <a:cubicBezTo>
                  <a:pt x="191" y="953"/>
                  <a:pt x="194" y="952"/>
                  <a:pt x="196" y="950"/>
                </a:cubicBezTo>
                <a:cubicBezTo>
                  <a:pt x="198" y="948"/>
                  <a:pt x="210" y="937"/>
                  <a:pt x="221" y="927"/>
                </a:cubicBezTo>
                <a:cubicBezTo>
                  <a:pt x="226" y="932"/>
                  <a:pt x="232" y="937"/>
                  <a:pt x="238" y="941"/>
                </a:cubicBezTo>
                <a:cubicBezTo>
                  <a:pt x="231" y="954"/>
                  <a:pt x="223" y="968"/>
                  <a:pt x="221" y="970"/>
                </a:cubicBezTo>
                <a:cubicBezTo>
                  <a:pt x="219" y="973"/>
                  <a:pt x="219" y="976"/>
                  <a:pt x="220" y="979"/>
                </a:cubicBezTo>
                <a:cubicBezTo>
                  <a:pt x="220" y="981"/>
                  <a:pt x="222" y="984"/>
                  <a:pt x="224" y="986"/>
                </a:cubicBezTo>
                <a:cubicBezTo>
                  <a:pt x="227" y="987"/>
                  <a:pt x="230" y="988"/>
                  <a:pt x="232" y="988"/>
                </a:cubicBezTo>
                <a:cubicBezTo>
                  <a:pt x="235" y="988"/>
                  <a:pt x="238" y="986"/>
                  <a:pt x="240" y="984"/>
                </a:cubicBezTo>
                <a:cubicBezTo>
                  <a:pt x="242" y="982"/>
                  <a:pt x="253" y="970"/>
                  <a:pt x="262" y="959"/>
                </a:cubicBezTo>
                <a:cubicBezTo>
                  <a:pt x="268" y="963"/>
                  <a:pt x="275" y="967"/>
                  <a:pt x="281" y="971"/>
                </a:cubicBezTo>
                <a:cubicBezTo>
                  <a:pt x="275" y="984"/>
                  <a:pt x="268" y="999"/>
                  <a:pt x="267" y="1002"/>
                </a:cubicBezTo>
                <a:cubicBezTo>
                  <a:pt x="266" y="1005"/>
                  <a:pt x="266" y="1008"/>
                  <a:pt x="267" y="1010"/>
                </a:cubicBezTo>
                <a:cubicBezTo>
                  <a:pt x="268" y="1013"/>
                  <a:pt x="270" y="1015"/>
                  <a:pt x="272" y="1017"/>
                </a:cubicBezTo>
                <a:cubicBezTo>
                  <a:pt x="275" y="1018"/>
                  <a:pt x="278" y="1019"/>
                  <a:pt x="280" y="1018"/>
                </a:cubicBezTo>
                <a:cubicBezTo>
                  <a:pt x="283" y="1018"/>
                  <a:pt x="286" y="1016"/>
                  <a:pt x="287" y="1014"/>
                </a:cubicBezTo>
                <a:cubicBezTo>
                  <a:pt x="289" y="1011"/>
                  <a:pt x="298" y="998"/>
                  <a:pt x="307" y="986"/>
                </a:cubicBezTo>
                <a:cubicBezTo>
                  <a:pt x="314" y="990"/>
                  <a:pt x="320" y="993"/>
                  <a:pt x="327" y="996"/>
                </a:cubicBezTo>
                <a:cubicBezTo>
                  <a:pt x="322" y="1010"/>
                  <a:pt x="317" y="1025"/>
                  <a:pt x="316" y="1028"/>
                </a:cubicBezTo>
                <a:cubicBezTo>
                  <a:pt x="315" y="1031"/>
                  <a:pt x="316" y="1034"/>
                  <a:pt x="317" y="1037"/>
                </a:cubicBezTo>
                <a:cubicBezTo>
                  <a:pt x="318" y="1039"/>
                  <a:pt x="320" y="1041"/>
                  <a:pt x="323" y="1042"/>
                </a:cubicBezTo>
                <a:cubicBezTo>
                  <a:pt x="326" y="1044"/>
                  <a:pt x="328" y="1044"/>
                  <a:pt x="331" y="1043"/>
                </a:cubicBezTo>
                <a:cubicBezTo>
                  <a:pt x="334" y="1042"/>
                  <a:pt x="336" y="1041"/>
                  <a:pt x="338" y="1038"/>
                </a:cubicBezTo>
                <a:cubicBezTo>
                  <a:pt x="339" y="1035"/>
                  <a:pt x="347" y="1021"/>
                  <a:pt x="354" y="1009"/>
                </a:cubicBezTo>
                <a:cubicBezTo>
                  <a:pt x="361" y="1011"/>
                  <a:pt x="368" y="1014"/>
                  <a:pt x="375" y="1017"/>
                </a:cubicBezTo>
                <a:cubicBezTo>
                  <a:pt x="372" y="1031"/>
                  <a:pt x="369" y="1046"/>
                  <a:pt x="368" y="1050"/>
                </a:cubicBezTo>
                <a:cubicBezTo>
                  <a:pt x="367" y="1052"/>
                  <a:pt x="368" y="1055"/>
                  <a:pt x="369" y="1058"/>
                </a:cubicBezTo>
                <a:cubicBezTo>
                  <a:pt x="371" y="1060"/>
                  <a:pt x="373" y="1062"/>
                  <a:pt x="376" y="1063"/>
                </a:cubicBezTo>
                <a:cubicBezTo>
                  <a:pt x="379" y="1064"/>
                  <a:pt x="382" y="1064"/>
                  <a:pt x="384" y="1063"/>
                </a:cubicBezTo>
                <a:cubicBezTo>
                  <a:pt x="387" y="1062"/>
                  <a:pt x="389" y="1060"/>
                  <a:pt x="390" y="1057"/>
                </a:cubicBezTo>
                <a:cubicBezTo>
                  <a:pt x="392" y="1054"/>
                  <a:pt x="398" y="1039"/>
                  <a:pt x="404" y="1026"/>
                </a:cubicBezTo>
                <a:cubicBezTo>
                  <a:pt x="411" y="1028"/>
                  <a:pt x="418" y="1030"/>
                  <a:pt x="425" y="1032"/>
                </a:cubicBezTo>
                <a:cubicBezTo>
                  <a:pt x="424" y="1046"/>
                  <a:pt x="422" y="1062"/>
                  <a:pt x="422" y="1065"/>
                </a:cubicBezTo>
                <a:cubicBezTo>
                  <a:pt x="421" y="1068"/>
                  <a:pt x="422" y="1071"/>
                  <a:pt x="424" y="1073"/>
                </a:cubicBezTo>
                <a:cubicBezTo>
                  <a:pt x="426" y="1075"/>
                  <a:pt x="428" y="1077"/>
                  <a:pt x="431" y="1078"/>
                </a:cubicBezTo>
                <a:cubicBezTo>
                  <a:pt x="434" y="1078"/>
                  <a:pt x="437" y="1078"/>
                  <a:pt x="439" y="1076"/>
                </a:cubicBezTo>
                <a:cubicBezTo>
                  <a:pt x="442" y="1075"/>
                  <a:pt x="444" y="1073"/>
                  <a:pt x="445" y="1070"/>
                </a:cubicBezTo>
                <a:cubicBezTo>
                  <a:pt x="446" y="1067"/>
                  <a:pt x="450" y="1052"/>
                  <a:pt x="455" y="1038"/>
                </a:cubicBezTo>
                <a:cubicBezTo>
                  <a:pt x="462" y="1039"/>
                  <a:pt x="469" y="1040"/>
                  <a:pt x="477" y="1041"/>
                </a:cubicBezTo>
                <a:cubicBezTo>
                  <a:pt x="477" y="1056"/>
                  <a:pt x="477" y="1072"/>
                  <a:pt x="477" y="1075"/>
                </a:cubicBezTo>
                <a:cubicBezTo>
                  <a:pt x="477" y="1078"/>
                  <a:pt x="478" y="1081"/>
                  <a:pt x="480" y="1083"/>
                </a:cubicBezTo>
                <a:cubicBezTo>
                  <a:pt x="482" y="1085"/>
                  <a:pt x="484" y="1086"/>
                  <a:pt x="487" y="1087"/>
                </a:cubicBezTo>
                <a:cubicBezTo>
                  <a:pt x="490" y="1087"/>
                  <a:pt x="493" y="1086"/>
                  <a:pt x="495" y="1085"/>
                </a:cubicBezTo>
                <a:cubicBezTo>
                  <a:pt x="497" y="1083"/>
                  <a:pt x="499" y="1081"/>
                  <a:pt x="500" y="1078"/>
                </a:cubicBezTo>
                <a:cubicBezTo>
                  <a:pt x="501" y="1074"/>
                  <a:pt x="504" y="1059"/>
                  <a:pt x="507" y="1045"/>
                </a:cubicBezTo>
                <a:cubicBezTo>
                  <a:pt x="514" y="1045"/>
                  <a:pt x="522" y="1045"/>
                  <a:pt x="529" y="1046"/>
                </a:cubicBezTo>
                <a:cubicBezTo>
                  <a:pt x="530" y="1060"/>
                  <a:pt x="532" y="1076"/>
                  <a:pt x="532" y="1079"/>
                </a:cubicBezTo>
                <a:cubicBezTo>
                  <a:pt x="533" y="1082"/>
                  <a:pt x="534" y="1085"/>
                  <a:pt x="536" y="1087"/>
                </a:cubicBezTo>
                <a:cubicBezTo>
                  <a:pt x="538" y="1089"/>
                  <a:pt x="541" y="1090"/>
                  <a:pt x="544" y="1090"/>
                </a:cubicBezTo>
                <a:cubicBezTo>
                  <a:pt x="547" y="1090"/>
                  <a:pt x="550" y="1088"/>
                  <a:pt x="552" y="1087"/>
                </a:cubicBezTo>
                <a:cubicBezTo>
                  <a:pt x="554" y="1085"/>
                  <a:pt x="555" y="1082"/>
                  <a:pt x="556" y="1079"/>
                </a:cubicBezTo>
                <a:cubicBezTo>
                  <a:pt x="556" y="1076"/>
                  <a:pt x="558" y="1060"/>
                  <a:pt x="559" y="1046"/>
                </a:cubicBezTo>
                <a:cubicBezTo>
                  <a:pt x="566" y="1045"/>
                  <a:pt x="574" y="1045"/>
                  <a:pt x="581" y="1045"/>
                </a:cubicBezTo>
                <a:cubicBezTo>
                  <a:pt x="584" y="1059"/>
                  <a:pt x="587" y="1074"/>
                  <a:pt x="588" y="1078"/>
                </a:cubicBezTo>
                <a:cubicBezTo>
                  <a:pt x="589" y="1081"/>
                  <a:pt x="590" y="1083"/>
                  <a:pt x="593" y="1085"/>
                </a:cubicBezTo>
                <a:cubicBezTo>
                  <a:pt x="595" y="1086"/>
                  <a:pt x="598" y="1087"/>
                  <a:pt x="601" y="1087"/>
                </a:cubicBezTo>
                <a:cubicBezTo>
                  <a:pt x="604" y="1086"/>
                  <a:pt x="606" y="1085"/>
                  <a:pt x="608" y="1083"/>
                </a:cubicBezTo>
                <a:cubicBezTo>
                  <a:pt x="610" y="1081"/>
                  <a:pt x="611" y="1078"/>
                  <a:pt x="611" y="1075"/>
                </a:cubicBezTo>
                <a:cubicBezTo>
                  <a:pt x="611" y="1072"/>
                  <a:pt x="611" y="1056"/>
                  <a:pt x="611" y="1041"/>
                </a:cubicBezTo>
                <a:cubicBezTo>
                  <a:pt x="619" y="1040"/>
                  <a:pt x="626" y="1039"/>
                  <a:pt x="633" y="1038"/>
                </a:cubicBezTo>
                <a:cubicBezTo>
                  <a:pt x="638" y="1052"/>
                  <a:pt x="642" y="1067"/>
                  <a:pt x="643" y="1070"/>
                </a:cubicBezTo>
                <a:cubicBezTo>
                  <a:pt x="644" y="1073"/>
                  <a:pt x="646" y="1075"/>
                  <a:pt x="649" y="1076"/>
                </a:cubicBezTo>
                <a:cubicBezTo>
                  <a:pt x="651" y="1078"/>
                  <a:pt x="654" y="1078"/>
                  <a:pt x="657" y="1078"/>
                </a:cubicBezTo>
                <a:cubicBezTo>
                  <a:pt x="660" y="1077"/>
                  <a:pt x="662" y="1075"/>
                  <a:pt x="664" y="1073"/>
                </a:cubicBezTo>
                <a:cubicBezTo>
                  <a:pt x="666" y="1071"/>
                  <a:pt x="667" y="1068"/>
                  <a:pt x="666" y="1065"/>
                </a:cubicBezTo>
                <a:cubicBezTo>
                  <a:pt x="666" y="1062"/>
                  <a:pt x="664" y="1046"/>
                  <a:pt x="663" y="1032"/>
                </a:cubicBezTo>
                <a:cubicBezTo>
                  <a:pt x="670" y="1030"/>
                  <a:pt x="677" y="1028"/>
                  <a:pt x="684" y="1026"/>
                </a:cubicBezTo>
                <a:cubicBezTo>
                  <a:pt x="690" y="1039"/>
                  <a:pt x="696" y="1054"/>
                  <a:pt x="698" y="1057"/>
                </a:cubicBezTo>
                <a:cubicBezTo>
                  <a:pt x="699" y="1060"/>
                  <a:pt x="701" y="1062"/>
                  <a:pt x="704" y="1063"/>
                </a:cubicBezTo>
                <a:cubicBezTo>
                  <a:pt x="706" y="1064"/>
                  <a:pt x="709" y="1064"/>
                  <a:pt x="712" y="1063"/>
                </a:cubicBezTo>
                <a:cubicBezTo>
                  <a:pt x="715" y="1062"/>
                  <a:pt x="717" y="1060"/>
                  <a:pt x="719" y="1058"/>
                </a:cubicBezTo>
                <a:cubicBezTo>
                  <a:pt x="720" y="1055"/>
                  <a:pt x="721" y="1052"/>
                  <a:pt x="720" y="1050"/>
                </a:cubicBezTo>
                <a:cubicBezTo>
                  <a:pt x="719" y="1046"/>
                  <a:pt x="716" y="1031"/>
                  <a:pt x="713" y="1017"/>
                </a:cubicBezTo>
                <a:cubicBezTo>
                  <a:pt x="720" y="1014"/>
                  <a:pt x="727" y="1011"/>
                  <a:pt x="734" y="1009"/>
                </a:cubicBezTo>
                <a:cubicBezTo>
                  <a:pt x="741" y="1021"/>
                  <a:pt x="749" y="1035"/>
                  <a:pt x="750" y="1038"/>
                </a:cubicBezTo>
                <a:cubicBezTo>
                  <a:pt x="752" y="1041"/>
                  <a:pt x="754" y="1042"/>
                  <a:pt x="757" y="1043"/>
                </a:cubicBezTo>
                <a:cubicBezTo>
                  <a:pt x="760" y="1044"/>
                  <a:pt x="762" y="1044"/>
                  <a:pt x="765" y="1042"/>
                </a:cubicBezTo>
                <a:cubicBezTo>
                  <a:pt x="768" y="1041"/>
                  <a:pt x="770" y="1039"/>
                  <a:pt x="771" y="1037"/>
                </a:cubicBezTo>
                <a:cubicBezTo>
                  <a:pt x="772" y="1034"/>
                  <a:pt x="773" y="1031"/>
                  <a:pt x="772" y="1028"/>
                </a:cubicBezTo>
                <a:cubicBezTo>
                  <a:pt x="771" y="1025"/>
                  <a:pt x="766" y="1010"/>
                  <a:pt x="761" y="996"/>
                </a:cubicBezTo>
                <a:cubicBezTo>
                  <a:pt x="768" y="993"/>
                  <a:pt x="774" y="990"/>
                  <a:pt x="781" y="986"/>
                </a:cubicBezTo>
                <a:cubicBezTo>
                  <a:pt x="790" y="998"/>
                  <a:pt x="799" y="1011"/>
                  <a:pt x="801" y="1014"/>
                </a:cubicBezTo>
                <a:cubicBezTo>
                  <a:pt x="802" y="1016"/>
                  <a:pt x="805" y="1018"/>
                  <a:pt x="808" y="1018"/>
                </a:cubicBezTo>
                <a:cubicBezTo>
                  <a:pt x="810" y="1019"/>
                  <a:pt x="813" y="1018"/>
                  <a:pt x="816" y="1017"/>
                </a:cubicBezTo>
                <a:cubicBezTo>
                  <a:pt x="818" y="1015"/>
                  <a:pt x="820" y="1013"/>
                  <a:pt x="821" y="1010"/>
                </a:cubicBezTo>
                <a:cubicBezTo>
                  <a:pt x="822" y="1008"/>
                  <a:pt x="822" y="1005"/>
                  <a:pt x="821" y="1002"/>
                </a:cubicBezTo>
                <a:cubicBezTo>
                  <a:pt x="820" y="999"/>
                  <a:pt x="813" y="984"/>
                  <a:pt x="807" y="971"/>
                </a:cubicBezTo>
                <a:cubicBezTo>
                  <a:pt x="813" y="967"/>
                  <a:pt x="820" y="963"/>
                  <a:pt x="826" y="959"/>
                </a:cubicBezTo>
                <a:cubicBezTo>
                  <a:pt x="835" y="970"/>
                  <a:pt x="846" y="982"/>
                  <a:pt x="848" y="984"/>
                </a:cubicBezTo>
                <a:cubicBezTo>
                  <a:pt x="850" y="986"/>
                  <a:pt x="853" y="988"/>
                  <a:pt x="856" y="988"/>
                </a:cubicBezTo>
                <a:cubicBezTo>
                  <a:pt x="858" y="988"/>
                  <a:pt x="861" y="987"/>
                  <a:pt x="864" y="986"/>
                </a:cubicBezTo>
                <a:cubicBezTo>
                  <a:pt x="866" y="984"/>
                  <a:pt x="868" y="981"/>
                  <a:pt x="868" y="979"/>
                </a:cubicBezTo>
                <a:cubicBezTo>
                  <a:pt x="869" y="976"/>
                  <a:pt x="869" y="973"/>
                  <a:pt x="867" y="970"/>
                </a:cubicBezTo>
                <a:cubicBezTo>
                  <a:pt x="865" y="968"/>
                  <a:pt x="857" y="954"/>
                  <a:pt x="850" y="941"/>
                </a:cubicBezTo>
                <a:cubicBezTo>
                  <a:pt x="856" y="937"/>
                  <a:pt x="862" y="932"/>
                  <a:pt x="867" y="927"/>
                </a:cubicBezTo>
                <a:cubicBezTo>
                  <a:pt x="878" y="937"/>
                  <a:pt x="890" y="948"/>
                  <a:pt x="892" y="950"/>
                </a:cubicBezTo>
                <a:cubicBezTo>
                  <a:pt x="894" y="952"/>
                  <a:pt x="897" y="953"/>
                  <a:pt x="900" y="953"/>
                </a:cubicBezTo>
                <a:cubicBezTo>
                  <a:pt x="903" y="953"/>
                  <a:pt x="906" y="952"/>
                  <a:pt x="908" y="950"/>
                </a:cubicBezTo>
                <a:cubicBezTo>
                  <a:pt x="910" y="948"/>
                  <a:pt x="911" y="945"/>
                  <a:pt x="912" y="942"/>
                </a:cubicBezTo>
                <a:cubicBezTo>
                  <a:pt x="912" y="940"/>
                  <a:pt x="911" y="937"/>
                  <a:pt x="910" y="934"/>
                </a:cubicBezTo>
                <a:cubicBezTo>
                  <a:pt x="908" y="932"/>
                  <a:pt x="898" y="919"/>
                  <a:pt x="890" y="907"/>
                </a:cubicBezTo>
                <a:cubicBezTo>
                  <a:pt x="895" y="902"/>
                  <a:pt x="900" y="897"/>
                  <a:pt x="905" y="891"/>
                </a:cubicBezTo>
                <a:cubicBezTo>
                  <a:pt x="917" y="900"/>
                  <a:pt x="930" y="909"/>
                  <a:pt x="933" y="911"/>
                </a:cubicBezTo>
                <a:cubicBezTo>
                  <a:pt x="935" y="913"/>
                  <a:pt x="938" y="914"/>
                  <a:pt x="941" y="913"/>
                </a:cubicBezTo>
                <a:cubicBezTo>
                  <a:pt x="943" y="913"/>
                  <a:pt x="946" y="912"/>
                  <a:pt x="948" y="909"/>
                </a:cubicBezTo>
                <a:cubicBezTo>
                  <a:pt x="950" y="907"/>
                  <a:pt x="951" y="904"/>
                  <a:pt x="951" y="902"/>
                </a:cubicBezTo>
                <a:cubicBezTo>
                  <a:pt x="951" y="899"/>
                  <a:pt x="950" y="896"/>
                  <a:pt x="948" y="894"/>
                </a:cubicBezTo>
                <a:cubicBezTo>
                  <a:pt x="946" y="891"/>
                  <a:pt x="935" y="880"/>
                  <a:pt x="925" y="869"/>
                </a:cubicBezTo>
                <a:cubicBezTo>
                  <a:pt x="930" y="863"/>
                  <a:pt x="935" y="857"/>
                  <a:pt x="940" y="851"/>
                </a:cubicBezTo>
                <a:cubicBezTo>
                  <a:pt x="952" y="859"/>
                  <a:pt x="966" y="867"/>
                  <a:pt x="969" y="869"/>
                </a:cubicBezTo>
                <a:cubicBezTo>
                  <a:pt x="971" y="870"/>
                  <a:pt x="974" y="870"/>
                  <a:pt x="977" y="870"/>
                </a:cubicBezTo>
                <a:cubicBezTo>
                  <a:pt x="980" y="869"/>
                  <a:pt x="982" y="867"/>
                  <a:pt x="984" y="865"/>
                </a:cubicBezTo>
                <a:cubicBezTo>
                  <a:pt x="986" y="863"/>
                  <a:pt x="986" y="860"/>
                  <a:pt x="986" y="857"/>
                </a:cubicBezTo>
                <a:cubicBezTo>
                  <a:pt x="986" y="854"/>
                  <a:pt x="985" y="852"/>
                  <a:pt x="983" y="850"/>
                </a:cubicBezTo>
                <a:cubicBezTo>
                  <a:pt x="980" y="847"/>
                  <a:pt x="968" y="837"/>
                  <a:pt x="957" y="827"/>
                </a:cubicBezTo>
                <a:cubicBezTo>
                  <a:pt x="961" y="821"/>
                  <a:pt x="966" y="815"/>
                  <a:pt x="969" y="808"/>
                </a:cubicBezTo>
                <a:cubicBezTo>
                  <a:pt x="983" y="814"/>
                  <a:pt x="997" y="821"/>
                  <a:pt x="1000" y="822"/>
                </a:cubicBezTo>
                <a:cubicBezTo>
                  <a:pt x="1003" y="824"/>
                  <a:pt x="1006" y="824"/>
                  <a:pt x="1008" y="823"/>
                </a:cubicBezTo>
                <a:cubicBezTo>
                  <a:pt x="1011" y="822"/>
                  <a:pt x="1013" y="820"/>
                  <a:pt x="1015" y="817"/>
                </a:cubicBezTo>
                <a:cubicBezTo>
                  <a:pt x="1016" y="815"/>
                  <a:pt x="1017" y="812"/>
                  <a:pt x="1016" y="809"/>
                </a:cubicBezTo>
                <a:cubicBezTo>
                  <a:pt x="1016" y="806"/>
                  <a:pt x="1014" y="804"/>
                  <a:pt x="1012" y="802"/>
                </a:cubicBezTo>
                <a:cubicBezTo>
                  <a:pt x="1009" y="800"/>
                  <a:pt x="996" y="791"/>
                  <a:pt x="984" y="782"/>
                </a:cubicBezTo>
                <a:cubicBezTo>
                  <a:pt x="988" y="776"/>
                  <a:pt x="991" y="769"/>
                  <a:pt x="995" y="762"/>
                </a:cubicBezTo>
                <a:cubicBezTo>
                  <a:pt x="1009" y="767"/>
                  <a:pt x="1024" y="772"/>
                  <a:pt x="1027" y="773"/>
                </a:cubicBezTo>
                <a:cubicBezTo>
                  <a:pt x="1029" y="774"/>
                  <a:pt x="1032" y="774"/>
                  <a:pt x="1035" y="772"/>
                </a:cubicBezTo>
                <a:cubicBezTo>
                  <a:pt x="1037" y="771"/>
                  <a:pt x="1039" y="769"/>
                  <a:pt x="1041" y="766"/>
                </a:cubicBezTo>
                <a:cubicBezTo>
                  <a:pt x="1042" y="764"/>
                  <a:pt x="1042" y="761"/>
                  <a:pt x="1041" y="758"/>
                </a:cubicBezTo>
                <a:cubicBezTo>
                  <a:pt x="1040" y="755"/>
                  <a:pt x="1039" y="753"/>
                  <a:pt x="1036" y="752"/>
                </a:cubicBezTo>
                <a:cubicBezTo>
                  <a:pt x="1033" y="750"/>
                  <a:pt x="1020" y="742"/>
                  <a:pt x="1007" y="735"/>
                </a:cubicBezTo>
                <a:cubicBezTo>
                  <a:pt x="1010" y="728"/>
                  <a:pt x="1012" y="721"/>
                  <a:pt x="1015" y="714"/>
                </a:cubicBezTo>
                <a:cubicBezTo>
                  <a:pt x="1029" y="717"/>
                  <a:pt x="1045" y="721"/>
                  <a:pt x="1048" y="721"/>
                </a:cubicBezTo>
                <a:cubicBezTo>
                  <a:pt x="1051" y="722"/>
                  <a:pt x="1054" y="721"/>
                  <a:pt x="1056" y="720"/>
                </a:cubicBezTo>
                <a:cubicBezTo>
                  <a:pt x="1058" y="718"/>
                  <a:pt x="1060" y="716"/>
                  <a:pt x="1061" y="713"/>
                </a:cubicBezTo>
                <a:cubicBezTo>
                  <a:pt x="1062" y="710"/>
                  <a:pt x="1062" y="707"/>
                  <a:pt x="1061" y="705"/>
                </a:cubicBezTo>
                <a:cubicBezTo>
                  <a:pt x="1060" y="702"/>
                  <a:pt x="1058" y="700"/>
                  <a:pt x="1055" y="699"/>
                </a:cubicBezTo>
                <a:cubicBezTo>
                  <a:pt x="1052" y="698"/>
                  <a:pt x="1037" y="691"/>
                  <a:pt x="1024" y="686"/>
                </a:cubicBezTo>
                <a:cubicBezTo>
                  <a:pt x="1026" y="678"/>
                  <a:pt x="1028" y="671"/>
                  <a:pt x="1030" y="664"/>
                </a:cubicBezTo>
                <a:cubicBezTo>
                  <a:pt x="1044" y="665"/>
                  <a:pt x="1060" y="667"/>
                  <a:pt x="1063" y="668"/>
                </a:cubicBezTo>
                <a:cubicBezTo>
                  <a:pt x="1066" y="668"/>
                  <a:pt x="1069" y="667"/>
                  <a:pt x="1071" y="665"/>
                </a:cubicBezTo>
                <a:cubicBezTo>
                  <a:pt x="1074" y="664"/>
                  <a:pt x="1075" y="661"/>
                  <a:pt x="1076" y="658"/>
                </a:cubicBezTo>
                <a:cubicBezTo>
                  <a:pt x="1076" y="655"/>
                  <a:pt x="1076" y="652"/>
                  <a:pt x="1075" y="650"/>
                </a:cubicBezTo>
                <a:cubicBezTo>
                  <a:pt x="1073" y="647"/>
                  <a:pt x="1071" y="645"/>
                  <a:pt x="1068" y="645"/>
                </a:cubicBezTo>
                <a:cubicBezTo>
                  <a:pt x="1065" y="644"/>
                  <a:pt x="1050" y="639"/>
                  <a:pt x="1036" y="634"/>
                </a:cubicBezTo>
                <a:cubicBezTo>
                  <a:pt x="1037" y="627"/>
                  <a:pt x="1039" y="620"/>
                  <a:pt x="1040" y="612"/>
                </a:cubicBezTo>
                <a:cubicBezTo>
                  <a:pt x="1054" y="612"/>
                  <a:pt x="1070" y="612"/>
                  <a:pt x="1073" y="612"/>
                </a:cubicBezTo>
                <a:cubicBezTo>
                  <a:pt x="1076" y="613"/>
                  <a:pt x="1079" y="611"/>
                  <a:pt x="1081" y="609"/>
                </a:cubicBezTo>
                <a:cubicBezTo>
                  <a:pt x="1083" y="607"/>
                  <a:pt x="1084" y="605"/>
                  <a:pt x="1085" y="602"/>
                </a:cubicBezTo>
                <a:cubicBezTo>
                  <a:pt x="1085" y="599"/>
                  <a:pt x="1084" y="596"/>
                  <a:pt x="1083" y="594"/>
                </a:cubicBezTo>
                <a:cubicBezTo>
                  <a:pt x="1081" y="591"/>
                  <a:pt x="1079" y="590"/>
                  <a:pt x="1076" y="589"/>
                </a:cubicBezTo>
                <a:cubicBezTo>
                  <a:pt x="1073" y="588"/>
                  <a:pt x="1057" y="585"/>
                  <a:pt x="1043" y="582"/>
                </a:cubicBezTo>
                <a:cubicBezTo>
                  <a:pt x="1043" y="575"/>
                  <a:pt x="1044" y="567"/>
                  <a:pt x="1044" y="560"/>
                </a:cubicBezTo>
                <a:cubicBezTo>
                  <a:pt x="1058" y="558"/>
                  <a:pt x="1074" y="557"/>
                  <a:pt x="1078" y="557"/>
                </a:cubicBezTo>
                <a:close/>
                <a:moveTo>
                  <a:pt x="544" y="979"/>
                </a:moveTo>
                <a:cubicBezTo>
                  <a:pt x="305" y="979"/>
                  <a:pt x="111" y="785"/>
                  <a:pt x="111" y="545"/>
                </a:cubicBezTo>
                <a:cubicBezTo>
                  <a:pt x="111" y="305"/>
                  <a:pt x="305" y="111"/>
                  <a:pt x="544" y="111"/>
                </a:cubicBezTo>
                <a:cubicBezTo>
                  <a:pt x="783" y="111"/>
                  <a:pt x="977" y="305"/>
                  <a:pt x="977" y="545"/>
                </a:cubicBezTo>
                <a:cubicBezTo>
                  <a:pt x="977" y="785"/>
                  <a:pt x="783" y="979"/>
                  <a:pt x="544" y="979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48" name="Freeform5"/>
          <p:cNvSpPr>
            <a:spLocks noEditPoints="1"/>
          </p:cNvSpPr>
          <p:nvPr/>
        </p:nvSpPr>
        <p:spPr bwMode="auto">
          <a:xfrm>
            <a:off x="6826195" y="2300687"/>
            <a:ext cx="619236" cy="620551"/>
          </a:xfrm>
          <a:custGeom>
            <a:avLst/>
            <a:gdLst>
              <a:gd name="T0" fmla="*/ 1043 w 1088"/>
              <a:gd name="T1" fmla="*/ 507 h 1090"/>
              <a:gd name="T2" fmla="*/ 1036 w 1088"/>
              <a:gd name="T3" fmla="*/ 455 h 1090"/>
              <a:gd name="T4" fmla="*/ 1024 w 1088"/>
              <a:gd name="T5" fmla="*/ 404 h 1090"/>
              <a:gd name="T6" fmla="*/ 1007 w 1088"/>
              <a:gd name="T7" fmla="*/ 355 h 1090"/>
              <a:gd name="T8" fmla="*/ 984 w 1088"/>
              <a:gd name="T9" fmla="*/ 307 h 1090"/>
              <a:gd name="T10" fmla="*/ 957 w 1088"/>
              <a:gd name="T11" fmla="*/ 263 h 1090"/>
              <a:gd name="T12" fmla="*/ 925 w 1088"/>
              <a:gd name="T13" fmla="*/ 221 h 1090"/>
              <a:gd name="T14" fmla="*/ 890 w 1088"/>
              <a:gd name="T15" fmla="*/ 183 h 1090"/>
              <a:gd name="T16" fmla="*/ 850 w 1088"/>
              <a:gd name="T17" fmla="*/ 149 h 1090"/>
              <a:gd name="T18" fmla="*/ 807 w 1088"/>
              <a:gd name="T19" fmla="*/ 119 h 1090"/>
              <a:gd name="T20" fmla="*/ 761 w 1088"/>
              <a:gd name="T21" fmla="*/ 93 h 1090"/>
              <a:gd name="T22" fmla="*/ 713 w 1088"/>
              <a:gd name="T23" fmla="*/ 73 h 1090"/>
              <a:gd name="T24" fmla="*/ 663 w 1088"/>
              <a:gd name="T25" fmla="*/ 58 h 1090"/>
              <a:gd name="T26" fmla="*/ 611 w 1088"/>
              <a:gd name="T27" fmla="*/ 48 h 1090"/>
              <a:gd name="T28" fmla="*/ 559 w 1088"/>
              <a:gd name="T29" fmla="*/ 44 h 1090"/>
              <a:gd name="T30" fmla="*/ 507 w 1088"/>
              <a:gd name="T31" fmla="*/ 45 h 1090"/>
              <a:gd name="T32" fmla="*/ 455 w 1088"/>
              <a:gd name="T33" fmla="*/ 52 h 1090"/>
              <a:gd name="T34" fmla="*/ 404 w 1088"/>
              <a:gd name="T35" fmla="*/ 64 h 1090"/>
              <a:gd name="T36" fmla="*/ 354 w 1088"/>
              <a:gd name="T37" fmla="*/ 81 h 1090"/>
              <a:gd name="T38" fmla="*/ 307 w 1088"/>
              <a:gd name="T39" fmla="*/ 104 h 1090"/>
              <a:gd name="T40" fmla="*/ 262 w 1088"/>
              <a:gd name="T41" fmla="*/ 131 h 1090"/>
              <a:gd name="T42" fmla="*/ 221 w 1088"/>
              <a:gd name="T43" fmla="*/ 163 h 1090"/>
              <a:gd name="T44" fmla="*/ 182 w 1088"/>
              <a:gd name="T45" fmla="*/ 199 h 1090"/>
              <a:gd name="T46" fmla="*/ 148 w 1088"/>
              <a:gd name="T47" fmla="*/ 238 h 1090"/>
              <a:gd name="T48" fmla="*/ 118 w 1088"/>
              <a:gd name="T49" fmla="*/ 282 h 1090"/>
              <a:gd name="T50" fmla="*/ 93 w 1088"/>
              <a:gd name="T51" fmla="*/ 328 h 1090"/>
              <a:gd name="T52" fmla="*/ 73 w 1088"/>
              <a:gd name="T53" fmla="*/ 376 h 1090"/>
              <a:gd name="T54" fmla="*/ 58 w 1088"/>
              <a:gd name="T55" fmla="*/ 426 h 1090"/>
              <a:gd name="T56" fmla="*/ 48 w 1088"/>
              <a:gd name="T57" fmla="*/ 478 h 1090"/>
              <a:gd name="T58" fmla="*/ 44 w 1088"/>
              <a:gd name="T59" fmla="*/ 530 h 1090"/>
              <a:gd name="T60" fmla="*/ 45 w 1088"/>
              <a:gd name="T61" fmla="*/ 582 h 1090"/>
              <a:gd name="T62" fmla="*/ 52 w 1088"/>
              <a:gd name="T63" fmla="*/ 634 h 1090"/>
              <a:gd name="T64" fmla="*/ 64 w 1088"/>
              <a:gd name="T65" fmla="*/ 686 h 1090"/>
              <a:gd name="T66" fmla="*/ 81 w 1088"/>
              <a:gd name="T67" fmla="*/ 735 h 1090"/>
              <a:gd name="T68" fmla="*/ 104 w 1088"/>
              <a:gd name="T69" fmla="*/ 782 h 1090"/>
              <a:gd name="T70" fmla="*/ 131 w 1088"/>
              <a:gd name="T71" fmla="*/ 827 h 1090"/>
              <a:gd name="T72" fmla="*/ 163 w 1088"/>
              <a:gd name="T73" fmla="*/ 869 h 1090"/>
              <a:gd name="T74" fmla="*/ 198 w 1088"/>
              <a:gd name="T75" fmla="*/ 907 h 1090"/>
              <a:gd name="T76" fmla="*/ 238 w 1088"/>
              <a:gd name="T77" fmla="*/ 941 h 1090"/>
              <a:gd name="T78" fmla="*/ 281 w 1088"/>
              <a:gd name="T79" fmla="*/ 971 h 1090"/>
              <a:gd name="T80" fmla="*/ 327 w 1088"/>
              <a:gd name="T81" fmla="*/ 996 h 1090"/>
              <a:gd name="T82" fmla="*/ 375 w 1088"/>
              <a:gd name="T83" fmla="*/ 1017 h 1090"/>
              <a:gd name="T84" fmla="*/ 425 w 1088"/>
              <a:gd name="T85" fmla="*/ 1032 h 1090"/>
              <a:gd name="T86" fmla="*/ 477 w 1088"/>
              <a:gd name="T87" fmla="*/ 1041 h 1090"/>
              <a:gd name="T88" fmla="*/ 529 w 1088"/>
              <a:gd name="T89" fmla="*/ 1046 h 1090"/>
              <a:gd name="T90" fmla="*/ 581 w 1088"/>
              <a:gd name="T91" fmla="*/ 1045 h 1090"/>
              <a:gd name="T92" fmla="*/ 633 w 1088"/>
              <a:gd name="T93" fmla="*/ 1038 h 1090"/>
              <a:gd name="T94" fmla="*/ 684 w 1088"/>
              <a:gd name="T95" fmla="*/ 1026 h 1090"/>
              <a:gd name="T96" fmla="*/ 734 w 1088"/>
              <a:gd name="T97" fmla="*/ 1009 h 1090"/>
              <a:gd name="T98" fmla="*/ 781 w 1088"/>
              <a:gd name="T99" fmla="*/ 986 h 1090"/>
              <a:gd name="T100" fmla="*/ 826 w 1088"/>
              <a:gd name="T101" fmla="*/ 959 h 1090"/>
              <a:gd name="T102" fmla="*/ 867 w 1088"/>
              <a:gd name="T103" fmla="*/ 927 h 1090"/>
              <a:gd name="T104" fmla="*/ 905 w 1088"/>
              <a:gd name="T105" fmla="*/ 891 h 1090"/>
              <a:gd name="T106" fmla="*/ 940 w 1088"/>
              <a:gd name="T107" fmla="*/ 851 h 1090"/>
              <a:gd name="T108" fmla="*/ 969 w 1088"/>
              <a:gd name="T109" fmla="*/ 808 h 1090"/>
              <a:gd name="T110" fmla="*/ 995 w 1088"/>
              <a:gd name="T111" fmla="*/ 762 h 1090"/>
              <a:gd name="T112" fmla="*/ 1015 w 1088"/>
              <a:gd name="T113" fmla="*/ 714 h 1090"/>
              <a:gd name="T114" fmla="*/ 1030 w 1088"/>
              <a:gd name="T115" fmla="*/ 664 h 1090"/>
              <a:gd name="T116" fmla="*/ 1040 w 1088"/>
              <a:gd name="T117" fmla="*/ 612 h 1090"/>
              <a:gd name="T118" fmla="*/ 1044 w 1088"/>
              <a:gd name="T119" fmla="*/ 560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8" h="1090">
                <a:moveTo>
                  <a:pt x="1078" y="557"/>
                </a:moveTo>
                <a:cubicBezTo>
                  <a:pt x="1080" y="556"/>
                  <a:pt x="1083" y="555"/>
                  <a:pt x="1085" y="553"/>
                </a:cubicBezTo>
                <a:cubicBezTo>
                  <a:pt x="1087" y="551"/>
                  <a:pt x="1088" y="548"/>
                  <a:pt x="1088" y="545"/>
                </a:cubicBezTo>
                <a:cubicBezTo>
                  <a:pt x="1088" y="542"/>
                  <a:pt x="1087" y="539"/>
                  <a:pt x="1085" y="537"/>
                </a:cubicBezTo>
                <a:cubicBezTo>
                  <a:pt x="1083" y="535"/>
                  <a:pt x="1080" y="533"/>
                  <a:pt x="1078" y="533"/>
                </a:cubicBezTo>
                <a:cubicBezTo>
                  <a:pt x="1074" y="533"/>
                  <a:pt x="1058" y="531"/>
                  <a:pt x="1044" y="530"/>
                </a:cubicBezTo>
                <a:cubicBezTo>
                  <a:pt x="1044" y="522"/>
                  <a:pt x="1043" y="515"/>
                  <a:pt x="1043" y="507"/>
                </a:cubicBezTo>
                <a:cubicBezTo>
                  <a:pt x="1057" y="505"/>
                  <a:pt x="1073" y="501"/>
                  <a:pt x="1076" y="501"/>
                </a:cubicBezTo>
                <a:cubicBezTo>
                  <a:pt x="1079" y="500"/>
                  <a:pt x="1081" y="498"/>
                  <a:pt x="1083" y="496"/>
                </a:cubicBezTo>
                <a:cubicBezTo>
                  <a:pt x="1084" y="494"/>
                  <a:pt x="1085" y="491"/>
                  <a:pt x="1085" y="488"/>
                </a:cubicBezTo>
                <a:cubicBezTo>
                  <a:pt x="1084" y="485"/>
                  <a:pt x="1083" y="482"/>
                  <a:pt x="1081" y="481"/>
                </a:cubicBezTo>
                <a:cubicBezTo>
                  <a:pt x="1079" y="479"/>
                  <a:pt x="1076" y="477"/>
                  <a:pt x="1073" y="477"/>
                </a:cubicBezTo>
                <a:cubicBezTo>
                  <a:pt x="1070" y="477"/>
                  <a:pt x="1054" y="478"/>
                  <a:pt x="1040" y="478"/>
                </a:cubicBezTo>
                <a:cubicBezTo>
                  <a:pt x="1039" y="470"/>
                  <a:pt x="1037" y="463"/>
                  <a:pt x="1036" y="455"/>
                </a:cubicBezTo>
                <a:cubicBezTo>
                  <a:pt x="1050" y="451"/>
                  <a:pt x="1065" y="446"/>
                  <a:pt x="1068" y="445"/>
                </a:cubicBezTo>
                <a:cubicBezTo>
                  <a:pt x="1071" y="444"/>
                  <a:pt x="1073" y="442"/>
                  <a:pt x="1075" y="440"/>
                </a:cubicBezTo>
                <a:cubicBezTo>
                  <a:pt x="1076" y="437"/>
                  <a:pt x="1076" y="435"/>
                  <a:pt x="1076" y="432"/>
                </a:cubicBezTo>
                <a:cubicBezTo>
                  <a:pt x="1075" y="429"/>
                  <a:pt x="1074" y="426"/>
                  <a:pt x="1071" y="425"/>
                </a:cubicBezTo>
                <a:cubicBezTo>
                  <a:pt x="1069" y="423"/>
                  <a:pt x="1066" y="422"/>
                  <a:pt x="1063" y="422"/>
                </a:cubicBezTo>
                <a:cubicBezTo>
                  <a:pt x="1060" y="423"/>
                  <a:pt x="1044" y="425"/>
                  <a:pt x="1030" y="426"/>
                </a:cubicBezTo>
                <a:cubicBezTo>
                  <a:pt x="1028" y="419"/>
                  <a:pt x="1026" y="412"/>
                  <a:pt x="1024" y="404"/>
                </a:cubicBezTo>
                <a:cubicBezTo>
                  <a:pt x="1037" y="399"/>
                  <a:pt x="1052" y="392"/>
                  <a:pt x="1055" y="391"/>
                </a:cubicBezTo>
                <a:cubicBezTo>
                  <a:pt x="1058" y="390"/>
                  <a:pt x="1060" y="388"/>
                  <a:pt x="1061" y="385"/>
                </a:cubicBezTo>
                <a:cubicBezTo>
                  <a:pt x="1062" y="382"/>
                  <a:pt x="1062" y="379"/>
                  <a:pt x="1061" y="377"/>
                </a:cubicBezTo>
                <a:cubicBezTo>
                  <a:pt x="1060" y="374"/>
                  <a:pt x="1058" y="372"/>
                  <a:pt x="1056" y="370"/>
                </a:cubicBezTo>
                <a:cubicBezTo>
                  <a:pt x="1054" y="369"/>
                  <a:pt x="1051" y="368"/>
                  <a:pt x="1048" y="369"/>
                </a:cubicBezTo>
                <a:cubicBezTo>
                  <a:pt x="1045" y="369"/>
                  <a:pt x="1029" y="373"/>
                  <a:pt x="1015" y="376"/>
                </a:cubicBezTo>
                <a:cubicBezTo>
                  <a:pt x="1012" y="369"/>
                  <a:pt x="1010" y="362"/>
                  <a:pt x="1007" y="355"/>
                </a:cubicBezTo>
                <a:cubicBezTo>
                  <a:pt x="1020" y="348"/>
                  <a:pt x="1033" y="340"/>
                  <a:pt x="1036" y="338"/>
                </a:cubicBezTo>
                <a:cubicBezTo>
                  <a:pt x="1039" y="337"/>
                  <a:pt x="1040" y="334"/>
                  <a:pt x="1041" y="332"/>
                </a:cubicBezTo>
                <a:cubicBezTo>
                  <a:pt x="1042" y="329"/>
                  <a:pt x="1042" y="326"/>
                  <a:pt x="1041" y="323"/>
                </a:cubicBezTo>
                <a:cubicBezTo>
                  <a:pt x="1039" y="321"/>
                  <a:pt x="1037" y="319"/>
                  <a:pt x="1035" y="317"/>
                </a:cubicBezTo>
                <a:cubicBezTo>
                  <a:pt x="1032" y="316"/>
                  <a:pt x="1029" y="316"/>
                  <a:pt x="1027" y="317"/>
                </a:cubicBezTo>
                <a:cubicBezTo>
                  <a:pt x="1024" y="318"/>
                  <a:pt x="1009" y="323"/>
                  <a:pt x="995" y="328"/>
                </a:cubicBezTo>
                <a:cubicBezTo>
                  <a:pt x="991" y="321"/>
                  <a:pt x="988" y="314"/>
                  <a:pt x="984" y="307"/>
                </a:cubicBezTo>
                <a:cubicBezTo>
                  <a:pt x="996" y="299"/>
                  <a:pt x="1009" y="290"/>
                  <a:pt x="1012" y="288"/>
                </a:cubicBezTo>
                <a:cubicBezTo>
                  <a:pt x="1014" y="286"/>
                  <a:pt x="1016" y="284"/>
                  <a:pt x="1016" y="281"/>
                </a:cubicBezTo>
                <a:cubicBezTo>
                  <a:pt x="1017" y="278"/>
                  <a:pt x="1016" y="275"/>
                  <a:pt x="1015" y="273"/>
                </a:cubicBezTo>
                <a:cubicBezTo>
                  <a:pt x="1013" y="270"/>
                  <a:pt x="1011" y="268"/>
                  <a:pt x="1008" y="267"/>
                </a:cubicBezTo>
                <a:cubicBezTo>
                  <a:pt x="1006" y="266"/>
                  <a:pt x="1003" y="266"/>
                  <a:pt x="1000" y="268"/>
                </a:cubicBezTo>
                <a:cubicBezTo>
                  <a:pt x="997" y="269"/>
                  <a:pt x="983" y="276"/>
                  <a:pt x="969" y="282"/>
                </a:cubicBezTo>
                <a:cubicBezTo>
                  <a:pt x="966" y="275"/>
                  <a:pt x="961" y="269"/>
                  <a:pt x="957" y="263"/>
                </a:cubicBezTo>
                <a:cubicBezTo>
                  <a:pt x="968" y="253"/>
                  <a:pt x="980" y="242"/>
                  <a:pt x="983" y="240"/>
                </a:cubicBezTo>
                <a:cubicBezTo>
                  <a:pt x="985" y="238"/>
                  <a:pt x="986" y="236"/>
                  <a:pt x="986" y="233"/>
                </a:cubicBezTo>
                <a:cubicBezTo>
                  <a:pt x="986" y="230"/>
                  <a:pt x="986" y="227"/>
                  <a:pt x="984" y="225"/>
                </a:cubicBezTo>
                <a:cubicBezTo>
                  <a:pt x="982" y="222"/>
                  <a:pt x="980" y="221"/>
                  <a:pt x="977" y="220"/>
                </a:cubicBezTo>
                <a:cubicBezTo>
                  <a:pt x="974" y="220"/>
                  <a:pt x="971" y="220"/>
                  <a:pt x="969" y="221"/>
                </a:cubicBezTo>
                <a:cubicBezTo>
                  <a:pt x="966" y="223"/>
                  <a:pt x="952" y="231"/>
                  <a:pt x="940" y="238"/>
                </a:cubicBezTo>
                <a:cubicBezTo>
                  <a:pt x="935" y="233"/>
                  <a:pt x="930" y="227"/>
                  <a:pt x="925" y="221"/>
                </a:cubicBezTo>
                <a:cubicBezTo>
                  <a:pt x="935" y="210"/>
                  <a:pt x="946" y="198"/>
                  <a:pt x="948" y="196"/>
                </a:cubicBezTo>
                <a:cubicBezTo>
                  <a:pt x="950" y="194"/>
                  <a:pt x="951" y="191"/>
                  <a:pt x="951" y="188"/>
                </a:cubicBezTo>
                <a:cubicBezTo>
                  <a:pt x="951" y="185"/>
                  <a:pt x="950" y="183"/>
                  <a:pt x="948" y="180"/>
                </a:cubicBezTo>
                <a:cubicBezTo>
                  <a:pt x="946" y="178"/>
                  <a:pt x="943" y="177"/>
                  <a:pt x="941" y="177"/>
                </a:cubicBezTo>
                <a:cubicBezTo>
                  <a:pt x="938" y="176"/>
                  <a:pt x="935" y="177"/>
                  <a:pt x="933" y="179"/>
                </a:cubicBezTo>
                <a:cubicBezTo>
                  <a:pt x="930" y="181"/>
                  <a:pt x="917" y="190"/>
                  <a:pt x="905" y="199"/>
                </a:cubicBezTo>
                <a:cubicBezTo>
                  <a:pt x="900" y="193"/>
                  <a:pt x="895" y="188"/>
                  <a:pt x="890" y="183"/>
                </a:cubicBezTo>
                <a:cubicBezTo>
                  <a:pt x="898" y="171"/>
                  <a:pt x="908" y="158"/>
                  <a:pt x="910" y="156"/>
                </a:cubicBezTo>
                <a:cubicBezTo>
                  <a:pt x="911" y="153"/>
                  <a:pt x="912" y="150"/>
                  <a:pt x="912" y="148"/>
                </a:cubicBezTo>
                <a:cubicBezTo>
                  <a:pt x="911" y="145"/>
                  <a:pt x="910" y="142"/>
                  <a:pt x="908" y="140"/>
                </a:cubicBezTo>
                <a:cubicBezTo>
                  <a:pt x="906" y="138"/>
                  <a:pt x="903" y="137"/>
                  <a:pt x="900" y="137"/>
                </a:cubicBezTo>
                <a:cubicBezTo>
                  <a:pt x="897" y="137"/>
                  <a:pt x="894" y="138"/>
                  <a:pt x="892" y="140"/>
                </a:cubicBezTo>
                <a:cubicBezTo>
                  <a:pt x="890" y="142"/>
                  <a:pt x="878" y="153"/>
                  <a:pt x="867" y="163"/>
                </a:cubicBezTo>
                <a:cubicBezTo>
                  <a:pt x="862" y="158"/>
                  <a:pt x="856" y="153"/>
                  <a:pt x="850" y="149"/>
                </a:cubicBezTo>
                <a:cubicBezTo>
                  <a:pt x="857" y="136"/>
                  <a:pt x="865" y="122"/>
                  <a:pt x="867" y="119"/>
                </a:cubicBezTo>
                <a:cubicBezTo>
                  <a:pt x="869" y="117"/>
                  <a:pt x="869" y="114"/>
                  <a:pt x="868" y="111"/>
                </a:cubicBezTo>
                <a:cubicBezTo>
                  <a:pt x="868" y="109"/>
                  <a:pt x="866" y="106"/>
                  <a:pt x="864" y="104"/>
                </a:cubicBezTo>
                <a:cubicBezTo>
                  <a:pt x="861" y="103"/>
                  <a:pt x="858" y="102"/>
                  <a:pt x="856" y="102"/>
                </a:cubicBezTo>
                <a:cubicBezTo>
                  <a:pt x="853" y="102"/>
                  <a:pt x="850" y="103"/>
                  <a:pt x="848" y="106"/>
                </a:cubicBezTo>
                <a:cubicBezTo>
                  <a:pt x="846" y="108"/>
                  <a:pt x="835" y="120"/>
                  <a:pt x="826" y="131"/>
                </a:cubicBezTo>
                <a:cubicBezTo>
                  <a:pt x="820" y="127"/>
                  <a:pt x="813" y="123"/>
                  <a:pt x="807" y="119"/>
                </a:cubicBezTo>
                <a:cubicBezTo>
                  <a:pt x="813" y="105"/>
                  <a:pt x="820" y="91"/>
                  <a:pt x="821" y="88"/>
                </a:cubicBezTo>
                <a:cubicBezTo>
                  <a:pt x="822" y="85"/>
                  <a:pt x="822" y="82"/>
                  <a:pt x="821" y="80"/>
                </a:cubicBezTo>
                <a:cubicBezTo>
                  <a:pt x="820" y="77"/>
                  <a:pt x="818" y="75"/>
                  <a:pt x="816" y="73"/>
                </a:cubicBezTo>
                <a:cubicBezTo>
                  <a:pt x="813" y="72"/>
                  <a:pt x="810" y="71"/>
                  <a:pt x="808" y="72"/>
                </a:cubicBezTo>
                <a:cubicBezTo>
                  <a:pt x="805" y="72"/>
                  <a:pt x="802" y="74"/>
                  <a:pt x="801" y="76"/>
                </a:cubicBezTo>
                <a:cubicBezTo>
                  <a:pt x="799" y="79"/>
                  <a:pt x="790" y="92"/>
                  <a:pt x="781" y="104"/>
                </a:cubicBezTo>
                <a:cubicBezTo>
                  <a:pt x="774" y="100"/>
                  <a:pt x="768" y="97"/>
                  <a:pt x="761" y="93"/>
                </a:cubicBezTo>
                <a:cubicBezTo>
                  <a:pt x="766" y="80"/>
                  <a:pt x="771" y="65"/>
                  <a:pt x="772" y="61"/>
                </a:cubicBezTo>
                <a:cubicBezTo>
                  <a:pt x="773" y="59"/>
                  <a:pt x="772" y="56"/>
                  <a:pt x="771" y="53"/>
                </a:cubicBezTo>
                <a:cubicBezTo>
                  <a:pt x="770" y="51"/>
                  <a:pt x="768" y="49"/>
                  <a:pt x="765" y="47"/>
                </a:cubicBezTo>
                <a:cubicBezTo>
                  <a:pt x="762" y="46"/>
                  <a:pt x="760" y="46"/>
                  <a:pt x="757" y="47"/>
                </a:cubicBezTo>
                <a:cubicBezTo>
                  <a:pt x="754" y="48"/>
                  <a:pt x="752" y="49"/>
                  <a:pt x="750" y="52"/>
                </a:cubicBezTo>
                <a:cubicBezTo>
                  <a:pt x="749" y="55"/>
                  <a:pt x="741" y="69"/>
                  <a:pt x="734" y="81"/>
                </a:cubicBezTo>
                <a:cubicBezTo>
                  <a:pt x="727" y="78"/>
                  <a:pt x="720" y="76"/>
                  <a:pt x="713" y="73"/>
                </a:cubicBezTo>
                <a:cubicBezTo>
                  <a:pt x="716" y="59"/>
                  <a:pt x="719" y="43"/>
                  <a:pt x="720" y="40"/>
                </a:cubicBezTo>
                <a:cubicBezTo>
                  <a:pt x="721" y="37"/>
                  <a:pt x="720" y="34"/>
                  <a:pt x="719" y="32"/>
                </a:cubicBezTo>
                <a:cubicBezTo>
                  <a:pt x="717" y="30"/>
                  <a:pt x="715" y="28"/>
                  <a:pt x="712" y="27"/>
                </a:cubicBezTo>
                <a:cubicBezTo>
                  <a:pt x="709" y="26"/>
                  <a:pt x="706" y="26"/>
                  <a:pt x="704" y="27"/>
                </a:cubicBezTo>
                <a:cubicBezTo>
                  <a:pt x="701" y="28"/>
                  <a:pt x="699" y="30"/>
                  <a:pt x="698" y="33"/>
                </a:cubicBezTo>
                <a:cubicBezTo>
                  <a:pt x="696" y="36"/>
                  <a:pt x="690" y="51"/>
                  <a:pt x="684" y="64"/>
                </a:cubicBezTo>
                <a:cubicBezTo>
                  <a:pt x="677" y="62"/>
                  <a:pt x="670" y="60"/>
                  <a:pt x="663" y="58"/>
                </a:cubicBezTo>
                <a:cubicBezTo>
                  <a:pt x="664" y="44"/>
                  <a:pt x="666" y="28"/>
                  <a:pt x="666" y="25"/>
                </a:cubicBezTo>
                <a:cubicBezTo>
                  <a:pt x="667" y="22"/>
                  <a:pt x="666" y="19"/>
                  <a:pt x="664" y="17"/>
                </a:cubicBezTo>
                <a:cubicBezTo>
                  <a:pt x="662" y="14"/>
                  <a:pt x="660" y="13"/>
                  <a:pt x="657" y="12"/>
                </a:cubicBezTo>
                <a:cubicBezTo>
                  <a:pt x="654" y="12"/>
                  <a:pt x="651" y="12"/>
                  <a:pt x="649" y="13"/>
                </a:cubicBezTo>
                <a:cubicBezTo>
                  <a:pt x="646" y="15"/>
                  <a:pt x="644" y="17"/>
                  <a:pt x="643" y="20"/>
                </a:cubicBezTo>
                <a:cubicBezTo>
                  <a:pt x="642" y="23"/>
                  <a:pt x="638" y="38"/>
                  <a:pt x="633" y="52"/>
                </a:cubicBezTo>
                <a:cubicBezTo>
                  <a:pt x="626" y="51"/>
                  <a:pt x="619" y="49"/>
                  <a:pt x="611" y="48"/>
                </a:cubicBezTo>
                <a:cubicBezTo>
                  <a:pt x="611" y="34"/>
                  <a:pt x="611" y="18"/>
                  <a:pt x="611" y="15"/>
                </a:cubicBezTo>
                <a:cubicBezTo>
                  <a:pt x="611" y="12"/>
                  <a:pt x="610" y="9"/>
                  <a:pt x="608" y="7"/>
                </a:cubicBezTo>
                <a:cubicBezTo>
                  <a:pt x="606" y="5"/>
                  <a:pt x="604" y="4"/>
                  <a:pt x="601" y="3"/>
                </a:cubicBezTo>
                <a:cubicBezTo>
                  <a:pt x="598" y="3"/>
                  <a:pt x="595" y="4"/>
                  <a:pt x="593" y="5"/>
                </a:cubicBezTo>
                <a:cubicBezTo>
                  <a:pt x="590" y="7"/>
                  <a:pt x="589" y="9"/>
                  <a:pt x="588" y="12"/>
                </a:cubicBezTo>
                <a:cubicBezTo>
                  <a:pt x="587" y="15"/>
                  <a:pt x="584" y="31"/>
                  <a:pt x="581" y="45"/>
                </a:cubicBezTo>
                <a:cubicBezTo>
                  <a:pt x="574" y="45"/>
                  <a:pt x="566" y="44"/>
                  <a:pt x="559" y="44"/>
                </a:cubicBezTo>
                <a:cubicBezTo>
                  <a:pt x="558" y="30"/>
                  <a:pt x="556" y="14"/>
                  <a:pt x="556" y="10"/>
                </a:cubicBezTo>
                <a:cubicBezTo>
                  <a:pt x="555" y="8"/>
                  <a:pt x="554" y="5"/>
                  <a:pt x="552" y="3"/>
                </a:cubicBezTo>
                <a:cubicBezTo>
                  <a:pt x="550" y="1"/>
                  <a:pt x="547" y="0"/>
                  <a:pt x="544" y="0"/>
                </a:cubicBezTo>
                <a:cubicBezTo>
                  <a:pt x="541" y="0"/>
                  <a:pt x="538" y="1"/>
                  <a:pt x="536" y="3"/>
                </a:cubicBezTo>
                <a:cubicBezTo>
                  <a:pt x="534" y="5"/>
                  <a:pt x="533" y="8"/>
                  <a:pt x="532" y="10"/>
                </a:cubicBezTo>
                <a:cubicBezTo>
                  <a:pt x="532" y="14"/>
                  <a:pt x="530" y="30"/>
                  <a:pt x="529" y="44"/>
                </a:cubicBezTo>
                <a:cubicBezTo>
                  <a:pt x="522" y="44"/>
                  <a:pt x="514" y="45"/>
                  <a:pt x="507" y="45"/>
                </a:cubicBezTo>
                <a:cubicBezTo>
                  <a:pt x="504" y="31"/>
                  <a:pt x="501" y="15"/>
                  <a:pt x="500" y="12"/>
                </a:cubicBezTo>
                <a:cubicBezTo>
                  <a:pt x="499" y="9"/>
                  <a:pt x="497" y="7"/>
                  <a:pt x="495" y="5"/>
                </a:cubicBezTo>
                <a:cubicBezTo>
                  <a:pt x="493" y="4"/>
                  <a:pt x="490" y="3"/>
                  <a:pt x="487" y="3"/>
                </a:cubicBezTo>
                <a:cubicBezTo>
                  <a:pt x="484" y="4"/>
                  <a:pt x="482" y="5"/>
                  <a:pt x="480" y="7"/>
                </a:cubicBezTo>
                <a:cubicBezTo>
                  <a:pt x="478" y="9"/>
                  <a:pt x="477" y="12"/>
                  <a:pt x="477" y="15"/>
                </a:cubicBezTo>
                <a:cubicBezTo>
                  <a:pt x="477" y="18"/>
                  <a:pt x="477" y="34"/>
                  <a:pt x="477" y="48"/>
                </a:cubicBezTo>
                <a:cubicBezTo>
                  <a:pt x="469" y="49"/>
                  <a:pt x="462" y="51"/>
                  <a:pt x="455" y="52"/>
                </a:cubicBezTo>
                <a:cubicBezTo>
                  <a:pt x="450" y="38"/>
                  <a:pt x="446" y="23"/>
                  <a:pt x="445" y="20"/>
                </a:cubicBezTo>
                <a:cubicBezTo>
                  <a:pt x="444" y="17"/>
                  <a:pt x="442" y="15"/>
                  <a:pt x="439" y="13"/>
                </a:cubicBezTo>
                <a:cubicBezTo>
                  <a:pt x="437" y="12"/>
                  <a:pt x="434" y="12"/>
                  <a:pt x="431" y="12"/>
                </a:cubicBezTo>
                <a:cubicBezTo>
                  <a:pt x="428" y="13"/>
                  <a:pt x="426" y="14"/>
                  <a:pt x="424" y="17"/>
                </a:cubicBezTo>
                <a:cubicBezTo>
                  <a:pt x="422" y="19"/>
                  <a:pt x="421" y="22"/>
                  <a:pt x="422" y="25"/>
                </a:cubicBezTo>
                <a:cubicBezTo>
                  <a:pt x="422" y="28"/>
                  <a:pt x="424" y="44"/>
                  <a:pt x="425" y="58"/>
                </a:cubicBezTo>
                <a:cubicBezTo>
                  <a:pt x="418" y="60"/>
                  <a:pt x="411" y="62"/>
                  <a:pt x="404" y="64"/>
                </a:cubicBezTo>
                <a:cubicBezTo>
                  <a:pt x="398" y="51"/>
                  <a:pt x="392" y="36"/>
                  <a:pt x="390" y="33"/>
                </a:cubicBezTo>
                <a:cubicBezTo>
                  <a:pt x="389" y="30"/>
                  <a:pt x="387" y="28"/>
                  <a:pt x="384" y="27"/>
                </a:cubicBezTo>
                <a:cubicBezTo>
                  <a:pt x="382" y="26"/>
                  <a:pt x="379" y="26"/>
                  <a:pt x="376" y="27"/>
                </a:cubicBezTo>
                <a:cubicBezTo>
                  <a:pt x="373" y="28"/>
                  <a:pt x="371" y="30"/>
                  <a:pt x="369" y="32"/>
                </a:cubicBezTo>
                <a:cubicBezTo>
                  <a:pt x="368" y="34"/>
                  <a:pt x="367" y="37"/>
                  <a:pt x="368" y="40"/>
                </a:cubicBezTo>
                <a:cubicBezTo>
                  <a:pt x="369" y="43"/>
                  <a:pt x="372" y="59"/>
                  <a:pt x="375" y="73"/>
                </a:cubicBezTo>
                <a:cubicBezTo>
                  <a:pt x="368" y="76"/>
                  <a:pt x="361" y="78"/>
                  <a:pt x="354" y="81"/>
                </a:cubicBezTo>
                <a:cubicBezTo>
                  <a:pt x="347" y="69"/>
                  <a:pt x="339" y="55"/>
                  <a:pt x="338" y="52"/>
                </a:cubicBezTo>
                <a:cubicBezTo>
                  <a:pt x="336" y="49"/>
                  <a:pt x="334" y="48"/>
                  <a:pt x="331" y="47"/>
                </a:cubicBezTo>
                <a:cubicBezTo>
                  <a:pt x="328" y="46"/>
                  <a:pt x="326" y="46"/>
                  <a:pt x="323" y="47"/>
                </a:cubicBezTo>
                <a:cubicBezTo>
                  <a:pt x="320" y="49"/>
                  <a:pt x="318" y="51"/>
                  <a:pt x="317" y="53"/>
                </a:cubicBezTo>
                <a:cubicBezTo>
                  <a:pt x="316" y="56"/>
                  <a:pt x="315" y="59"/>
                  <a:pt x="316" y="61"/>
                </a:cubicBezTo>
                <a:cubicBezTo>
                  <a:pt x="317" y="65"/>
                  <a:pt x="322" y="80"/>
                  <a:pt x="327" y="93"/>
                </a:cubicBezTo>
                <a:cubicBezTo>
                  <a:pt x="320" y="97"/>
                  <a:pt x="314" y="100"/>
                  <a:pt x="307" y="104"/>
                </a:cubicBezTo>
                <a:cubicBezTo>
                  <a:pt x="298" y="92"/>
                  <a:pt x="289" y="79"/>
                  <a:pt x="287" y="76"/>
                </a:cubicBezTo>
                <a:cubicBezTo>
                  <a:pt x="286" y="74"/>
                  <a:pt x="283" y="72"/>
                  <a:pt x="280" y="72"/>
                </a:cubicBezTo>
                <a:cubicBezTo>
                  <a:pt x="278" y="71"/>
                  <a:pt x="275" y="72"/>
                  <a:pt x="272" y="73"/>
                </a:cubicBezTo>
                <a:cubicBezTo>
                  <a:pt x="270" y="75"/>
                  <a:pt x="268" y="77"/>
                  <a:pt x="267" y="80"/>
                </a:cubicBezTo>
                <a:cubicBezTo>
                  <a:pt x="266" y="82"/>
                  <a:pt x="266" y="85"/>
                  <a:pt x="267" y="88"/>
                </a:cubicBezTo>
                <a:cubicBezTo>
                  <a:pt x="268" y="91"/>
                  <a:pt x="275" y="105"/>
                  <a:pt x="281" y="119"/>
                </a:cubicBezTo>
                <a:cubicBezTo>
                  <a:pt x="275" y="123"/>
                  <a:pt x="268" y="127"/>
                  <a:pt x="262" y="131"/>
                </a:cubicBezTo>
                <a:cubicBezTo>
                  <a:pt x="253" y="120"/>
                  <a:pt x="242" y="108"/>
                  <a:pt x="240" y="106"/>
                </a:cubicBezTo>
                <a:cubicBezTo>
                  <a:pt x="238" y="103"/>
                  <a:pt x="235" y="102"/>
                  <a:pt x="232" y="102"/>
                </a:cubicBezTo>
                <a:cubicBezTo>
                  <a:pt x="230" y="102"/>
                  <a:pt x="227" y="103"/>
                  <a:pt x="224" y="104"/>
                </a:cubicBezTo>
                <a:cubicBezTo>
                  <a:pt x="222" y="106"/>
                  <a:pt x="220" y="109"/>
                  <a:pt x="220" y="111"/>
                </a:cubicBezTo>
                <a:cubicBezTo>
                  <a:pt x="219" y="114"/>
                  <a:pt x="219" y="117"/>
                  <a:pt x="221" y="119"/>
                </a:cubicBezTo>
                <a:cubicBezTo>
                  <a:pt x="223" y="122"/>
                  <a:pt x="231" y="136"/>
                  <a:pt x="238" y="149"/>
                </a:cubicBezTo>
                <a:cubicBezTo>
                  <a:pt x="232" y="153"/>
                  <a:pt x="226" y="158"/>
                  <a:pt x="221" y="163"/>
                </a:cubicBezTo>
                <a:cubicBezTo>
                  <a:pt x="210" y="153"/>
                  <a:pt x="198" y="142"/>
                  <a:pt x="196" y="140"/>
                </a:cubicBezTo>
                <a:cubicBezTo>
                  <a:pt x="194" y="138"/>
                  <a:pt x="191" y="137"/>
                  <a:pt x="188" y="137"/>
                </a:cubicBezTo>
                <a:cubicBezTo>
                  <a:pt x="185" y="137"/>
                  <a:pt x="182" y="138"/>
                  <a:pt x="180" y="140"/>
                </a:cubicBezTo>
                <a:cubicBezTo>
                  <a:pt x="178" y="142"/>
                  <a:pt x="177" y="145"/>
                  <a:pt x="176" y="148"/>
                </a:cubicBezTo>
                <a:cubicBezTo>
                  <a:pt x="176" y="150"/>
                  <a:pt x="176" y="153"/>
                  <a:pt x="178" y="156"/>
                </a:cubicBezTo>
                <a:cubicBezTo>
                  <a:pt x="180" y="158"/>
                  <a:pt x="190" y="171"/>
                  <a:pt x="198" y="183"/>
                </a:cubicBezTo>
                <a:cubicBezTo>
                  <a:pt x="193" y="188"/>
                  <a:pt x="188" y="193"/>
                  <a:pt x="182" y="199"/>
                </a:cubicBezTo>
                <a:cubicBezTo>
                  <a:pt x="171" y="190"/>
                  <a:pt x="158" y="181"/>
                  <a:pt x="155" y="179"/>
                </a:cubicBezTo>
                <a:cubicBezTo>
                  <a:pt x="153" y="177"/>
                  <a:pt x="150" y="176"/>
                  <a:pt x="147" y="177"/>
                </a:cubicBezTo>
                <a:cubicBezTo>
                  <a:pt x="145" y="177"/>
                  <a:pt x="142" y="178"/>
                  <a:pt x="140" y="180"/>
                </a:cubicBezTo>
                <a:cubicBezTo>
                  <a:pt x="138" y="183"/>
                  <a:pt x="137" y="185"/>
                  <a:pt x="137" y="188"/>
                </a:cubicBezTo>
                <a:cubicBezTo>
                  <a:pt x="137" y="191"/>
                  <a:pt x="138" y="194"/>
                  <a:pt x="140" y="196"/>
                </a:cubicBezTo>
                <a:cubicBezTo>
                  <a:pt x="142" y="198"/>
                  <a:pt x="153" y="210"/>
                  <a:pt x="163" y="221"/>
                </a:cubicBezTo>
                <a:cubicBezTo>
                  <a:pt x="158" y="227"/>
                  <a:pt x="153" y="233"/>
                  <a:pt x="148" y="238"/>
                </a:cubicBezTo>
                <a:cubicBezTo>
                  <a:pt x="136" y="231"/>
                  <a:pt x="122" y="223"/>
                  <a:pt x="119" y="221"/>
                </a:cubicBezTo>
                <a:cubicBezTo>
                  <a:pt x="117" y="220"/>
                  <a:pt x="114" y="220"/>
                  <a:pt x="111" y="220"/>
                </a:cubicBezTo>
                <a:cubicBezTo>
                  <a:pt x="108" y="221"/>
                  <a:pt x="106" y="222"/>
                  <a:pt x="104" y="225"/>
                </a:cubicBezTo>
                <a:cubicBezTo>
                  <a:pt x="102" y="227"/>
                  <a:pt x="102" y="230"/>
                  <a:pt x="102" y="233"/>
                </a:cubicBezTo>
                <a:cubicBezTo>
                  <a:pt x="102" y="236"/>
                  <a:pt x="103" y="238"/>
                  <a:pt x="105" y="240"/>
                </a:cubicBezTo>
                <a:cubicBezTo>
                  <a:pt x="108" y="242"/>
                  <a:pt x="120" y="253"/>
                  <a:pt x="131" y="263"/>
                </a:cubicBezTo>
                <a:cubicBezTo>
                  <a:pt x="127" y="269"/>
                  <a:pt x="122" y="275"/>
                  <a:pt x="118" y="282"/>
                </a:cubicBezTo>
                <a:cubicBezTo>
                  <a:pt x="105" y="276"/>
                  <a:pt x="91" y="269"/>
                  <a:pt x="88" y="268"/>
                </a:cubicBezTo>
                <a:cubicBezTo>
                  <a:pt x="85" y="266"/>
                  <a:pt x="82" y="266"/>
                  <a:pt x="80" y="267"/>
                </a:cubicBezTo>
                <a:cubicBezTo>
                  <a:pt x="77" y="268"/>
                  <a:pt x="75" y="270"/>
                  <a:pt x="73" y="273"/>
                </a:cubicBezTo>
                <a:cubicBezTo>
                  <a:pt x="72" y="275"/>
                  <a:pt x="71" y="278"/>
                  <a:pt x="72" y="281"/>
                </a:cubicBezTo>
                <a:cubicBezTo>
                  <a:pt x="72" y="284"/>
                  <a:pt x="74" y="286"/>
                  <a:pt x="76" y="288"/>
                </a:cubicBezTo>
                <a:cubicBezTo>
                  <a:pt x="79" y="290"/>
                  <a:pt x="92" y="299"/>
                  <a:pt x="104" y="307"/>
                </a:cubicBezTo>
                <a:cubicBezTo>
                  <a:pt x="100" y="314"/>
                  <a:pt x="97" y="321"/>
                  <a:pt x="93" y="328"/>
                </a:cubicBezTo>
                <a:cubicBezTo>
                  <a:pt x="79" y="323"/>
                  <a:pt x="64" y="318"/>
                  <a:pt x="61" y="317"/>
                </a:cubicBezTo>
                <a:cubicBezTo>
                  <a:pt x="59" y="316"/>
                  <a:pt x="56" y="316"/>
                  <a:pt x="53" y="317"/>
                </a:cubicBezTo>
                <a:cubicBezTo>
                  <a:pt x="51" y="319"/>
                  <a:pt x="48" y="321"/>
                  <a:pt x="47" y="323"/>
                </a:cubicBezTo>
                <a:cubicBezTo>
                  <a:pt x="46" y="326"/>
                  <a:pt x="46" y="329"/>
                  <a:pt x="47" y="332"/>
                </a:cubicBezTo>
                <a:cubicBezTo>
                  <a:pt x="48" y="334"/>
                  <a:pt x="49" y="337"/>
                  <a:pt x="52" y="338"/>
                </a:cubicBezTo>
                <a:cubicBezTo>
                  <a:pt x="55" y="340"/>
                  <a:pt x="68" y="348"/>
                  <a:pt x="81" y="355"/>
                </a:cubicBezTo>
                <a:cubicBezTo>
                  <a:pt x="78" y="362"/>
                  <a:pt x="76" y="369"/>
                  <a:pt x="73" y="376"/>
                </a:cubicBezTo>
                <a:cubicBezTo>
                  <a:pt x="59" y="373"/>
                  <a:pt x="43" y="369"/>
                  <a:pt x="40" y="369"/>
                </a:cubicBezTo>
                <a:cubicBezTo>
                  <a:pt x="37" y="368"/>
                  <a:pt x="34" y="369"/>
                  <a:pt x="32" y="370"/>
                </a:cubicBezTo>
                <a:cubicBezTo>
                  <a:pt x="30" y="372"/>
                  <a:pt x="28" y="374"/>
                  <a:pt x="27" y="377"/>
                </a:cubicBezTo>
                <a:cubicBezTo>
                  <a:pt x="26" y="379"/>
                  <a:pt x="26" y="382"/>
                  <a:pt x="27" y="385"/>
                </a:cubicBezTo>
                <a:cubicBezTo>
                  <a:pt x="28" y="388"/>
                  <a:pt x="30" y="390"/>
                  <a:pt x="33" y="391"/>
                </a:cubicBezTo>
                <a:cubicBezTo>
                  <a:pt x="36" y="392"/>
                  <a:pt x="50" y="399"/>
                  <a:pt x="64" y="404"/>
                </a:cubicBezTo>
                <a:cubicBezTo>
                  <a:pt x="62" y="412"/>
                  <a:pt x="60" y="419"/>
                  <a:pt x="58" y="426"/>
                </a:cubicBezTo>
                <a:cubicBezTo>
                  <a:pt x="44" y="425"/>
                  <a:pt x="28" y="423"/>
                  <a:pt x="25" y="422"/>
                </a:cubicBezTo>
                <a:cubicBezTo>
                  <a:pt x="22" y="422"/>
                  <a:pt x="19" y="423"/>
                  <a:pt x="17" y="425"/>
                </a:cubicBezTo>
                <a:cubicBezTo>
                  <a:pt x="14" y="426"/>
                  <a:pt x="13" y="429"/>
                  <a:pt x="12" y="432"/>
                </a:cubicBezTo>
                <a:cubicBezTo>
                  <a:pt x="12" y="435"/>
                  <a:pt x="12" y="437"/>
                  <a:pt x="13" y="440"/>
                </a:cubicBezTo>
                <a:cubicBezTo>
                  <a:pt x="15" y="442"/>
                  <a:pt x="17" y="444"/>
                  <a:pt x="20" y="445"/>
                </a:cubicBezTo>
                <a:cubicBezTo>
                  <a:pt x="23" y="446"/>
                  <a:pt x="38" y="451"/>
                  <a:pt x="52" y="455"/>
                </a:cubicBezTo>
                <a:cubicBezTo>
                  <a:pt x="50" y="463"/>
                  <a:pt x="49" y="470"/>
                  <a:pt x="48" y="478"/>
                </a:cubicBezTo>
                <a:cubicBezTo>
                  <a:pt x="34" y="478"/>
                  <a:pt x="18" y="477"/>
                  <a:pt x="15" y="477"/>
                </a:cubicBezTo>
                <a:cubicBezTo>
                  <a:pt x="12" y="477"/>
                  <a:pt x="9" y="479"/>
                  <a:pt x="7" y="481"/>
                </a:cubicBezTo>
                <a:cubicBezTo>
                  <a:pt x="5" y="482"/>
                  <a:pt x="4" y="485"/>
                  <a:pt x="3" y="488"/>
                </a:cubicBezTo>
                <a:cubicBezTo>
                  <a:pt x="3" y="491"/>
                  <a:pt x="4" y="494"/>
                  <a:pt x="5" y="496"/>
                </a:cubicBezTo>
                <a:cubicBezTo>
                  <a:pt x="7" y="498"/>
                  <a:pt x="9" y="500"/>
                  <a:pt x="12" y="501"/>
                </a:cubicBezTo>
                <a:cubicBezTo>
                  <a:pt x="15" y="501"/>
                  <a:pt x="31" y="505"/>
                  <a:pt x="45" y="507"/>
                </a:cubicBezTo>
                <a:cubicBezTo>
                  <a:pt x="45" y="515"/>
                  <a:pt x="44" y="522"/>
                  <a:pt x="44" y="530"/>
                </a:cubicBezTo>
                <a:cubicBezTo>
                  <a:pt x="30" y="531"/>
                  <a:pt x="14" y="533"/>
                  <a:pt x="10" y="533"/>
                </a:cubicBezTo>
                <a:cubicBezTo>
                  <a:pt x="7" y="533"/>
                  <a:pt x="5" y="535"/>
                  <a:pt x="3" y="537"/>
                </a:cubicBezTo>
                <a:cubicBezTo>
                  <a:pt x="1" y="539"/>
                  <a:pt x="0" y="542"/>
                  <a:pt x="0" y="545"/>
                </a:cubicBezTo>
                <a:cubicBezTo>
                  <a:pt x="0" y="548"/>
                  <a:pt x="1" y="551"/>
                  <a:pt x="3" y="553"/>
                </a:cubicBezTo>
                <a:cubicBezTo>
                  <a:pt x="5" y="555"/>
                  <a:pt x="7" y="556"/>
                  <a:pt x="10" y="557"/>
                </a:cubicBezTo>
                <a:cubicBezTo>
                  <a:pt x="14" y="557"/>
                  <a:pt x="30" y="558"/>
                  <a:pt x="44" y="560"/>
                </a:cubicBezTo>
                <a:cubicBezTo>
                  <a:pt x="44" y="567"/>
                  <a:pt x="45" y="575"/>
                  <a:pt x="45" y="582"/>
                </a:cubicBezTo>
                <a:cubicBezTo>
                  <a:pt x="31" y="585"/>
                  <a:pt x="15" y="588"/>
                  <a:pt x="12" y="589"/>
                </a:cubicBezTo>
                <a:cubicBezTo>
                  <a:pt x="9" y="590"/>
                  <a:pt x="7" y="591"/>
                  <a:pt x="5" y="594"/>
                </a:cubicBezTo>
                <a:cubicBezTo>
                  <a:pt x="4" y="596"/>
                  <a:pt x="3" y="599"/>
                  <a:pt x="3" y="602"/>
                </a:cubicBezTo>
                <a:cubicBezTo>
                  <a:pt x="4" y="605"/>
                  <a:pt x="5" y="607"/>
                  <a:pt x="7" y="609"/>
                </a:cubicBezTo>
                <a:cubicBezTo>
                  <a:pt x="9" y="611"/>
                  <a:pt x="12" y="613"/>
                  <a:pt x="15" y="612"/>
                </a:cubicBezTo>
                <a:cubicBezTo>
                  <a:pt x="18" y="612"/>
                  <a:pt x="34" y="612"/>
                  <a:pt x="48" y="612"/>
                </a:cubicBezTo>
                <a:cubicBezTo>
                  <a:pt x="49" y="620"/>
                  <a:pt x="50" y="627"/>
                  <a:pt x="52" y="634"/>
                </a:cubicBezTo>
                <a:cubicBezTo>
                  <a:pt x="38" y="639"/>
                  <a:pt x="23" y="644"/>
                  <a:pt x="20" y="645"/>
                </a:cubicBezTo>
                <a:cubicBezTo>
                  <a:pt x="17" y="645"/>
                  <a:pt x="15" y="647"/>
                  <a:pt x="13" y="650"/>
                </a:cubicBezTo>
                <a:cubicBezTo>
                  <a:pt x="12" y="652"/>
                  <a:pt x="12" y="655"/>
                  <a:pt x="12" y="658"/>
                </a:cubicBezTo>
                <a:cubicBezTo>
                  <a:pt x="13" y="661"/>
                  <a:pt x="14" y="664"/>
                  <a:pt x="17" y="665"/>
                </a:cubicBezTo>
                <a:cubicBezTo>
                  <a:pt x="19" y="667"/>
                  <a:pt x="22" y="668"/>
                  <a:pt x="25" y="668"/>
                </a:cubicBezTo>
                <a:cubicBezTo>
                  <a:pt x="28" y="667"/>
                  <a:pt x="44" y="665"/>
                  <a:pt x="58" y="664"/>
                </a:cubicBezTo>
                <a:cubicBezTo>
                  <a:pt x="60" y="671"/>
                  <a:pt x="62" y="678"/>
                  <a:pt x="64" y="686"/>
                </a:cubicBezTo>
                <a:cubicBezTo>
                  <a:pt x="50" y="691"/>
                  <a:pt x="36" y="698"/>
                  <a:pt x="33" y="699"/>
                </a:cubicBezTo>
                <a:cubicBezTo>
                  <a:pt x="30" y="700"/>
                  <a:pt x="28" y="702"/>
                  <a:pt x="27" y="705"/>
                </a:cubicBezTo>
                <a:cubicBezTo>
                  <a:pt x="26" y="708"/>
                  <a:pt x="26" y="710"/>
                  <a:pt x="27" y="713"/>
                </a:cubicBezTo>
                <a:cubicBezTo>
                  <a:pt x="28" y="716"/>
                  <a:pt x="30" y="718"/>
                  <a:pt x="32" y="720"/>
                </a:cubicBezTo>
                <a:cubicBezTo>
                  <a:pt x="34" y="721"/>
                  <a:pt x="37" y="722"/>
                  <a:pt x="40" y="721"/>
                </a:cubicBezTo>
                <a:cubicBezTo>
                  <a:pt x="43" y="721"/>
                  <a:pt x="59" y="717"/>
                  <a:pt x="73" y="714"/>
                </a:cubicBezTo>
                <a:cubicBezTo>
                  <a:pt x="76" y="721"/>
                  <a:pt x="78" y="728"/>
                  <a:pt x="81" y="735"/>
                </a:cubicBezTo>
                <a:cubicBezTo>
                  <a:pt x="68" y="742"/>
                  <a:pt x="55" y="750"/>
                  <a:pt x="52" y="752"/>
                </a:cubicBezTo>
                <a:cubicBezTo>
                  <a:pt x="49" y="753"/>
                  <a:pt x="48" y="755"/>
                  <a:pt x="47" y="758"/>
                </a:cubicBezTo>
                <a:cubicBezTo>
                  <a:pt x="46" y="761"/>
                  <a:pt x="46" y="764"/>
                  <a:pt x="47" y="766"/>
                </a:cubicBezTo>
                <a:cubicBezTo>
                  <a:pt x="48" y="769"/>
                  <a:pt x="51" y="771"/>
                  <a:pt x="53" y="772"/>
                </a:cubicBezTo>
                <a:cubicBezTo>
                  <a:pt x="56" y="774"/>
                  <a:pt x="59" y="774"/>
                  <a:pt x="61" y="773"/>
                </a:cubicBezTo>
                <a:cubicBezTo>
                  <a:pt x="64" y="772"/>
                  <a:pt x="79" y="767"/>
                  <a:pt x="93" y="762"/>
                </a:cubicBezTo>
                <a:cubicBezTo>
                  <a:pt x="97" y="769"/>
                  <a:pt x="100" y="776"/>
                  <a:pt x="104" y="782"/>
                </a:cubicBezTo>
                <a:cubicBezTo>
                  <a:pt x="92" y="791"/>
                  <a:pt x="79" y="800"/>
                  <a:pt x="76" y="802"/>
                </a:cubicBezTo>
                <a:cubicBezTo>
                  <a:pt x="74" y="804"/>
                  <a:pt x="72" y="806"/>
                  <a:pt x="72" y="809"/>
                </a:cubicBezTo>
                <a:cubicBezTo>
                  <a:pt x="71" y="812"/>
                  <a:pt x="72" y="815"/>
                  <a:pt x="73" y="817"/>
                </a:cubicBezTo>
                <a:cubicBezTo>
                  <a:pt x="75" y="820"/>
                  <a:pt x="77" y="822"/>
                  <a:pt x="80" y="823"/>
                </a:cubicBezTo>
                <a:cubicBezTo>
                  <a:pt x="82" y="824"/>
                  <a:pt x="85" y="824"/>
                  <a:pt x="88" y="822"/>
                </a:cubicBezTo>
                <a:cubicBezTo>
                  <a:pt x="91" y="821"/>
                  <a:pt x="105" y="814"/>
                  <a:pt x="118" y="808"/>
                </a:cubicBezTo>
                <a:cubicBezTo>
                  <a:pt x="122" y="815"/>
                  <a:pt x="127" y="821"/>
                  <a:pt x="131" y="827"/>
                </a:cubicBezTo>
                <a:cubicBezTo>
                  <a:pt x="120" y="837"/>
                  <a:pt x="108" y="847"/>
                  <a:pt x="105" y="850"/>
                </a:cubicBezTo>
                <a:cubicBezTo>
                  <a:pt x="103" y="852"/>
                  <a:pt x="102" y="854"/>
                  <a:pt x="102" y="857"/>
                </a:cubicBezTo>
                <a:cubicBezTo>
                  <a:pt x="102" y="860"/>
                  <a:pt x="102" y="863"/>
                  <a:pt x="104" y="865"/>
                </a:cubicBezTo>
                <a:cubicBezTo>
                  <a:pt x="106" y="867"/>
                  <a:pt x="108" y="869"/>
                  <a:pt x="111" y="870"/>
                </a:cubicBezTo>
                <a:cubicBezTo>
                  <a:pt x="114" y="870"/>
                  <a:pt x="117" y="870"/>
                  <a:pt x="119" y="869"/>
                </a:cubicBezTo>
                <a:cubicBezTo>
                  <a:pt x="122" y="867"/>
                  <a:pt x="136" y="859"/>
                  <a:pt x="148" y="851"/>
                </a:cubicBezTo>
                <a:cubicBezTo>
                  <a:pt x="153" y="857"/>
                  <a:pt x="158" y="863"/>
                  <a:pt x="163" y="869"/>
                </a:cubicBezTo>
                <a:cubicBezTo>
                  <a:pt x="153" y="880"/>
                  <a:pt x="142" y="891"/>
                  <a:pt x="140" y="894"/>
                </a:cubicBezTo>
                <a:cubicBezTo>
                  <a:pt x="138" y="896"/>
                  <a:pt x="137" y="899"/>
                  <a:pt x="137" y="902"/>
                </a:cubicBezTo>
                <a:cubicBezTo>
                  <a:pt x="137" y="904"/>
                  <a:pt x="138" y="907"/>
                  <a:pt x="140" y="909"/>
                </a:cubicBezTo>
                <a:cubicBezTo>
                  <a:pt x="142" y="912"/>
                  <a:pt x="145" y="913"/>
                  <a:pt x="147" y="913"/>
                </a:cubicBezTo>
                <a:cubicBezTo>
                  <a:pt x="150" y="914"/>
                  <a:pt x="153" y="913"/>
                  <a:pt x="155" y="911"/>
                </a:cubicBezTo>
                <a:cubicBezTo>
                  <a:pt x="158" y="909"/>
                  <a:pt x="171" y="900"/>
                  <a:pt x="182" y="891"/>
                </a:cubicBezTo>
                <a:cubicBezTo>
                  <a:pt x="188" y="897"/>
                  <a:pt x="193" y="902"/>
                  <a:pt x="198" y="907"/>
                </a:cubicBezTo>
                <a:cubicBezTo>
                  <a:pt x="190" y="919"/>
                  <a:pt x="180" y="932"/>
                  <a:pt x="178" y="934"/>
                </a:cubicBezTo>
                <a:cubicBezTo>
                  <a:pt x="176" y="937"/>
                  <a:pt x="176" y="940"/>
                  <a:pt x="176" y="942"/>
                </a:cubicBezTo>
                <a:cubicBezTo>
                  <a:pt x="177" y="945"/>
                  <a:pt x="178" y="948"/>
                  <a:pt x="180" y="950"/>
                </a:cubicBezTo>
                <a:cubicBezTo>
                  <a:pt x="182" y="952"/>
                  <a:pt x="185" y="953"/>
                  <a:pt x="188" y="953"/>
                </a:cubicBezTo>
                <a:cubicBezTo>
                  <a:pt x="191" y="953"/>
                  <a:pt x="194" y="952"/>
                  <a:pt x="196" y="950"/>
                </a:cubicBezTo>
                <a:cubicBezTo>
                  <a:pt x="198" y="948"/>
                  <a:pt x="210" y="937"/>
                  <a:pt x="221" y="927"/>
                </a:cubicBezTo>
                <a:cubicBezTo>
                  <a:pt x="226" y="932"/>
                  <a:pt x="232" y="937"/>
                  <a:pt x="238" y="941"/>
                </a:cubicBezTo>
                <a:cubicBezTo>
                  <a:pt x="231" y="954"/>
                  <a:pt x="223" y="968"/>
                  <a:pt x="221" y="970"/>
                </a:cubicBezTo>
                <a:cubicBezTo>
                  <a:pt x="219" y="973"/>
                  <a:pt x="219" y="976"/>
                  <a:pt x="220" y="979"/>
                </a:cubicBezTo>
                <a:cubicBezTo>
                  <a:pt x="220" y="981"/>
                  <a:pt x="222" y="984"/>
                  <a:pt x="224" y="986"/>
                </a:cubicBezTo>
                <a:cubicBezTo>
                  <a:pt x="227" y="987"/>
                  <a:pt x="230" y="988"/>
                  <a:pt x="232" y="988"/>
                </a:cubicBezTo>
                <a:cubicBezTo>
                  <a:pt x="235" y="988"/>
                  <a:pt x="238" y="986"/>
                  <a:pt x="240" y="984"/>
                </a:cubicBezTo>
                <a:cubicBezTo>
                  <a:pt x="242" y="982"/>
                  <a:pt x="253" y="970"/>
                  <a:pt x="262" y="959"/>
                </a:cubicBezTo>
                <a:cubicBezTo>
                  <a:pt x="268" y="963"/>
                  <a:pt x="275" y="967"/>
                  <a:pt x="281" y="971"/>
                </a:cubicBezTo>
                <a:cubicBezTo>
                  <a:pt x="275" y="984"/>
                  <a:pt x="268" y="999"/>
                  <a:pt x="267" y="1002"/>
                </a:cubicBezTo>
                <a:cubicBezTo>
                  <a:pt x="266" y="1005"/>
                  <a:pt x="266" y="1008"/>
                  <a:pt x="267" y="1010"/>
                </a:cubicBezTo>
                <a:cubicBezTo>
                  <a:pt x="268" y="1013"/>
                  <a:pt x="270" y="1015"/>
                  <a:pt x="272" y="1017"/>
                </a:cubicBezTo>
                <a:cubicBezTo>
                  <a:pt x="275" y="1018"/>
                  <a:pt x="278" y="1019"/>
                  <a:pt x="280" y="1018"/>
                </a:cubicBezTo>
                <a:cubicBezTo>
                  <a:pt x="283" y="1018"/>
                  <a:pt x="286" y="1016"/>
                  <a:pt x="287" y="1014"/>
                </a:cubicBezTo>
                <a:cubicBezTo>
                  <a:pt x="289" y="1011"/>
                  <a:pt x="298" y="998"/>
                  <a:pt x="307" y="986"/>
                </a:cubicBezTo>
                <a:cubicBezTo>
                  <a:pt x="314" y="990"/>
                  <a:pt x="320" y="993"/>
                  <a:pt x="327" y="996"/>
                </a:cubicBezTo>
                <a:cubicBezTo>
                  <a:pt x="322" y="1010"/>
                  <a:pt x="317" y="1025"/>
                  <a:pt x="316" y="1028"/>
                </a:cubicBezTo>
                <a:cubicBezTo>
                  <a:pt x="315" y="1031"/>
                  <a:pt x="316" y="1034"/>
                  <a:pt x="317" y="1037"/>
                </a:cubicBezTo>
                <a:cubicBezTo>
                  <a:pt x="318" y="1039"/>
                  <a:pt x="320" y="1041"/>
                  <a:pt x="323" y="1042"/>
                </a:cubicBezTo>
                <a:cubicBezTo>
                  <a:pt x="326" y="1044"/>
                  <a:pt x="328" y="1044"/>
                  <a:pt x="331" y="1043"/>
                </a:cubicBezTo>
                <a:cubicBezTo>
                  <a:pt x="334" y="1042"/>
                  <a:pt x="336" y="1041"/>
                  <a:pt x="338" y="1038"/>
                </a:cubicBezTo>
                <a:cubicBezTo>
                  <a:pt x="339" y="1035"/>
                  <a:pt x="347" y="1021"/>
                  <a:pt x="354" y="1009"/>
                </a:cubicBezTo>
                <a:cubicBezTo>
                  <a:pt x="361" y="1011"/>
                  <a:pt x="368" y="1014"/>
                  <a:pt x="375" y="1017"/>
                </a:cubicBezTo>
                <a:cubicBezTo>
                  <a:pt x="372" y="1031"/>
                  <a:pt x="369" y="1046"/>
                  <a:pt x="368" y="1050"/>
                </a:cubicBezTo>
                <a:cubicBezTo>
                  <a:pt x="367" y="1052"/>
                  <a:pt x="368" y="1055"/>
                  <a:pt x="369" y="1058"/>
                </a:cubicBezTo>
                <a:cubicBezTo>
                  <a:pt x="371" y="1060"/>
                  <a:pt x="373" y="1062"/>
                  <a:pt x="376" y="1063"/>
                </a:cubicBezTo>
                <a:cubicBezTo>
                  <a:pt x="379" y="1064"/>
                  <a:pt x="382" y="1064"/>
                  <a:pt x="384" y="1063"/>
                </a:cubicBezTo>
                <a:cubicBezTo>
                  <a:pt x="387" y="1062"/>
                  <a:pt x="389" y="1060"/>
                  <a:pt x="390" y="1057"/>
                </a:cubicBezTo>
                <a:cubicBezTo>
                  <a:pt x="392" y="1054"/>
                  <a:pt x="398" y="1039"/>
                  <a:pt x="404" y="1026"/>
                </a:cubicBezTo>
                <a:cubicBezTo>
                  <a:pt x="411" y="1028"/>
                  <a:pt x="418" y="1030"/>
                  <a:pt x="425" y="1032"/>
                </a:cubicBezTo>
                <a:cubicBezTo>
                  <a:pt x="424" y="1046"/>
                  <a:pt x="422" y="1062"/>
                  <a:pt x="422" y="1065"/>
                </a:cubicBezTo>
                <a:cubicBezTo>
                  <a:pt x="421" y="1068"/>
                  <a:pt x="422" y="1071"/>
                  <a:pt x="424" y="1073"/>
                </a:cubicBezTo>
                <a:cubicBezTo>
                  <a:pt x="426" y="1075"/>
                  <a:pt x="428" y="1077"/>
                  <a:pt x="431" y="1078"/>
                </a:cubicBezTo>
                <a:cubicBezTo>
                  <a:pt x="434" y="1078"/>
                  <a:pt x="437" y="1078"/>
                  <a:pt x="439" y="1076"/>
                </a:cubicBezTo>
                <a:cubicBezTo>
                  <a:pt x="442" y="1075"/>
                  <a:pt x="444" y="1073"/>
                  <a:pt x="445" y="1070"/>
                </a:cubicBezTo>
                <a:cubicBezTo>
                  <a:pt x="446" y="1067"/>
                  <a:pt x="450" y="1052"/>
                  <a:pt x="455" y="1038"/>
                </a:cubicBezTo>
                <a:cubicBezTo>
                  <a:pt x="462" y="1039"/>
                  <a:pt x="469" y="1040"/>
                  <a:pt x="477" y="1041"/>
                </a:cubicBezTo>
                <a:cubicBezTo>
                  <a:pt x="477" y="1056"/>
                  <a:pt x="477" y="1072"/>
                  <a:pt x="477" y="1075"/>
                </a:cubicBezTo>
                <a:cubicBezTo>
                  <a:pt x="477" y="1078"/>
                  <a:pt x="478" y="1081"/>
                  <a:pt x="480" y="1083"/>
                </a:cubicBezTo>
                <a:cubicBezTo>
                  <a:pt x="482" y="1085"/>
                  <a:pt x="484" y="1086"/>
                  <a:pt x="487" y="1087"/>
                </a:cubicBezTo>
                <a:cubicBezTo>
                  <a:pt x="490" y="1087"/>
                  <a:pt x="493" y="1086"/>
                  <a:pt x="495" y="1085"/>
                </a:cubicBezTo>
                <a:cubicBezTo>
                  <a:pt x="497" y="1083"/>
                  <a:pt x="499" y="1081"/>
                  <a:pt x="500" y="1078"/>
                </a:cubicBezTo>
                <a:cubicBezTo>
                  <a:pt x="501" y="1074"/>
                  <a:pt x="504" y="1059"/>
                  <a:pt x="507" y="1045"/>
                </a:cubicBezTo>
                <a:cubicBezTo>
                  <a:pt x="514" y="1045"/>
                  <a:pt x="522" y="1045"/>
                  <a:pt x="529" y="1046"/>
                </a:cubicBezTo>
                <a:cubicBezTo>
                  <a:pt x="530" y="1060"/>
                  <a:pt x="532" y="1076"/>
                  <a:pt x="532" y="1079"/>
                </a:cubicBezTo>
                <a:cubicBezTo>
                  <a:pt x="533" y="1082"/>
                  <a:pt x="534" y="1085"/>
                  <a:pt x="536" y="1087"/>
                </a:cubicBezTo>
                <a:cubicBezTo>
                  <a:pt x="538" y="1089"/>
                  <a:pt x="541" y="1090"/>
                  <a:pt x="544" y="1090"/>
                </a:cubicBezTo>
                <a:cubicBezTo>
                  <a:pt x="547" y="1090"/>
                  <a:pt x="550" y="1088"/>
                  <a:pt x="552" y="1087"/>
                </a:cubicBezTo>
                <a:cubicBezTo>
                  <a:pt x="554" y="1085"/>
                  <a:pt x="555" y="1082"/>
                  <a:pt x="556" y="1079"/>
                </a:cubicBezTo>
                <a:cubicBezTo>
                  <a:pt x="556" y="1076"/>
                  <a:pt x="558" y="1060"/>
                  <a:pt x="559" y="1046"/>
                </a:cubicBezTo>
                <a:cubicBezTo>
                  <a:pt x="566" y="1045"/>
                  <a:pt x="574" y="1045"/>
                  <a:pt x="581" y="1045"/>
                </a:cubicBezTo>
                <a:cubicBezTo>
                  <a:pt x="584" y="1059"/>
                  <a:pt x="587" y="1074"/>
                  <a:pt x="588" y="1078"/>
                </a:cubicBezTo>
                <a:cubicBezTo>
                  <a:pt x="589" y="1081"/>
                  <a:pt x="590" y="1083"/>
                  <a:pt x="593" y="1085"/>
                </a:cubicBezTo>
                <a:cubicBezTo>
                  <a:pt x="595" y="1086"/>
                  <a:pt x="598" y="1087"/>
                  <a:pt x="601" y="1087"/>
                </a:cubicBezTo>
                <a:cubicBezTo>
                  <a:pt x="604" y="1086"/>
                  <a:pt x="606" y="1085"/>
                  <a:pt x="608" y="1083"/>
                </a:cubicBezTo>
                <a:cubicBezTo>
                  <a:pt x="610" y="1081"/>
                  <a:pt x="611" y="1078"/>
                  <a:pt x="611" y="1075"/>
                </a:cubicBezTo>
                <a:cubicBezTo>
                  <a:pt x="611" y="1072"/>
                  <a:pt x="611" y="1056"/>
                  <a:pt x="611" y="1041"/>
                </a:cubicBezTo>
                <a:cubicBezTo>
                  <a:pt x="619" y="1040"/>
                  <a:pt x="626" y="1039"/>
                  <a:pt x="633" y="1038"/>
                </a:cubicBezTo>
                <a:cubicBezTo>
                  <a:pt x="638" y="1052"/>
                  <a:pt x="642" y="1067"/>
                  <a:pt x="643" y="1070"/>
                </a:cubicBezTo>
                <a:cubicBezTo>
                  <a:pt x="644" y="1073"/>
                  <a:pt x="646" y="1075"/>
                  <a:pt x="649" y="1076"/>
                </a:cubicBezTo>
                <a:cubicBezTo>
                  <a:pt x="651" y="1078"/>
                  <a:pt x="654" y="1078"/>
                  <a:pt x="657" y="1078"/>
                </a:cubicBezTo>
                <a:cubicBezTo>
                  <a:pt x="660" y="1077"/>
                  <a:pt x="662" y="1075"/>
                  <a:pt x="664" y="1073"/>
                </a:cubicBezTo>
                <a:cubicBezTo>
                  <a:pt x="666" y="1071"/>
                  <a:pt x="667" y="1068"/>
                  <a:pt x="666" y="1065"/>
                </a:cubicBezTo>
                <a:cubicBezTo>
                  <a:pt x="666" y="1062"/>
                  <a:pt x="664" y="1046"/>
                  <a:pt x="663" y="1032"/>
                </a:cubicBezTo>
                <a:cubicBezTo>
                  <a:pt x="670" y="1030"/>
                  <a:pt x="677" y="1028"/>
                  <a:pt x="684" y="1026"/>
                </a:cubicBezTo>
                <a:cubicBezTo>
                  <a:pt x="690" y="1039"/>
                  <a:pt x="696" y="1054"/>
                  <a:pt x="698" y="1057"/>
                </a:cubicBezTo>
                <a:cubicBezTo>
                  <a:pt x="699" y="1060"/>
                  <a:pt x="701" y="1062"/>
                  <a:pt x="704" y="1063"/>
                </a:cubicBezTo>
                <a:cubicBezTo>
                  <a:pt x="706" y="1064"/>
                  <a:pt x="709" y="1064"/>
                  <a:pt x="712" y="1063"/>
                </a:cubicBezTo>
                <a:cubicBezTo>
                  <a:pt x="715" y="1062"/>
                  <a:pt x="717" y="1060"/>
                  <a:pt x="719" y="1058"/>
                </a:cubicBezTo>
                <a:cubicBezTo>
                  <a:pt x="720" y="1055"/>
                  <a:pt x="721" y="1052"/>
                  <a:pt x="720" y="1050"/>
                </a:cubicBezTo>
                <a:cubicBezTo>
                  <a:pt x="719" y="1046"/>
                  <a:pt x="716" y="1031"/>
                  <a:pt x="713" y="1017"/>
                </a:cubicBezTo>
                <a:cubicBezTo>
                  <a:pt x="720" y="1014"/>
                  <a:pt x="727" y="1011"/>
                  <a:pt x="734" y="1009"/>
                </a:cubicBezTo>
                <a:cubicBezTo>
                  <a:pt x="741" y="1021"/>
                  <a:pt x="749" y="1035"/>
                  <a:pt x="750" y="1038"/>
                </a:cubicBezTo>
                <a:cubicBezTo>
                  <a:pt x="752" y="1041"/>
                  <a:pt x="754" y="1042"/>
                  <a:pt x="757" y="1043"/>
                </a:cubicBezTo>
                <a:cubicBezTo>
                  <a:pt x="760" y="1044"/>
                  <a:pt x="762" y="1044"/>
                  <a:pt x="765" y="1042"/>
                </a:cubicBezTo>
                <a:cubicBezTo>
                  <a:pt x="768" y="1041"/>
                  <a:pt x="770" y="1039"/>
                  <a:pt x="771" y="1037"/>
                </a:cubicBezTo>
                <a:cubicBezTo>
                  <a:pt x="772" y="1034"/>
                  <a:pt x="773" y="1031"/>
                  <a:pt x="772" y="1028"/>
                </a:cubicBezTo>
                <a:cubicBezTo>
                  <a:pt x="771" y="1025"/>
                  <a:pt x="766" y="1010"/>
                  <a:pt x="761" y="996"/>
                </a:cubicBezTo>
                <a:cubicBezTo>
                  <a:pt x="768" y="993"/>
                  <a:pt x="774" y="990"/>
                  <a:pt x="781" y="986"/>
                </a:cubicBezTo>
                <a:cubicBezTo>
                  <a:pt x="790" y="998"/>
                  <a:pt x="799" y="1011"/>
                  <a:pt x="801" y="1014"/>
                </a:cubicBezTo>
                <a:cubicBezTo>
                  <a:pt x="802" y="1016"/>
                  <a:pt x="805" y="1018"/>
                  <a:pt x="808" y="1018"/>
                </a:cubicBezTo>
                <a:cubicBezTo>
                  <a:pt x="810" y="1019"/>
                  <a:pt x="813" y="1018"/>
                  <a:pt x="816" y="1017"/>
                </a:cubicBezTo>
                <a:cubicBezTo>
                  <a:pt x="818" y="1015"/>
                  <a:pt x="820" y="1013"/>
                  <a:pt x="821" y="1010"/>
                </a:cubicBezTo>
                <a:cubicBezTo>
                  <a:pt x="822" y="1008"/>
                  <a:pt x="822" y="1005"/>
                  <a:pt x="821" y="1002"/>
                </a:cubicBezTo>
                <a:cubicBezTo>
                  <a:pt x="820" y="999"/>
                  <a:pt x="813" y="984"/>
                  <a:pt x="807" y="971"/>
                </a:cubicBezTo>
                <a:cubicBezTo>
                  <a:pt x="813" y="967"/>
                  <a:pt x="820" y="963"/>
                  <a:pt x="826" y="959"/>
                </a:cubicBezTo>
                <a:cubicBezTo>
                  <a:pt x="835" y="970"/>
                  <a:pt x="846" y="982"/>
                  <a:pt x="848" y="984"/>
                </a:cubicBezTo>
                <a:cubicBezTo>
                  <a:pt x="850" y="986"/>
                  <a:pt x="853" y="988"/>
                  <a:pt x="856" y="988"/>
                </a:cubicBezTo>
                <a:cubicBezTo>
                  <a:pt x="858" y="988"/>
                  <a:pt x="861" y="987"/>
                  <a:pt x="864" y="986"/>
                </a:cubicBezTo>
                <a:cubicBezTo>
                  <a:pt x="866" y="984"/>
                  <a:pt x="868" y="981"/>
                  <a:pt x="868" y="979"/>
                </a:cubicBezTo>
                <a:cubicBezTo>
                  <a:pt x="869" y="976"/>
                  <a:pt x="869" y="973"/>
                  <a:pt x="867" y="970"/>
                </a:cubicBezTo>
                <a:cubicBezTo>
                  <a:pt x="865" y="968"/>
                  <a:pt x="857" y="954"/>
                  <a:pt x="850" y="941"/>
                </a:cubicBezTo>
                <a:cubicBezTo>
                  <a:pt x="856" y="937"/>
                  <a:pt x="862" y="932"/>
                  <a:pt x="867" y="927"/>
                </a:cubicBezTo>
                <a:cubicBezTo>
                  <a:pt x="878" y="937"/>
                  <a:pt x="890" y="948"/>
                  <a:pt x="892" y="950"/>
                </a:cubicBezTo>
                <a:cubicBezTo>
                  <a:pt x="894" y="952"/>
                  <a:pt x="897" y="953"/>
                  <a:pt x="900" y="953"/>
                </a:cubicBezTo>
                <a:cubicBezTo>
                  <a:pt x="903" y="953"/>
                  <a:pt x="906" y="952"/>
                  <a:pt x="908" y="950"/>
                </a:cubicBezTo>
                <a:cubicBezTo>
                  <a:pt x="910" y="948"/>
                  <a:pt x="911" y="945"/>
                  <a:pt x="912" y="942"/>
                </a:cubicBezTo>
                <a:cubicBezTo>
                  <a:pt x="912" y="940"/>
                  <a:pt x="911" y="937"/>
                  <a:pt x="910" y="934"/>
                </a:cubicBezTo>
                <a:cubicBezTo>
                  <a:pt x="908" y="932"/>
                  <a:pt x="898" y="919"/>
                  <a:pt x="890" y="907"/>
                </a:cubicBezTo>
                <a:cubicBezTo>
                  <a:pt x="895" y="902"/>
                  <a:pt x="900" y="897"/>
                  <a:pt x="905" y="891"/>
                </a:cubicBezTo>
                <a:cubicBezTo>
                  <a:pt x="917" y="900"/>
                  <a:pt x="930" y="909"/>
                  <a:pt x="933" y="911"/>
                </a:cubicBezTo>
                <a:cubicBezTo>
                  <a:pt x="935" y="913"/>
                  <a:pt x="938" y="914"/>
                  <a:pt x="941" y="913"/>
                </a:cubicBezTo>
                <a:cubicBezTo>
                  <a:pt x="943" y="913"/>
                  <a:pt x="946" y="912"/>
                  <a:pt x="948" y="909"/>
                </a:cubicBezTo>
                <a:cubicBezTo>
                  <a:pt x="950" y="907"/>
                  <a:pt x="951" y="904"/>
                  <a:pt x="951" y="902"/>
                </a:cubicBezTo>
                <a:cubicBezTo>
                  <a:pt x="951" y="899"/>
                  <a:pt x="950" y="896"/>
                  <a:pt x="948" y="894"/>
                </a:cubicBezTo>
                <a:cubicBezTo>
                  <a:pt x="946" y="891"/>
                  <a:pt x="935" y="880"/>
                  <a:pt x="925" y="869"/>
                </a:cubicBezTo>
                <a:cubicBezTo>
                  <a:pt x="930" y="863"/>
                  <a:pt x="935" y="857"/>
                  <a:pt x="940" y="851"/>
                </a:cubicBezTo>
                <a:cubicBezTo>
                  <a:pt x="952" y="859"/>
                  <a:pt x="966" y="867"/>
                  <a:pt x="969" y="869"/>
                </a:cubicBezTo>
                <a:cubicBezTo>
                  <a:pt x="971" y="870"/>
                  <a:pt x="974" y="870"/>
                  <a:pt x="977" y="870"/>
                </a:cubicBezTo>
                <a:cubicBezTo>
                  <a:pt x="980" y="869"/>
                  <a:pt x="982" y="867"/>
                  <a:pt x="984" y="865"/>
                </a:cubicBezTo>
                <a:cubicBezTo>
                  <a:pt x="986" y="863"/>
                  <a:pt x="986" y="860"/>
                  <a:pt x="986" y="857"/>
                </a:cubicBezTo>
                <a:cubicBezTo>
                  <a:pt x="986" y="854"/>
                  <a:pt x="985" y="852"/>
                  <a:pt x="983" y="850"/>
                </a:cubicBezTo>
                <a:cubicBezTo>
                  <a:pt x="980" y="847"/>
                  <a:pt x="968" y="837"/>
                  <a:pt x="957" y="827"/>
                </a:cubicBezTo>
                <a:cubicBezTo>
                  <a:pt x="961" y="821"/>
                  <a:pt x="966" y="815"/>
                  <a:pt x="969" y="808"/>
                </a:cubicBezTo>
                <a:cubicBezTo>
                  <a:pt x="983" y="814"/>
                  <a:pt x="997" y="821"/>
                  <a:pt x="1000" y="822"/>
                </a:cubicBezTo>
                <a:cubicBezTo>
                  <a:pt x="1003" y="824"/>
                  <a:pt x="1006" y="824"/>
                  <a:pt x="1008" y="823"/>
                </a:cubicBezTo>
                <a:cubicBezTo>
                  <a:pt x="1011" y="822"/>
                  <a:pt x="1013" y="820"/>
                  <a:pt x="1015" y="817"/>
                </a:cubicBezTo>
                <a:cubicBezTo>
                  <a:pt x="1016" y="815"/>
                  <a:pt x="1017" y="812"/>
                  <a:pt x="1016" y="809"/>
                </a:cubicBezTo>
                <a:cubicBezTo>
                  <a:pt x="1016" y="806"/>
                  <a:pt x="1014" y="804"/>
                  <a:pt x="1012" y="802"/>
                </a:cubicBezTo>
                <a:cubicBezTo>
                  <a:pt x="1009" y="800"/>
                  <a:pt x="996" y="791"/>
                  <a:pt x="984" y="782"/>
                </a:cubicBezTo>
                <a:cubicBezTo>
                  <a:pt x="988" y="776"/>
                  <a:pt x="991" y="769"/>
                  <a:pt x="995" y="762"/>
                </a:cubicBezTo>
                <a:cubicBezTo>
                  <a:pt x="1009" y="767"/>
                  <a:pt x="1024" y="772"/>
                  <a:pt x="1027" y="773"/>
                </a:cubicBezTo>
                <a:cubicBezTo>
                  <a:pt x="1029" y="774"/>
                  <a:pt x="1032" y="774"/>
                  <a:pt x="1035" y="772"/>
                </a:cubicBezTo>
                <a:cubicBezTo>
                  <a:pt x="1037" y="771"/>
                  <a:pt x="1039" y="769"/>
                  <a:pt x="1041" y="766"/>
                </a:cubicBezTo>
                <a:cubicBezTo>
                  <a:pt x="1042" y="764"/>
                  <a:pt x="1042" y="761"/>
                  <a:pt x="1041" y="758"/>
                </a:cubicBezTo>
                <a:cubicBezTo>
                  <a:pt x="1040" y="755"/>
                  <a:pt x="1039" y="753"/>
                  <a:pt x="1036" y="752"/>
                </a:cubicBezTo>
                <a:cubicBezTo>
                  <a:pt x="1033" y="750"/>
                  <a:pt x="1020" y="742"/>
                  <a:pt x="1007" y="735"/>
                </a:cubicBezTo>
                <a:cubicBezTo>
                  <a:pt x="1010" y="728"/>
                  <a:pt x="1012" y="721"/>
                  <a:pt x="1015" y="714"/>
                </a:cubicBezTo>
                <a:cubicBezTo>
                  <a:pt x="1029" y="717"/>
                  <a:pt x="1045" y="721"/>
                  <a:pt x="1048" y="721"/>
                </a:cubicBezTo>
                <a:cubicBezTo>
                  <a:pt x="1051" y="722"/>
                  <a:pt x="1054" y="721"/>
                  <a:pt x="1056" y="720"/>
                </a:cubicBezTo>
                <a:cubicBezTo>
                  <a:pt x="1058" y="718"/>
                  <a:pt x="1060" y="716"/>
                  <a:pt x="1061" y="713"/>
                </a:cubicBezTo>
                <a:cubicBezTo>
                  <a:pt x="1062" y="710"/>
                  <a:pt x="1062" y="707"/>
                  <a:pt x="1061" y="705"/>
                </a:cubicBezTo>
                <a:cubicBezTo>
                  <a:pt x="1060" y="702"/>
                  <a:pt x="1058" y="700"/>
                  <a:pt x="1055" y="699"/>
                </a:cubicBezTo>
                <a:cubicBezTo>
                  <a:pt x="1052" y="698"/>
                  <a:pt x="1037" y="691"/>
                  <a:pt x="1024" y="686"/>
                </a:cubicBezTo>
                <a:cubicBezTo>
                  <a:pt x="1026" y="678"/>
                  <a:pt x="1028" y="671"/>
                  <a:pt x="1030" y="664"/>
                </a:cubicBezTo>
                <a:cubicBezTo>
                  <a:pt x="1044" y="665"/>
                  <a:pt x="1060" y="667"/>
                  <a:pt x="1063" y="668"/>
                </a:cubicBezTo>
                <a:cubicBezTo>
                  <a:pt x="1066" y="668"/>
                  <a:pt x="1069" y="667"/>
                  <a:pt x="1071" y="665"/>
                </a:cubicBezTo>
                <a:cubicBezTo>
                  <a:pt x="1074" y="664"/>
                  <a:pt x="1075" y="661"/>
                  <a:pt x="1076" y="658"/>
                </a:cubicBezTo>
                <a:cubicBezTo>
                  <a:pt x="1076" y="655"/>
                  <a:pt x="1076" y="652"/>
                  <a:pt x="1075" y="650"/>
                </a:cubicBezTo>
                <a:cubicBezTo>
                  <a:pt x="1073" y="647"/>
                  <a:pt x="1071" y="645"/>
                  <a:pt x="1068" y="645"/>
                </a:cubicBezTo>
                <a:cubicBezTo>
                  <a:pt x="1065" y="644"/>
                  <a:pt x="1050" y="639"/>
                  <a:pt x="1036" y="634"/>
                </a:cubicBezTo>
                <a:cubicBezTo>
                  <a:pt x="1037" y="627"/>
                  <a:pt x="1039" y="620"/>
                  <a:pt x="1040" y="612"/>
                </a:cubicBezTo>
                <a:cubicBezTo>
                  <a:pt x="1054" y="612"/>
                  <a:pt x="1070" y="612"/>
                  <a:pt x="1073" y="612"/>
                </a:cubicBezTo>
                <a:cubicBezTo>
                  <a:pt x="1076" y="613"/>
                  <a:pt x="1079" y="611"/>
                  <a:pt x="1081" y="609"/>
                </a:cubicBezTo>
                <a:cubicBezTo>
                  <a:pt x="1083" y="607"/>
                  <a:pt x="1084" y="605"/>
                  <a:pt x="1085" y="602"/>
                </a:cubicBezTo>
                <a:cubicBezTo>
                  <a:pt x="1085" y="599"/>
                  <a:pt x="1084" y="596"/>
                  <a:pt x="1083" y="594"/>
                </a:cubicBezTo>
                <a:cubicBezTo>
                  <a:pt x="1081" y="591"/>
                  <a:pt x="1079" y="590"/>
                  <a:pt x="1076" y="589"/>
                </a:cubicBezTo>
                <a:cubicBezTo>
                  <a:pt x="1073" y="588"/>
                  <a:pt x="1057" y="585"/>
                  <a:pt x="1043" y="582"/>
                </a:cubicBezTo>
                <a:cubicBezTo>
                  <a:pt x="1043" y="575"/>
                  <a:pt x="1044" y="567"/>
                  <a:pt x="1044" y="560"/>
                </a:cubicBezTo>
                <a:cubicBezTo>
                  <a:pt x="1058" y="558"/>
                  <a:pt x="1074" y="557"/>
                  <a:pt x="1078" y="557"/>
                </a:cubicBezTo>
                <a:close/>
                <a:moveTo>
                  <a:pt x="544" y="979"/>
                </a:moveTo>
                <a:cubicBezTo>
                  <a:pt x="305" y="979"/>
                  <a:pt x="111" y="785"/>
                  <a:pt x="111" y="545"/>
                </a:cubicBezTo>
                <a:cubicBezTo>
                  <a:pt x="111" y="305"/>
                  <a:pt x="305" y="111"/>
                  <a:pt x="544" y="111"/>
                </a:cubicBezTo>
                <a:cubicBezTo>
                  <a:pt x="783" y="111"/>
                  <a:pt x="977" y="305"/>
                  <a:pt x="977" y="545"/>
                </a:cubicBezTo>
                <a:cubicBezTo>
                  <a:pt x="977" y="785"/>
                  <a:pt x="783" y="979"/>
                  <a:pt x="544" y="979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3" name="Freeform6"/>
          <p:cNvSpPr>
            <a:spLocks noEditPoints="1"/>
          </p:cNvSpPr>
          <p:nvPr/>
        </p:nvSpPr>
        <p:spPr bwMode="auto">
          <a:xfrm>
            <a:off x="7194380" y="2921239"/>
            <a:ext cx="321073" cy="321756"/>
          </a:xfrm>
          <a:custGeom>
            <a:avLst/>
            <a:gdLst>
              <a:gd name="T0" fmla="*/ 1043 w 1088"/>
              <a:gd name="T1" fmla="*/ 507 h 1090"/>
              <a:gd name="T2" fmla="*/ 1036 w 1088"/>
              <a:gd name="T3" fmla="*/ 455 h 1090"/>
              <a:gd name="T4" fmla="*/ 1024 w 1088"/>
              <a:gd name="T5" fmla="*/ 404 h 1090"/>
              <a:gd name="T6" fmla="*/ 1007 w 1088"/>
              <a:gd name="T7" fmla="*/ 355 h 1090"/>
              <a:gd name="T8" fmla="*/ 984 w 1088"/>
              <a:gd name="T9" fmla="*/ 307 h 1090"/>
              <a:gd name="T10" fmla="*/ 957 w 1088"/>
              <a:gd name="T11" fmla="*/ 263 h 1090"/>
              <a:gd name="T12" fmla="*/ 925 w 1088"/>
              <a:gd name="T13" fmla="*/ 221 h 1090"/>
              <a:gd name="T14" fmla="*/ 890 w 1088"/>
              <a:gd name="T15" fmla="*/ 183 h 1090"/>
              <a:gd name="T16" fmla="*/ 850 w 1088"/>
              <a:gd name="T17" fmla="*/ 149 h 1090"/>
              <a:gd name="T18" fmla="*/ 807 w 1088"/>
              <a:gd name="T19" fmla="*/ 119 h 1090"/>
              <a:gd name="T20" fmla="*/ 761 w 1088"/>
              <a:gd name="T21" fmla="*/ 93 h 1090"/>
              <a:gd name="T22" fmla="*/ 713 w 1088"/>
              <a:gd name="T23" fmla="*/ 73 h 1090"/>
              <a:gd name="T24" fmla="*/ 663 w 1088"/>
              <a:gd name="T25" fmla="*/ 58 h 1090"/>
              <a:gd name="T26" fmla="*/ 611 w 1088"/>
              <a:gd name="T27" fmla="*/ 48 h 1090"/>
              <a:gd name="T28" fmla="*/ 559 w 1088"/>
              <a:gd name="T29" fmla="*/ 44 h 1090"/>
              <a:gd name="T30" fmla="*/ 507 w 1088"/>
              <a:gd name="T31" fmla="*/ 45 h 1090"/>
              <a:gd name="T32" fmla="*/ 455 w 1088"/>
              <a:gd name="T33" fmla="*/ 52 h 1090"/>
              <a:gd name="T34" fmla="*/ 404 w 1088"/>
              <a:gd name="T35" fmla="*/ 64 h 1090"/>
              <a:gd name="T36" fmla="*/ 354 w 1088"/>
              <a:gd name="T37" fmla="*/ 81 h 1090"/>
              <a:gd name="T38" fmla="*/ 307 w 1088"/>
              <a:gd name="T39" fmla="*/ 104 h 1090"/>
              <a:gd name="T40" fmla="*/ 262 w 1088"/>
              <a:gd name="T41" fmla="*/ 131 h 1090"/>
              <a:gd name="T42" fmla="*/ 221 w 1088"/>
              <a:gd name="T43" fmla="*/ 163 h 1090"/>
              <a:gd name="T44" fmla="*/ 182 w 1088"/>
              <a:gd name="T45" fmla="*/ 199 h 1090"/>
              <a:gd name="T46" fmla="*/ 148 w 1088"/>
              <a:gd name="T47" fmla="*/ 238 h 1090"/>
              <a:gd name="T48" fmla="*/ 118 w 1088"/>
              <a:gd name="T49" fmla="*/ 282 h 1090"/>
              <a:gd name="T50" fmla="*/ 93 w 1088"/>
              <a:gd name="T51" fmla="*/ 328 h 1090"/>
              <a:gd name="T52" fmla="*/ 73 w 1088"/>
              <a:gd name="T53" fmla="*/ 376 h 1090"/>
              <a:gd name="T54" fmla="*/ 58 w 1088"/>
              <a:gd name="T55" fmla="*/ 426 h 1090"/>
              <a:gd name="T56" fmla="*/ 48 w 1088"/>
              <a:gd name="T57" fmla="*/ 478 h 1090"/>
              <a:gd name="T58" fmla="*/ 44 w 1088"/>
              <a:gd name="T59" fmla="*/ 530 h 1090"/>
              <a:gd name="T60" fmla="*/ 45 w 1088"/>
              <a:gd name="T61" fmla="*/ 582 h 1090"/>
              <a:gd name="T62" fmla="*/ 52 w 1088"/>
              <a:gd name="T63" fmla="*/ 634 h 1090"/>
              <a:gd name="T64" fmla="*/ 64 w 1088"/>
              <a:gd name="T65" fmla="*/ 686 h 1090"/>
              <a:gd name="T66" fmla="*/ 81 w 1088"/>
              <a:gd name="T67" fmla="*/ 735 h 1090"/>
              <a:gd name="T68" fmla="*/ 104 w 1088"/>
              <a:gd name="T69" fmla="*/ 782 h 1090"/>
              <a:gd name="T70" fmla="*/ 131 w 1088"/>
              <a:gd name="T71" fmla="*/ 827 h 1090"/>
              <a:gd name="T72" fmla="*/ 163 w 1088"/>
              <a:gd name="T73" fmla="*/ 869 h 1090"/>
              <a:gd name="T74" fmla="*/ 198 w 1088"/>
              <a:gd name="T75" fmla="*/ 907 h 1090"/>
              <a:gd name="T76" fmla="*/ 238 w 1088"/>
              <a:gd name="T77" fmla="*/ 941 h 1090"/>
              <a:gd name="T78" fmla="*/ 281 w 1088"/>
              <a:gd name="T79" fmla="*/ 971 h 1090"/>
              <a:gd name="T80" fmla="*/ 327 w 1088"/>
              <a:gd name="T81" fmla="*/ 996 h 1090"/>
              <a:gd name="T82" fmla="*/ 375 w 1088"/>
              <a:gd name="T83" fmla="*/ 1017 h 1090"/>
              <a:gd name="T84" fmla="*/ 425 w 1088"/>
              <a:gd name="T85" fmla="*/ 1032 h 1090"/>
              <a:gd name="T86" fmla="*/ 477 w 1088"/>
              <a:gd name="T87" fmla="*/ 1041 h 1090"/>
              <a:gd name="T88" fmla="*/ 529 w 1088"/>
              <a:gd name="T89" fmla="*/ 1046 h 1090"/>
              <a:gd name="T90" fmla="*/ 581 w 1088"/>
              <a:gd name="T91" fmla="*/ 1045 h 1090"/>
              <a:gd name="T92" fmla="*/ 633 w 1088"/>
              <a:gd name="T93" fmla="*/ 1038 h 1090"/>
              <a:gd name="T94" fmla="*/ 684 w 1088"/>
              <a:gd name="T95" fmla="*/ 1026 h 1090"/>
              <a:gd name="T96" fmla="*/ 734 w 1088"/>
              <a:gd name="T97" fmla="*/ 1009 h 1090"/>
              <a:gd name="T98" fmla="*/ 781 w 1088"/>
              <a:gd name="T99" fmla="*/ 986 h 1090"/>
              <a:gd name="T100" fmla="*/ 826 w 1088"/>
              <a:gd name="T101" fmla="*/ 959 h 1090"/>
              <a:gd name="T102" fmla="*/ 867 w 1088"/>
              <a:gd name="T103" fmla="*/ 927 h 1090"/>
              <a:gd name="T104" fmla="*/ 905 w 1088"/>
              <a:gd name="T105" fmla="*/ 891 h 1090"/>
              <a:gd name="T106" fmla="*/ 940 w 1088"/>
              <a:gd name="T107" fmla="*/ 851 h 1090"/>
              <a:gd name="T108" fmla="*/ 969 w 1088"/>
              <a:gd name="T109" fmla="*/ 808 h 1090"/>
              <a:gd name="T110" fmla="*/ 995 w 1088"/>
              <a:gd name="T111" fmla="*/ 762 h 1090"/>
              <a:gd name="T112" fmla="*/ 1015 w 1088"/>
              <a:gd name="T113" fmla="*/ 714 h 1090"/>
              <a:gd name="T114" fmla="*/ 1030 w 1088"/>
              <a:gd name="T115" fmla="*/ 664 h 1090"/>
              <a:gd name="T116" fmla="*/ 1040 w 1088"/>
              <a:gd name="T117" fmla="*/ 612 h 1090"/>
              <a:gd name="T118" fmla="*/ 1044 w 1088"/>
              <a:gd name="T119" fmla="*/ 560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8" h="1090">
                <a:moveTo>
                  <a:pt x="1078" y="557"/>
                </a:moveTo>
                <a:cubicBezTo>
                  <a:pt x="1080" y="556"/>
                  <a:pt x="1083" y="555"/>
                  <a:pt x="1085" y="553"/>
                </a:cubicBezTo>
                <a:cubicBezTo>
                  <a:pt x="1087" y="551"/>
                  <a:pt x="1088" y="548"/>
                  <a:pt x="1088" y="545"/>
                </a:cubicBezTo>
                <a:cubicBezTo>
                  <a:pt x="1088" y="542"/>
                  <a:pt x="1087" y="539"/>
                  <a:pt x="1085" y="537"/>
                </a:cubicBezTo>
                <a:cubicBezTo>
                  <a:pt x="1083" y="535"/>
                  <a:pt x="1080" y="533"/>
                  <a:pt x="1078" y="533"/>
                </a:cubicBezTo>
                <a:cubicBezTo>
                  <a:pt x="1074" y="533"/>
                  <a:pt x="1058" y="531"/>
                  <a:pt x="1044" y="530"/>
                </a:cubicBezTo>
                <a:cubicBezTo>
                  <a:pt x="1044" y="522"/>
                  <a:pt x="1043" y="515"/>
                  <a:pt x="1043" y="507"/>
                </a:cubicBezTo>
                <a:cubicBezTo>
                  <a:pt x="1057" y="505"/>
                  <a:pt x="1073" y="501"/>
                  <a:pt x="1076" y="501"/>
                </a:cubicBezTo>
                <a:cubicBezTo>
                  <a:pt x="1079" y="500"/>
                  <a:pt x="1081" y="498"/>
                  <a:pt x="1083" y="496"/>
                </a:cubicBezTo>
                <a:cubicBezTo>
                  <a:pt x="1084" y="494"/>
                  <a:pt x="1085" y="491"/>
                  <a:pt x="1085" y="488"/>
                </a:cubicBezTo>
                <a:cubicBezTo>
                  <a:pt x="1084" y="485"/>
                  <a:pt x="1083" y="482"/>
                  <a:pt x="1081" y="481"/>
                </a:cubicBezTo>
                <a:cubicBezTo>
                  <a:pt x="1079" y="479"/>
                  <a:pt x="1076" y="477"/>
                  <a:pt x="1073" y="477"/>
                </a:cubicBezTo>
                <a:cubicBezTo>
                  <a:pt x="1070" y="477"/>
                  <a:pt x="1054" y="478"/>
                  <a:pt x="1040" y="478"/>
                </a:cubicBezTo>
                <a:cubicBezTo>
                  <a:pt x="1039" y="470"/>
                  <a:pt x="1037" y="463"/>
                  <a:pt x="1036" y="455"/>
                </a:cubicBezTo>
                <a:cubicBezTo>
                  <a:pt x="1050" y="451"/>
                  <a:pt x="1065" y="446"/>
                  <a:pt x="1068" y="445"/>
                </a:cubicBezTo>
                <a:cubicBezTo>
                  <a:pt x="1071" y="444"/>
                  <a:pt x="1073" y="442"/>
                  <a:pt x="1075" y="440"/>
                </a:cubicBezTo>
                <a:cubicBezTo>
                  <a:pt x="1076" y="437"/>
                  <a:pt x="1076" y="435"/>
                  <a:pt x="1076" y="432"/>
                </a:cubicBezTo>
                <a:cubicBezTo>
                  <a:pt x="1075" y="429"/>
                  <a:pt x="1074" y="426"/>
                  <a:pt x="1071" y="425"/>
                </a:cubicBezTo>
                <a:cubicBezTo>
                  <a:pt x="1069" y="423"/>
                  <a:pt x="1066" y="422"/>
                  <a:pt x="1063" y="422"/>
                </a:cubicBezTo>
                <a:cubicBezTo>
                  <a:pt x="1060" y="423"/>
                  <a:pt x="1044" y="425"/>
                  <a:pt x="1030" y="426"/>
                </a:cubicBezTo>
                <a:cubicBezTo>
                  <a:pt x="1028" y="419"/>
                  <a:pt x="1026" y="412"/>
                  <a:pt x="1024" y="404"/>
                </a:cubicBezTo>
                <a:cubicBezTo>
                  <a:pt x="1037" y="399"/>
                  <a:pt x="1052" y="392"/>
                  <a:pt x="1055" y="391"/>
                </a:cubicBezTo>
                <a:cubicBezTo>
                  <a:pt x="1058" y="390"/>
                  <a:pt x="1060" y="388"/>
                  <a:pt x="1061" y="385"/>
                </a:cubicBezTo>
                <a:cubicBezTo>
                  <a:pt x="1062" y="382"/>
                  <a:pt x="1062" y="379"/>
                  <a:pt x="1061" y="377"/>
                </a:cubicBezTo>
                <a:cubicBezTo>
                  <a:pt x="1060" y="374"/>
                  <a:pt x="1058" y="372"/>
                  <a:pt x="1056" y="370"/>
                </a:cubicBezTo>
                <a:cubicBezTo>
                  <a:pt x="1054" y="369"/>
                  <a:pt x="1051" y="368"/>
                  <a:pt x="1048" y="369"/>
                </a:cubicBezTo>
                <a:cubicBezTo>
                  <a:pt x="1045" y="369"/>
                  <a:pt x="1029" y="373"/>
                  <a:pt x="1015" y="376"/>
                </a:cubicBezTo>
                <a:cubicBezTo>
                  <a:pt x="1012" y="369"/>
                  <a:pt x="1010" y="362"/>
                  <a:pt x="1007" y="355"/>
                </a:cubicBezTo>
                <a:cubicBezTo>
                  <a:pt x="1020" y="348"/>
                  <a:pt x="1033" y="340"/>
                  <a:pt x="1036" y="338"/>
                </a:cubicBezTo>
                <a:cubicBezTo>
                  <a:pt x="1039" y="337"/>
                  <a:pt x="1040" y="334"/>
                  <a:pt x="1041" y="332"/>
                </a:cubicBezTo>
                <a:cubicBezTo>
                  <a:pt x="1042" y="329"/>
                  <a:pt x="1042" y="326"/>
                  <a:pt x="1041" y="323"/>
                </a:cubicBezTo>
                <a:cubicBezTo>
                  <a:pt x="1039" y="321"/>
                  <a:pt x="1037" y="319"/>
                  <a:pt x="1035" y="317"/>
                </a:cubicBezTo>
                <a:cubicBezTo>
                  <a:pt x="1032" y="316"/>
                  <a:pt x="1029" y="316"/>
                  <a:pt x="1027" y="317"/>
                </a:cubicBezTo>
                <a:cubicBezTo>
                  <a:pt x="1024" y="318"/>
                  <a:pt x="1009" y="323"/>
                  <a:pt x="995" y="328"/>
                </a:cubicBezTo>
                <a:cubicBezTo>
                  <a:pt x="991" y="321"/>
                  <a:pt x="988" y="314"/>
                  <a:pt x="984" y="307"/>
                </a:cubicBezTo>
                <a:cubicBezTo>
                  <a:pt x="996" y="299"/>
                  <a:pt x="1009" y="290"/>
                  <a:pt x="1012" y="288"/>
                </a:cubicBezTo>
                <a:cubicBezTo>
                  <a:pt x="1014" y="286"/>
                  <a:pt x="1016" y="284"/>
                  <a:pt x="1016" y="281"/>
                </a:cubicBezTo>
                <a:cubicBezTo>
                  <a:pt x="1017" y="278"/>
                  <a:pt x="1016" y="275"/>
                  <a:pt x="1015" y="273"/>
                </a:cubicBezTo>
                <a:cubicBezTo>
                  <a:pt x="1013" y="270"/>
                  <a:pt x="1011" y="268"/>
                  <a:pt x="1008" y="267"/>
                </a:cubicBezTo>
                <a:cubicBezTo>
                  <a:pt x="1006" y="266"/>
                  <a:pt x="1003" y="266"/>
                  <a:pt x="1000" y="268"/>
                </a:cubicBezTo>
                <a:cubicBezTo>
                  <a:pt x="997" y="269"/>
                  <a:pt x="983" y="276"/>
                  <a:pt x="969" y="282"/>
                </a:cubicBezTo>
                <a:cubicBezTo>
                  <a:pt x="966" y="275"/>
                  <a:pt x="961" y="269"/>
                  <a:pt x="957" y="263"/>
                </a:cubicBezTo>
                <a:cubicBezTo>
                  <a:pt x="968" y="253"/>
                  <a:pt x="980" y="242"/>
                  <a:pt x="983" y="240"/>
                </a:cubicBezTo>
                <a:cubicBezTo>
                  <a:pt x="985" y="238"/>
                  <a:pt x="986" y="236"/>
                  <a:pt x="986" y="233"/>
                </a:cubicBezTo>
                <a:cubicBezTo>
                  <a:pt x="986" y="230"/>
                  <a:pt x="986" y="227"/>
                  <a:pt x="984" y="225"/>
                </a:cubicBezTo>
                <a:cubicBezTo>
                  <a:pt x="982" y="222"/>
                  <a:pt x="980" y="221"/>
                  <a:pt x="977" y="220"/>
                </a:cubicBezTo>
                <a:cubicBezTo>
                  <a:pt x="974" y="220"/>
                  <a:pt x="971" y="220"/>
                  <a:pt x="969" y="221"/>
                </a:cubicBezTo>
                <a:cubicBezTo>
                  <a:pt x="966" y="223"/>
                  <a:pt x="952" y="231"/>
                  <a:pt x="940" y="238"/>
                </a:cubicBezTo>
                <a:cubicBezTo>
                  <a:pt x="935" y="233"/>
                  <a:pt x="930" y="227"/>
                  <a:pt x="925" y="221"/>
                </a:cubicBezTo>
                <a:cubicBezTo>
                  <a:pt x="935" y="210"/>
                  <a:pt x="946" y="198"/>
                  <a:pt x="948" y="196"/>
                </a:cubicBezTo>
                <a:cubicBezTo>
                  <a:pt x="950" y="194"/>
                  <a:pt x="951" y="191"/>
                  <a:pt x="951" y="188"/>
                </a:cubicBezTo>
                <a:cubicBezTo>
                  <a:pt x="951" y="185"/>
                  <a:pt x="950" y="183"/>
                  <a:pt x="948" y="180"/>
                </a:cubicBezTo>
                <a:cubicBezTo>
                  <a:pt x="946" y="178"/>
                  <a:pt x="943" y="177"/>
                  <a:pt x="941" y="177"/>
                </a:cubicBezTo>
                <a:cubicBezTo>
                  <a:pt x="938" y="176"/>
                  <a:pt x="935" y="177"/>
                  <a:pt x="933" y="179"/>
                </a:cubicBezTo>
                <a:cubicBezTo>
                  <a:pt x="930" y="181"/>
                  <a:pt x="917" y="190"/>
                  <a:pt x="905" y="199"/>
                </a:cubicBezTo>
                <a:cubicBezTo>
                  <a:pt x="900" y="193"/>
                  <a:pt x="895" y="188"/>
                  <a:pt x="890" y="183"/>
                </a:cubicBezTo>
                <a:cubicBezTo>
                  <a:pt x="898" y="171"/>
                  <a:pt x="908" y="158"/>
                  <a:pt x="910" y="156"/>
                </a:cubicBezTo>
                <a:cubicBezTo>
                  <a:pt x="911" y="153"/>
                  <a:pt x="912" y="150"/>
                  <a:pt x="912" y="148"/>
                </a:cubicBezTo>
                <a:cubicBezTo>
                  <a:pt x="911" y="145"/>
                  <a:pt x="910" y="142"/>
                  <a:pt x="908" y="140"/>
                </a:cubicBezTo>
                <a:cubicBezTo>
                  <a:pt x="906" y="138"/>
                  <a:pt x="903" y="137"/>
                  <a:pt x="900" y="137"/>
                </a:cubicBezTo>
                <a:cubicBezTo>
                  <a:pt x="897" y="137"/>
                  <a:pt x="894" y="138"/>
                  <a:pt x="892" y="140"/>
                </a:cubicBezTo>
                <a:cubicBezTo>
                  <a:pt x="890" y="142"/>
                  <a:pt x="878" y="153"/>
                  <a:pt x="867" y="163"/>
                </a:cubicBezTo>
                <a:cubicBezTo>
                  <a:pt x="862" y="158"/>
                  <a:pt x="856" y="153"/>
                  <a:pt x="850" y="149"/>
                </a:cubicBezTo>
                <a:cubicBezTo>
                  <a:pt x="857" y="136"/>
                  <a:pt x="865" y="122"/>
                  <a:pt x="867" y="119"/>
                </a:cubicBezTo>
                <a:cubicBezTo>
                  <a:pt x="869" y="117"/>
                  <a:pt x="869" y="114"/>
                  <a:pt x="868" y="111"/>
                </a:cubicBezTo>
                <a:cubicBezTo>
                  <a:pt x="868" y="109"/>
                  <a:pt x="866" y="106"/>
                  <a:pt x="864" y="104"/>
                </a:cubicBezTo>
                <a:cubicBezTo>
                  <a:pt x="861" y="103"/>
                  <a:pt x="858" y="102"/>
                  <a:pt x="856" y="102"/>
                </a:cubicBezTo>
                <a:cubicBezTo>
                  <a:pt x="853" y="102"/>
                  <a:pt x="850" y="103"/>
                  <a:pt x="848" y="106"/>
                </a:cubicBezTo>
                <a:cubicBezTo>
                  <a:pt x="846" y="108"/>
                  <a:pt x="835" y="120"/>
                  <a:pt x="826" y="131"/>
                </a:cubicBezTo>
                <a:cubicBezTo>
                  <a:pt x="820" y="127"/>
                  <a:pt x="813" y="123"/>
                  <a:pt x="807" y="119"/>
                </a:cubicBezTo>
                <a:cubicBezTo>
                  <a:pt x="813" y="105"/>
                  <a:pt x="820" y="91"/>
                  <a:pt x="821" y="88"/>
                </a:cubicBezTo>
                <a:cubicBezTo>
                  <a:pt x="822" y="85"/>
                  <a:pt x="822" y="82"/>
                  <a:pt x="821" y="80"/>
                </a:cubicBezTo>
                <a:cubicBezTo>
                  <a:pt x="820" y="77"/>
                  <a:pt x="818" y="75"/>
                  <a:pt x="816" y="73"/>
                </a:cubicBezTo>
                <a:cubicBezTo>
                  <a:pt x="813" y="72"/>
                  <a:pt x="810" y="71"/>
                  <a:pt x="808" y="72"/>
                </a:cubicBezTo>
                <a:cubicBezTo>
                  <a:pt x="805" y="72"/>
                  <a:pt x="802" y="74"/>
                  <a:pt x="801" y="76"/>
                </a:cubicBezTo>
                <a:cubicBezTo>
                  <a:pt x="799" y="79"/>
                  <a:pt x="790" y="92"/>
                  <a:pt x="781" y="104"/>
                </a:cubicBezTo>
                <a:cubicBezTo>
                  <a:pt x="774" y="100"/>
                  <a:pt x="768" y="97"/>
                  <a:pt x="761" y="93"/>
                </a:cubicBezTo>
                <a:cubicBezTo>
                  <a:pt x="766" y="80"/>
                  <a:pt x="771" y="65"/>
                  <a:pt x="772" y="61"/>
                </a:cubicBezTo>
                <a:cubicBezTo>
                  <a:pt x="773" y="59"/>
                  <a:pt x="772" y="56"/>
                  <a:pt x="771" y="53"/>
                </a:cubicBezTo>
                <a:cubicBezTo>
                  <a:pt x="770" y="51"/>
                  <a:pt x="768" y="49"/>
                  <a:pt x="765" y="47"/>
                </a:cubicBezTo>
                <a:cubicBezTo>
                  <a:pt x="762" y="46"/>
                  <a:pt x="760" y="46"/>
                  <a:pt x="757" y="47"/>
                </a:cubicBezTo>
                <a:cubicBezTo>
                  <a:pt x="754" y="48"/>
                  <a:pt x="752" y="49"/>
                  <a:pt x="750" y="52"/>
                </a:cubicBezTo>
                <a:cubicBezTo>
                  <a:pt x="749" y="55"/>
                  <a:pt x="741" y="69"/>
                  <a:pt x="734" y="81"/>
                </a:cubicBezTo>
                <a:cubicBezTo>
                  <a:pt x="727" y="78"/>
                  <a:pt x="720" y="76"/>
                  <a:pt x="713" y="73"/>
                </a:cubicBezTo>
                <a:cubicBezTo>
                  <a:pt x="716" y="59"/>
                  <a:pt x="719" y="43"/>
                  <a:pt x="720" y="40"/>
                </a:cubicBezTo>
                <a:cubicBezTo>
                  <a:pt x="721" y="37"/>
                  <a:pt x="720" y="34"/>
                  <a:pt x="719" y="32"/>
                </a:cubicBezTo>
                <a:cubicBezTo>
                  <a:pt x="717" y="30"/>
                  <a:pt x="715" y="28"/>
                  <a:pt x="712" y="27"/>
                </a:cubicBezTo>
                <a:cubicBezTo>
                  <a:pt x="709" y="26"/>
                  <a:pt x="706" y="26"/>
                  <a:pt x="704" y="27"/>
                </a:cubicBezTo>
                <a:cubicBezTo>
                  <a:pt x="701" y="28"/>
                  <a:pt x="699" y="30"/>
                  <a:pt x="698" y="33"/>
                </a:cubicBezTo>
                <a:cubicBezTo>
                  <a:pt x="696" y="36"/>
                  <a:pt x="690" y="51"/>
                  <a:pt x="684" y="64"/>
                </a:cubicBezTo>
                <a:cubicBezTo>
                  <a:pt x="677" y="62"/>
                  <a:pt x="670" y="60"/>
                  <a:pt x="663" y="58"/>
                </a:cubicBezTo>
                <a:cubicBezTo>
                  <a:pt x="664" y="44"/>
                  <a:pt x="666" y="28"/>
                  <a:pt x="666" y="25"/>
                </a:cubicBezTo>
                <a:cubicBezTo>
                  <a:pt x="667" y="22"/>
                  <a:pt x="666" y="19"/>
                  <a:pt x="664" y="17"/>
                </a:cubicBezTo>
                <a:cubicBezTo>
                  <a:pt x="662" y="14"/>
                  <a:pt x="660" y="13"/>
                  <a:pt x="657" y="12"/>
                </a:cubicBezTo>
                <a:cubicBezTo>
                  <a:pt x="654" y="12"/>
                  <a:pt x="651" y="12"/>
                  <a:pt x="649" y="13"/>
                </a:cubicBezTo>
                <a:cubicBezTo>
                  <a:pt x="646" y="15"/>
                  <a:pt x="644" y="17"/>
                  <a:pt x="643" y="20"/>
                </a:cubicBezTo>
                <a:cubicBezTo>
                  <a:pt x="642" y="23"/>
                  <a:pt x="638" y="38"/>
                  <a:pt x="633" y="52"/>
                </a:cubicBezTo>
                <a:cubicBezTo>
                  <a:pt x="626" y="51"/>
                  <a:pt x="619" y="49"/>
                  <a:pt x="611" y="48"/>
                </a:cubicBezTo>
                <a:cubicBezTo>
                  <a:pt x="611" y="34"/>
                  <a:pt x="611" y="18"/>
                  <a:pt x="611" y="15"/>
                </a:cubicBezTo>
                <a:cubicBezTo>
                  <a:pt x="611" y="12"/>
                  <a:pt x="610" y="9"/>
                  <a:pt x="608" y="7"/>
                </a:cubicBezTo>
                <a:cubicBezTo>
                  <a:pt x="606" y="5"/>
                  <a:pt x="604" y="4"/>
                  <a:pt x="601" y="3"/>
                </a:cubicBezTo>
                <a:cubicBezTo>
                  <a:pt x="598" y="3"/>
                  <a:pt x="595" y="4"/>
                  <a:pt x="593" y="5"/>
                </a:cubicBezTo>
                <a:cubicBezTo>
                  <a:pt x="590" y="7"/>
                  <a:pt x="589" y="9"/>
                  <a:pt x="588" y="12"/>
                </a:cubicBezTo>
                <a:cubicBezTo>
                  <a:pt x="587" y="15"/>
                  <a:pt x="584" y="31"/>
                  <a:pt x="581" y="45"/>
                </a:cubicBezTo>
                <a:cubicBezTo>
                  <a:pt x="574" y="45"/>
                  <a:pt x="566" y="44"/>
                  <a:pt x="559" y="44"/>
                </a:cubicBezTo>
                <a:cubicBezTo>
                  <a:pt x="558" y="30"/>
                  <a:pt x="556" y="14"/>
                  <a:pt x="556" y="10"/>
                </a:cubicBezTo>
                <a:cubicBezTo>
                  <a:pt x="555" y="8"/>
                  <a:pt x="554" y="5"/>
                  <a:pt x="552" y="3"/>
                </a:cubicBezTo>
                <a:cubicBezTo>
                  <a:pt x="550" y="1"/>
                  <a:pt x="547" y="0"/>
                  <a:pt x="544" y="0"/>
                </a:cubicBezTo>
                <a:cubicBezTo>
                  <a:pt x="541" y="0"/>
                  <a:pt x="538" y="1"/>
                  <a:pt x="536" y="3"/>
                </a:cubicBezTo>
                <a:cubicBezTo>
                  <a:pt x="534" y="5"/>
                  <a:pt x="533" y="8"/>
                  <a:pt x="532" y="10"/>
                </a:cubicBezTo>
                <a:cubicBezTo>
                  <a:pt x="532" y="14"/>
                  <a:pt x="530" y="30"/>
                  <a:pt x="529" y="44"/>
                </a:cubicBezTo>
                <a:cubicBezTo>
                  <a:pt x="522" y="44"/>
                  <a:pt x="514" y="45"/>
                  <a:pt x="507" y="45"/>
                </a:cubicBezTo>
                <a:cubicBezTo>
                  <a:pt x="504" y="31"/>
                  <a:pt x="501" y="15"/>
                  <a:pt x="500" y="12"/>
                </a:cubicBezTo>
                <a:cubicBezTo>
                  <a:pt x="499" y="9"/>
                  <a:pt x="497" y="7"/>
                  <a:pt x="495" y="5"/>
                </a:cubicBezTo>
                <a:cubicBezTo>
                  <a:pt x="493" y="4"/>
                  <a:pt x="490" y="3"/>
                  <a:pt x="487" y="3"/>
                </a:cubicBezTo>
                <a:cubicBezTo>
                  <a:pt x="484" y="4"/>
                  <a:pt x="482" y="5"/>
                  <a:pt x="480" y="7"/>
                </a:cubicBezTo>
                <a:cubicBezTo>
                  <a:pt x="478" y="9"/>
                  <a:pt x="477" y="12"/>
                  <a:pt x="477" y="15"/>
                </a:cubicBezTo>
                <a:cubicBezTo>
                  <a:pt x="477" y="18"/>
                  <a:pt x="477" y="34"/>
                  <a:pt x="477" y="48"/>
                </a:cubicBezTo>
                <a:cubicBezTo>
                  <a:pt x="469" y="49"/>
                  <a:pt x="462" y="51"/>
                  <a:pt x="455" y="52"/>
                </a:cubicBezTo>
                <a:cubicBezTo>
                  <a:pt x="450" y="38"/>
                  <a:pt x="446" y="23"/>
                  <a:pt x="445" y="20"/>
                </a:cubicBezTo>
                <a:cubicBezTo>
                  <a:pt x="444" y="17"/>
                  <a:pt x="442" y="15"/>
                  <a:pt x="439" y="13"/>
                </a:cubicBezTo>
                <a:cubicBezTo>
                  <a:pt x="437" y="12"/>
                  <a:pt x="434" y="12"/>
                  <a:pt x="431" y="12"/>
                </a:cubicBezTo>
                <a:cubicBezTo>
                  <a:pt x="428" y="13"/>
                  <a:pt x="426" y="14"/>
                  <a:pt x="424" y="17"/>
                </a:cubicBezTo>
                <a:cubicBezTo>
                  <a:pt x="422" y="19"/>
                  <a:pt x="421" y="22"/>
                  <a:pt x="422" y="25"/>
                </a:cubicBezTo>
                <a:cubicBezTo>
                  <a:pt x="422" y="28"/>
                  <a:pt x="424" y="44"/>
                  <a:pt x="425" y="58"/>
                </a:cubicBezTo>
                <a:cubicBezTo>
                  <a:pt x="418" y="60"/>
                  <a:pt x="411" y="62"/>
                  <a:pt x="404" y="64"/>
                </a:cubicBezTo>
                <a:cubicBezTo>
                  <a:pt x="398" y="51"/>
                  <a:pt x="392" y="36"/>
                  <a:pt x="390" y="33"/>
                </a:cubicBezTo>
                <a:cubicBezTo>
                  <a:pt x="389" y="30"/>
                  <a:pt x="387" y="28"/>
                  <a:pt x="384" y="27"/>
                </a:cubicBezTo>
                <a:cubicBezTo>
                  <a:pt x="382" y="26"/>
                  <a:pt x="379" y="26"/>
                  <a:pt x="376" y="27"/>
                </a:cubicBezTo>
                <a:cubicBezTo>
                  <a:pt x="373" y="28"/>
                  <a:pt x="371" y="30"/>
                  <a:pt x="369" y="32"/>
                </a:cubicBezTo>
                <a:cubicBezTo>
                  <a:pt x="368" y="34"/>
                  <a:pt x="367" y="37"/>
                  <a:pt x="368" y="40"/>
                </a:cubicBezTo>
                <a:cubicBezTo>
                  <a:pt x="369" y="43"/>
                  <a:pt x="372" y="59"/>
                  <a:pt x="375" y="73"/>
                </a:cubicBezTo>
                <a:cubicBezTo>
                  <a:pt x="368" y="76"/>
                  <a:pt x="361" y="78"/>
                  <a:pt x="354" y="81"/>
                </a:cubicBezTo>
                <a:cubicBezTo>
                  <a:pt x="347" y="69"/>
                  <a:pt x="339" y="55"/>
                  <a:pt x="338" y="52"/>
                </a:cubicBezTo>
                <a:cubicBezTo>
                  <a:pt x="336" y="49"/>
                  <a:pt x="334" y="48"/>
                  <a:pt x="331" y="47"/>
                </a:cubicBezTo>
                <a:cubicBezTo>
                  <a:pt x="328" y="46"/>
                  <a:pt x="326" y="46"/>
                  <a:pt x="323" y="47"/>
                </a:cubicBezTo>
                <a:cubicBezTo>
                  <a:pt x="320" y="49"/>
                  <a:pt x="318" y="51"/>
                  <a:pt x="317" y="53"/>
                </a:cubicBezTo>
                <a:cubicBezTo>
                  <a:pt x="316" y="56"/>
                  <a:pt x="315" y="59"/>
                  <a:pt x="316" y="61"/>
                </a:cubicBezTo>
                <a:cubicBezTo>
                  <a:pt x="317" y="65"/>
                  <a:pt x="322" y="80"/>
                  <a:pt x="327" y="93"/>
                </a:cubicBezTo>
                <a:cubicBezTo>
                  <a:pt x="320" y="97"/>
                  <a:pt x="314" y="100"/>
                  <a:pt x="307" y="104"/>
                </a:cubicBezTo>
                <a:cubicBezTo>
                  <a:pt x="298" y="92"/>
                  <a:pt x="289" y="79"/>
                  <a:pt x="287" y="76"/>
                </a:cubicBezTo>
                <a:cubicBezTo>
                  <a:pt x="286" y="74"/>
                  <a:pt x="283" y="72"/>
                  <a:pt x="280" y="72"/>
                </a:cubicBezTo>
                <a:cubicBezTo>
                  <a:pt x="278" y="71"/>
                  <a:pt x="275" y="72"/>
                  <a:pt x="272" y="73"/>
                </a:cubicBezTo>
                <a:cubicBezTo>
                  <a:pt x="270" y="75"/>
                  <a:pt x="268" y="77"/>
                  <a:pt x="267" y="80"/>
                </a:cubicBezTo>
                <a:cubicBezTo>
                  <a:pt x="266" y="82"/>
                  <a:pt x="266" y="85"/>
                  <a:pt x="267" y="88"/>
                </a:cubicBezTo>
                <a:cubicBezTo>
                  <a:pt x="268" y="91"/>
                  <a:pt x="275" y="105"/>
                  <a:pt x="281" y="119"/>
                </a:cubicBezTo>
                <a:cubicBezTo>
                  <a:pt x="275" y="123"/>
                  <a:pt x="268" y="127"/>
                  <a:pt x="262" y="131"/>
                </a:cubicBezTo>
                <a:cubicBezTo>
                  <a:pt x="253" y="120"/>
                  <a:pt x="242" y="108"/>
                  <a:pt x="240" y="106"/>
                </a:cubicBezTo>
                <a:cubicBezTo>
                  <a:pt x="238" y="103"/>
                  <a:pt x="235" y="102"/>
                  <a:pt x="232" y="102"/>
                </a:cubicBezTo>
                <a:cubicBezTo>
                  <a:pt x="230" y="102"/>
                  <a:pt x="227" y="103"/>
                  <a:pt x="224" y="104"/>
                </a:cubicBezTo>
                <a:cubicBezTo>
                  <a:pt x="222" y="106"/>
                  <a:pt x="220" y="109"/>
                  <a:pt x="220" y="111"/>
                </a:cubicBezTo>
                <a:cubicBezTo>
                  <a:pt x="219" y="114"/>
                  <a:pt x="219" y="117"/>
                  <a:pt x="221" y="119"/>
                </a:cubicBezTo>
                <a:cubicBezTo>
                  <a:pt x="223" y="122"/>
                  <a:pt x="231" y="136"/>
                  <a:pt x="238" y="149"/>
                </a:cubicBezTo>
                <a:cubicBezTo>
                  <a:pt x="232" y="153"/>
                  <a:pt x="226" y="158"/>
                  <a:pt x="221" y="163"/>
                </a:cubicBezTo>
                <a:cubicBezTo>
                  <a:pt x="210" y="153"/>
                  <a:pt x="198" y="142"/>
                  <a:pt x="196" y="140"/>
                </a:cubicBezTo>
                <a:cubicBezTo>
                  <a:pt x="194" y="138"/>
                  <a:pt x="191" y="137"/>
                  <a:pt x="188" y="137"/>
                </a:cubicBezTo>
                <a:cubicBezTo>
                  <a:pt x="185" y="137"/>
                  <a:pt x="182" y="138"/>
                  <a:pt x="180" y="140"/>
                </a:cubicBezTo>
                <a:cubicBezTo>
                  <a:pt x="178" y="142"/>
                  <a:pt x="177" y="145"/>
                  <a:pt x="176" y="148"/>
                </a:cubicBezTo>
                <a:cubicBezTo>
                  <a:pt x="176" y="150"/>
                  <a:pt x="176" y="153"/>
                  <a:pt x="178" y="156"/>
                </a:cubicBezTo>
                <a:cubicBezTo>
                  <a:pt x="180" y="158"/>
                  <a:pt x="190" y="171"/>
                  <a:pt x="198" y="183"/>
                </a:cubicBezTo>
                <a:cubicBezTo>
                  <a:pt x="193" y="188"/>
                  <a:pt x="188" y="193"/>
                  <a:pt x="182" y="199"/>
                </a:cubicBezTo>
                <a:cubicBezTo>
                  <a:pt x="171" y="190"/>
                  <a:pt x="158" y="181"/>
                  <a:pt x="155" y="179"/>
                </a:cubicBezTo>
                <a:cubicBezTo>
                  <a:pt x="153" y="177"/>
                  <a:pt x="150" y="176"/>
                  <a:pt x="147" y="177"/>
                </a:cubicBezTo>
                <a:cubicBezTo>
                  <a:pt x="145" y="177"/>
                  <a:pt x="142" y="178"/>
                  <a:pt x="140" y="180"/>
                </a:cubicBezTo>
                <a:cubicBezTo>
                  <a:pt x="138" y="183"/>
                  <a:pt x="137" y="185"/>
                  <a:pt x="137" y="188"/>
                </a:cubicBezTo>
                <a:cubicBezTo>
                  <a:pt x="137" y="191"/>
                  <a:pt x="138" y="194"/>
                  <a:pt x="140" y="196"/>
                </a:cubicBezTo>
                <a:cubicBezTo>
                  <a:pt x="142" y="198"/>
                  <a:pt x="153" y="210"/>
                  <a:pt x="163" y="221"/>
                </a:cubicBezTo>
                <a:cubicBezTo>
                  <a:pt x="158" y="227"/>
                  <a:pt x="153" y="233"/>
                  <a:pt x="148" y="238"/>
                </a:cubicBezTo>
                <a:cubicBezTo>
                  <a:pt x="136" y="231"/>
                  <a:pt x="122" y="223"/>
                  <a:pt x="119" y="221"/>
                </a:cubicBezTo>
                <a:cubicBezTo>
                  <a:pt x="117" y="220"/>
                  <a:pt x="114" y="220"/>
                  <a:pt x="111" y="220"/>
                </a:cubicBezTo>
                <a:cubicBezTo>
                  <a:pt x="108" y="221"/>
                  <a:pt x="106" y="222"/>
                  <a:pt x="104" y="225"/>
                </a:cubicBezTo>
                <a:cubicBezTo>
                  <a:pt x="102" y="227"/>
                  <a:pt x="102" y="230"/>
                  <a:pt x="102" y="233"/>
                </a:cubicBezTo>
                <a:cubicBezTo>
                  <a:pt x="102" y="236"/>
                  <a:pt x="103" y="238"/>
                  <a:pt x="105" y="240"/>
                </a:cubicBezTo>
                <a:cubicBezTo>
                  <a:pt x="108" y="242"/>
                  <a:pt x="120" y="253"/>
                  <a:pt x="131" y="263"/>
                </a:cubicBezTo>
                <a:cubicBezTo>
                  <a:pt x="127" y="269"/>
                  <a:pt x="122" y="275"/>
                  <a:pt x="118" y="282"/>
                </a:cubicBezTo>
                <a:cubicBezTo>
                  <a:pt x="105" y="276"/>
                  <a:pt x="91" y="269"/>
                  <a:pt x="88" y="268"/>
                </a:cubicBezTo>
                <a:cubicBezTo>
                  <a:pt x="85" y="266"/>
                  <a:pt x="82" y="266"/>
                  <a:pt x="80" y="267"/>
                </a:cubicBezTo>
                <a:cubicBezTo>
                  <a:pt x="77" y="268"/>
                  <a:pt x="75" y="270"/>
                  <a:pt x="73" y="273"/>
                </a:cubicBezTo>
                <a:cubicBezTo>
                  <a:pt x="72" y="275"/>
                  <a:pt x="71" y="278"/>
                  <a:pt x="72" y="281"/>
                </a:cubicBezTo>
                <a:cubicBezTo>
                  <a:pt x="72" y="284"/>
                  <a:pt x="74" y="286"/>
                  <a:pt x="76" y="288"/>
                </a:cubicBezTo>
                <a:cubicBezTo>
                  <a:pt x="79" y="290"/>
                  <a:pt x="92" y="299"/>
                  <a:pt x="104" y="307"/>
                </a:cubicBezTo>
                <a:cubicBezTo>
                  <a:pt x="100" y="314"/>
                  <a:pt x="97" y="321"/>
                  <a:pt x="93" y="328"/>
                </a:cubicBezTo>
                <a:cubicBezTo>
                  <a:pt x="79" y="323"/>
                  <a:pt x="64" y="318"/>
                  <a:pt x="61" y="317"/>
                </a:cubicBezTo>
                <a:cubicBezTo>
                  <a:pt x="59" y="316"/>
                  <a:pt x="56" y="316"/>
                  <a:pt x="53" y="317"/>
                </a:cubicBezTo>
                <a:cubicBezTo>
                  <a:pt x="51" y="319"/>
                  <a:pt x="48" y="321"/>
                  <a:pt x="47" y="323"/>
                </a:cubicBezTo>
                <a:cubicBezTo>
                  <a:pt x="46" y="326"/>
                  <a:pt x="46" y="329"/>
                  <a:pt x="47" y="332"/>
                </a:cubicBezTo>
                <a:cubicBezTo>
                  <a:pt x="48" y="334"/>
                  <a:pt x="49" y="337"/>
                  <a:pt x="52" y="338"/>
                </a:cubicBezTo>
                <a:cubicBezTo>
                  <a:pt x="55" y="340"/>
                  <a:pt x="68" y="348"/>
                  <a:pt x="81" y="355"/>
                </a:cubicBezTo>
                <a:cubicBezTo>
                  <a:pt x="78" y="362"/>
                  <a:pt x="76" y="369"/>
                  <a:pt x="73" y="376"/>
                </a:cubicBezTo>
                <a:cubicBezTo>
                  <a:pt x="59" y="373"/>
                  <a:pt x="43" y="369"/>
                  <a:pt x="40" y="369"/>
                </a:cubicBezTo>
                <a:cubicBezTo>
                  <a:pt x="37" y="368"/>
                  <a:pt x="34" y="369"/>
                  <a:pt x="32" y="370"/>
                </a:cubicBezTo>
                <a:cubicBezTo>
                  <a:pt x="30" y="372"/>
                  <a:pt x="28" y="374"/>
                  <a:pt x="27" y="377"/>
                </a:cubicBezTo>
                <a:cubicBezTo>
                  <a:pt x="26" y="379"/>
                  <a:pt x="26" y="382"/>
                  <a:pt x="27" y="385"/>
                </a:cubicBezTo>
                <a:cubicBezTo>
                  <a:pt x="28" y="388"/>
                  <a:pt x="30" y="390"/>
                  <a:pt x="33" y="391"/>
                </a:cubicBezTo>
                <a:cubicBezTo>
                  <a:pt x="36" y="392"/>
                  <a:pt x="50" y="399"/>
                  <a:pt x="64" y="404"/>
                </a:cubicBezTo>
                <a:cubicBezTo>
                  <a:pt x="62" y="412"/>
                  <a:pt x="60" y="419"/>
                  <a:pt x="58" y="426"/>
                </a:cubicBezTo>
                <a:cubicBezTo>
                  <a:pt x="44" y="425"/>
                  <a:pt x="28" y="423"/>
                  <a:pt x="25" y="422"/>
                </a:cubicBezTo>
                <a:cubicBezTo>
                  <a:pt x="22" y="422"/>
                  <a:pt x="19" y="423"/>
                  <a:pt x="17" y="425"/>
                </a:cubicBezTo>
                <a:cubicBezTo>
                  <a:pt x="14" y="426"/>
                  <a:pt x="13" y="429"/>
                  <a:pt x="12" y="432"/>
                </a:cubicBezTo>
                <a:cubicBezTo>
                  <a:pt x="12" y="435"/>
                  <a:pt x="12" y="437"/>
                  <a:pt x="13" y="440"/>
                </a:cubicBezTo>
                <a:cubicBezTo>
                  <a:pt x="15" y="442"/>
                  <a:pt x="17" y="444"/>
                  <a:pt x="20" y="445"/>
                </a:cubicBezTo>
                <a:cubicBezTo>
                  <a:pt x="23" y="446"/>
                  <a:pt x="38" y="451"/>
                  <a:pt x="52" y="455"/>
                </a:cubicBezTo>
                <a:cubicBezTo>
                  <a:pt x="50" y="463"/>
                  <a:pt x="49" y="470"/>
                  <a:pt x="48" y="478"/>
                </a:cubicBezTo>
                <a:cubicBezTo>
                  <a:pt x="34" y="478"/>
                  <a:pt x="18" y="477"/>
                  <a:pt x="15" y="477"/>
                </a:cubicBezTo>
                <a:cubicBezTo>
                  <a:pt x="12" y="477"/>
                  <a:pt x="9" y="479"/>
                  <a:pt x="7" y="481"/>
                </a:cubicBezTo>
                <a:cubicBezTo>
                  <a:pt x="5" y="482"/>
                  <a:pt x="4" y="485"/>
                  <a:pt x="3" y="488"/>
                </a:cubicBezTo>
                <a:cubicBezTo>
                  <a:pt x="3" y="491"/>
                  <a:pt x="4" y="494"/>
                  <a:pt x="5" y="496"/>
                </a:cubicBezTo>
                <a:cubicBezTo>
                  <a:pt x="7" y="498"/>
                  <a:pt x="9" y="500"/>
                  <a:pt x="12" y="501"/>
                </a:cubicBezTo>
                <a:cubicBezTo>
                  <a:pt x="15" y="501"/>
                  <a:pt x="31" y="505"/>
                  <a:pt x="45" y="507"/>
                </a:cubicBezTo>
                <a:cubicBezTo>
                  <a:pt x="45" y="515"/>
                  <a:pt x="44" y="522"/>
                  <a:pt x="44" y="530"/>
                </a:cubicBezTo>
                <a:cubicBezTo>
                  <a:pt x="30" y="531"/>
                  <a:pt x="14" y="533"/>
                  <a:pt x="10" y="533"/>
                </a:cubicBezTo>
                <a:cubicBezTo>
                  <a:pt x="7" y="533"/>
                  <a:pt x="5" y="535"/>
                  <a:pt x="3" y="537"/>
                </a:cubicBezTo>
                <a:cubicBezTo>
                  <a:pt x="1" y="539"/>
                  <a:pt x="0" y="542"/>
                  <a:pt x="0" y="545"/>
                </a:cubicBezTo>
                <a:cubicBezTo>
                  <a:pt x="0" y="548"/>
                  <a:pt x="1" y="551"/>
                  <a:pt x="3" y="553"/>
                </a:cubicBezTo>
                <a:cubicBezTo>
                  <a:pt x="5" y="555"/>
                  <a:pt x="7" y="556"/>
                  <a:pt x="10" y="557"/>
                </a:cubicBezTo>
                <a:cubicBezTo>
                  <a:pt x="14" y="557"/>
                  <a:pt x="30" y="558"/>
                  <a:pt x="44" y="560"/>
                </a:cubicBezTo>
                <a:cubicBezTo>
                  <a:pt x="44" y="567"/>
                  <a:pt x="45" y="575"/>
                  <a:pt x="45" y="582"/>
                </a:cubicBezTo>
                <a:cubicBezTo>
                  <a:pt x="31" y="585"/>
                  <a:pt x="15" y="588"/>
                  <a:pt x="12" y="589"/>
                </a:cubicBezTo>
                <a:cubicBezTo>
                  <a:pt x="9" y="590"/>
                  <a:pt x="7" y="591"/>
                  <a:pt x="5" y="594"/>
                </a:cubicBezTo>
                <a:cubicBezTo>
                  <a:pt x="4" y="596"/>
                  <a:pt x="3" y="599"/>
                  <a:pt x="3" y="602"/>
                </a:cubicBezTo>
                <a:cubicBezTo>
                  <a:pt x="4" y="605"/>
                  <a:pt x="5" y="607"/>
                  <a:pt x="7" y="609"/>
                </a:cubicBezTo>
                <a:cubicBezTo>
                  <a:pt x="9" y="611"/>
                  <a:pt x="12" y="613"/>
                  <a:pt x="15" y="612"/>
                </a:cubicBezTo>
                <a:cubicBezTo>
                  <a:pt x="18" y="612"/>
                  <a:pt x="34" y="612"/>
                  <a:pt x="48" y="612"/>
                </a:cubicBezTo>
                <a:cubicBezTo>
                  <a:pt x="49" y="620"/>
                  <a:pt x="50" y="627"/>
                  <a:pt x="52" y="634"/>
                </a:cubicBezTo>
                <a:cubicBezTo>
                  <a:pt x="38" y="639"/>
                  <a:pt x="23" y="644"/>
                  <a:pt x="20" y="645"/>
                </a:cubicBezTo>
                <a:cubicBezTo>
                  <a:pt x="17" y="645"/>
                  <a:pt x="15" y="647"/>
                  <a:pt x="13" y="650"/>
                </a:cubicBezTo>
                <a:cubicBezTo>
                  <a:pt x="12" y="652"/>
                  <a:pt x="12" y="655"/>
                  <a:pt x="12" y="658"/>
                </a:cubicBezTo>
                <a:cubicBezTo>
                  <a:pt x="13" y="661"/>
                  <a:pt x="14" y="664"/>
                  <a:pt x="17" y="665"/>
                </a:cubicBezTo>
                <a:cubicBezTo>
                  <a:pt x="19" y="667"/>
                  <a:pt x="22" y="668"/>
                  <a:pt x="25" y="668"/>
                </a:cubicBezTo>
                <a:cubicBezTo>
                  <a:pt x="28" y="667"/>
                  <a:pt x="44" y="665"/>
                  <a:pt x="58" y="664"/>
                </a:cubicBezTo>
                <a:cubicBezTo>
                  <a:pt x="60" y="671"/>
                  <a:pt x="62" y="678"/>
                  <a:pt x="64" y="686"/>
                </a:cubicBezTo>
                <a:cubicBezTo>
                  <a:pt x="50" y="691"/>
                  <a:pt x="36" y="698"/>
                  <a:pt x="33" y="699"/>
                </a:cubicBezTo>
                <a:cubicBezTo>
                  <a:pt x="30" y="700"/>
                  <a:pt x="28" y="702"/>
                  <a:pt x="27" y="705"/>
                </a:cubicBezTo>
                <a:cubicBezTo>
                  <a:pt x="26" y="708"/>
                  <a:pt x="26" y="710"/>
                  <a:pt x="27" y="713"/>
                </a:cubicBezTo>
                <a:cubicBezTo>
                  <a:pt x="28" y="716"/>
                  <a:pt x="30" y="718"/>
                  <a:pt x="32" y="720"/>
                </a:cubicBezTo>
                <a:cubicBezTo>
                  <a:pt x="34" y="721"/>
                  <a:pt x="37" y="722"/>
                  <a:pt x="40" y="721"/>
                </a:cubicBezTo>
                <a:cubicBezTo>
                  <a:pt x="43" y="721"/>
                  <a:pt x="59" y="717"/>
                  <a:pt x="73" y="714"/>
                </a:cubicBezTo>
                <a:cubicBezTo>
                  <a:pt x="76" y="721"/>
                  <a:pt x="78" y="728"/>
                  <a:pt x="81" y="735"/>
                </a:cubicBezTo>
                <a:cubicBezTo>
                  <a:pt x="68" y="742"/>
                  <a:pt x="55" y="750"/>
                  <a:pt x="52" y="752"/>
                </a:cubicBezTo>
                <a:cubicBezTo>
                  <a:pt x="49" y="753"/>
                  <a:pt x="48" y="755"/>
                  <a:pt x="47" y="758"/>
                </a:cubicBezTo>
                <a:cubicBezTo>
                  <a:pt x="46" y="761"/>
                  <a:pt x="46" y="764"/>
                  <a:pt x="47" y="766"/>
                </a:cubicBezTo>
                <a:cubicBezTo>
                  <a:pt x="48" y="769"/>
                  <a:pt x="51" y="771"/>
                  <a:pt x="53" y="772"/>
                </a:cubicBezTo>
                <a:cubicBezTo>
                  <a:pt x="56" y="774"/>
                  <a:pt x="59" y="774"/>
                  <a:pt x="61" y="773"/>
                </a:cubicBezTo>
                <a:cubicBezTo>
                  <a:pt x="64" y="772"/>
                  <a:pt x="79" y="767"/>
                  <a:pt x="93" y="762"/>
                </a:cubicBezTo>
                <a:cubicBezTo>
                  <a:pt x="97" y="769"/>
                  <a:pt x="100" y="776"/>
                  <a:pt x="104" y="782"/>
                </a:cubicBezTo>
                <a:cubicBezTo>
                  <a:pt x="92" y="791"/>
                  <a:pt x="79" y="800"/>
                  <a:pt x="76" y="802"/>
                </a:cubicBezTo>
                <a:cubicBezTo>
                  <a:pt x="74" y="804"/>
                  <a:pt x="72" y="806"/>
                  <a:pt x="72" y="809"/>
                </a:cubicBezTo>
                <a:cubicBezTo>
                  <a:pt x="71" y="812"/>
                  <a:pt x="72" y="815"/>
                  <a:pt x="73" y="817"/>
                </a:cubicBezTo>
                <a:cubicBezTo>
                  <a:pt x="75" y="820"/>
                  <a:pt x="77" y="822"/>
                  <a:pt x="80" y="823"/>
                </a:cubicBezTo>
                <a:cubicBezTo>
                  <a:pt x="82" y="824"/>
                  <a:pt x="85" y="824"/>
                  <a:pt x="88" y="822"/>
                </a:cubicBezTo>
                <a:cubicBezTo>
                  <a:pt x="91" y="821"/>
                  <a:pt x="105" y="814"/>
                  <a:pt x="118" y="808"/>
                </a:cubicBezTo>
                <a:cubicBezTo>
                  <a:pt x="122" y="815"/>
                  <a:pt x="127" y="821"/>
                  <a:pt x="131" y="827"/>
                </a:cubicBezTo>
                <a:cubicBezTo>
                  <a:pt x="120" y="837"/>
                  <a:pt x="108" y="847"/>
                  <a:pt x="105" y="850"/>
                </a:cubicBezTo>
                <a:cubicBezTo>
                  <a:pt x="103" y="852"/>
                  <a:pt x="102" y="854"/>
                  <a:pt x="102" y="857"/>
                </a:cubicBezTo>
                <a:cubicBezTo>
                  <a:pt x="102" y="860"/>
                  <a:pt x="102" y="863"/>
                  <a:pt x="104" y="865"/>
                </a:cubicBezTo>
                <a:cubicBezTo>
                  <a:pt x="106" y="867"/>
                  <a:pt x="108" y="869"/>
                  <a:pt x="111" y="870"/>
                </a:cubicBezTo>
                <a:cubicBezTo>
                  <a:pt x="114" y="870"/>
                  <a:pt x="117" y="870"/>
                  <a:pt x="119" y="869"/>
                </a:cubicBezTo>
                <a:cubicBezTo>
                  <a:pt x="122" y="867"/>
                  <a:pt x="136" y="859"/>
                  <a:pt x="148" y="851"/>
                </a:cubicBezTo>
                <a:cubicBezTo>
                  <a:pt x="153" y="857"/>
                  <a:pt x="158" y="863"/>
                  <a:pt x="163" y="869"/>
                </a:cubicBezTo>
                <a:cubicBezTo>
                  <a:pt x="153" y="880"/>
                  <a:pt x="142" y="891"/>
                  <a:pt x="140" y="894"/>
                </a:cubicBezTo>
                <a:cubicBezTo>
                  <a:pt x="138" y="896"/>
                  <a:pt x="137" y="899"/>
                  <a:pt x="137" y="902"/>
                </a:cubicBezTo>
                <a:cubicBezTo>
                  <a:pt x="137" y="904"/>
                  <a:pt x="138" y="907"/>
                  <a:pt x="140" y="909"/>
                </a:cubicBezTo>
                <a:cubicBezTo>
                  <a:pt x="142" y="912"/>
                  <a:pt x="145" y="913"/>
                  <a:pt x="147" y="913"/>
                </a:cubicBezTo>
                <a:cubicBezTo>
                  <a:pt x="150" y="914"/>
                  <a:pt x="153" y="913"/>
                  <a:pt x="155" y="911"/>
                </a:cubicBezTo>
                <a:cubicBezTo>
                  <a:pt x="158" y="909"/>
                  <a:pt x="171" y="900"/>
                  <a:pt x="182" y="891"/>
                </a:cubicBezTo>
                <a:cubicBezTo>
                  <a:pt x="188" y="897"/>
                  <a:pt x="193" y="902"/>
                  <a:pt x="198" y="907"/>
                </a:cubicBezTo>
                <a:cubicBezTo>
                  <a:pt x="190" y="919"/>
                  <a:pt x="180" y="932"/>
                  <a:pt x="178" y="934"/>
                </a:cubicBezTo>
                <a:cubicBezTo>
                  <a:pt x="176" y="937"/>
                  <a:pt x="176" y="940"/>
                  <a:pt x="176" y="942"/>
                </a:cubicBezTo>
                <a:cubicBezTo>
                  <a:pt x="177" y="945"/>
                  <a:pt x="178" y="948"/>
                  <a:pt x="180" y="950"/>
                </a:cubicBezTo>
                <a:cubicBezTo>
                  <a:pt x="182" y="952"/>
                  <a:pt x="185" y="953"/>
                  <a:pt x="188" y="953"/>
                </a:cubicBezTo>
                <a:cubicBezTo>
                  <a:pt x="191" y="953"/>
                  <a:pt x="194" y="952"/>
                  <a:pt x="196" y="950"/>
                </a:cubicBezTo>
                <a:cubicBezTo>
                  <a:pt x="198" y="948"/>
                  <a:pt x="210" y="937"/>
                  <a:pt x="221" y="927"/>
                </a:cubicBezTo>
                <a:cubicBezTo>
                  <a:pt x="226" y="932"/>
                  <a:pt x="232" y="937"/>
                  <a:pt x="238" y="941"/>
                </a:cubicBezTo>
                <a:cubicBezTo>
                  <a:pt x="231" y="954"/>
                  <a:pt x="223" y="968"/>
                  <a:pt x="221" y="970"/>
                </a:cubicBezTo>
                <a:cubicBezTo>
                  <a:pt x="219" y="973"/>
                  <a:pt x="219" y="976"/>
                  <a:pt x="220" y="979"/>
                </a:cubicBezTo>
                <a:cubicBezTo>
                  <a:pt x="220" y="981"/>
                  <a:pt x="222" y="984"/>
                  <a:pt x="224" y="986"/>
                </a:cubicBezTo>
                <a:cubicBezTo>
                  <a:pt x="227" y="987"/>
                  <a:pt x="230" y="988"/>
                  <a:pt x="232" y="988"/>
                </a:cubicBezTo>
                <a:cubicBezTo>
                  <a:pt x="235" y="988"/>
                  <a:pt x="238" y="986"/>
                  <a:pt x="240" y="984"/>
                </a:cubicBezTo>
                <a:cubicBezTo>
                  <a:pt x="242" y="982"/>
                  <a:pt x="253" y="970"/>
                  <a:pt x="262" y="959"/>
                </a:cubicBezTo>
                <a:cubicBezTo>
                  <a:pt x="268" y="963"/>
                  <a:pt x="275" y="967"/>
                  <a:pt x="281" y="971"/>
                </a:cubicBezTo>
                <a:cubicBezTo>
                  <a:pt x="275" y="984"/>
                  <a:pt x="268" y="999"/>
                  <a:pt x="267" y="1002"/>
                </a:cubicBezTo>
                <a:cubicBezTo>
                  <a:pt x="266" y="1005"/>
                  <a:pt x="266" y="1008"/>
                  <a:pt x="267" y="1010"/>
                </a:cubicBezTo>
                <a:cubicBezTo>
                  <a:pt x="268" y="1013"/>
                  <a:pt x="270" y="1015"/>
                  <a:pt x="272" y="1017"/>
                </a:cubicBezTo>
                <a:cubicBezTo>
                  <a:pt x="275" y="1018"/>
                  <a:pt x="278" y="1019"/>
                  <a:pt x="280" y="1018"/>
                </a:cubicBezTo>
                <a:cubicBezTo>
                  <a:pt x="283" y="1018"/>
                  <a:pt x="286" y="1016"/>
                  <a:pt x="287" y="1014"/>
                </a:cubicBezTo>
                <a:cubicBezTo>
                  <a:pt x="289" y="1011"/>
                  <a:pt x="298" y="998"/>
                  <a:pt x="307" y="986"/>
                </a:cubicBezTo>
                <a:cubicBezTo>
                  <a:pt x="314" y="990"/>
                  <a:pt x="320" y="993"/>
                  <a:pt x="327" y="996"/>
                </a:cubicBezTo>
                <a:cubicBezTo>
                  <a:pt x="322" y="1010"/>
                  <a:pt x="317" y="1025"/>
                  <a:pt x="316" y="1028"/>
                </a:cubicBezTo>
                <a:cubicBezTo>
                  <a:pt x="315" y="1031"/>
                  <a:pt x="316" y="1034"/>
                  <a:pt x="317" y="1037"/>
                </a:cubicBezTo>
                <a:cubicBezTo>
                  <a:pt x="318" y="1039"/>
                  <a:pt x="320" y="1041"/>
                  <a:pt x="323" y="1042"/>
                </a:cubicBezTo>
                <a:cubicBezTo>
                  <a:pt x="326" y="1044"/>
                  <a:pt x="328" y="1044"/>
                  <a:pt x="331" y="1043"/>
                </a:cubicBezTo>
                <a:cubicBezTo>
                  <a:pt x="334" y="1042"/>
                  <a:pt x="336" y="1041"/>
                  <a:pt x="338" y="1038"/>
                </a:cubicBezTo>
                <a:cubicBezTo>
                  <a:pt x="339" y="1035"/>
                  <a:pt x="347" y="1021"/>
                  <a:pt x="354" y="1009"/>
                </a:cubicBezTo>
                <a:cubicBezTo>
                  <a:pt x="361" y="1011"/>
                  <a:pt x="368" y="1014"/>
                  <a:pt x="375" y="1017"/>
                </a:cubicBezTo>
                <a:cubicBezTo>
                  <a:pt x="372" y="1031"/>
                  <a:pt x="369" y="1046"/>
                  <a:pt x="368" y="1050"/>
                </a:cubicBezTo>
                <a:cubicBezTo>
                  <a:pt x="367" y="1052"/>
                  <a:pt x="368" y="1055"/>
                  <a:pt x="369" y="1058"/>
                </a:cubicBezTo>
                <a:cubicBezTo>
                  <a:pt x="371" y="1060"/>
                  <a:pt x="373" y="1062"/>
                  <a:pt x="376" y="1063"/>
                </a:cubicBezTo>
                <a:cubicBezTo>
                  <a:pt x="379" y="1064"/>
                  <a:pt x="382" y="1064"/>
                  <a:pt x="384" y="1063"/>
                </a:cubicBezTo>
                <a:cubicBezTo>
                  <a:pt x="387" y="1062"/>
                  <a:pt x="389" y="1060"/>
                  <a:pt x="390" y="1057"/>
                </a:cubicBezTo>
                <a:cubicBezTo>
                  <a:pt x="392" y="1054"/>
                  <a:pt x="398" y="1039"/>
                  <a:pt x="404" y="1026"/>
                </a:cubicBezTo>
                <a:cubicBezTo>
                  <a:pt x="411" y="1028"/>
                  <a:pt x="418" y="1030"/>
                  <a:pt x="425" y="1032"/>
                </a:cubicBezTo>
                <a:cubicBezTo>
                  <a:pt x="424" y="1046"/>
                  <a:pt x="422" y="1062"/>
                  <a:pt x="422" y="1065"/>
                </a:cubicBezTo>
                <a:cubicBezTo>
                  <a:pt x="421" y="1068"/>
                  <a:pt x="422" y="1071"/>
                  <a:pt x="424" y="1073"/>
                </a:cubicBezTo>
                <a:cubicBezTo>
                  <a:pt x="426" y="1075"/>
                  <a:pt x="428" y="1077"/>
                  <a:pt x="431" y="1078"/>
                </a:cubicBezTo>
                <a:cubicBezTo>
                  <a:pt x="434" y="1078"/>
                  <a:pt x="437" y="1078"/>
                  <a:pt x="439" y="1076"/>
                </a:cubicBezTo>
                <a:cubicBezTo>
                  <a:pt x="442" y="1075"/>
                  <a:pt x="444" y="1073"/>
                  <a:pt x="445" y="1070"/>
                </a:cubicBezTo>
                <a:cubicBezTo>
                  <a:pt x="446" y="1067"/>
                  <a:pt x="450" y="1052"/>
                  <a:pt x="455" y="1038"/>
                </a:cubicBezTo>
                <a:cubicBezTo>
                  <a:pt x="462" y="1039"/>
                  <a:pt x="469" y="1040"/>
                  <a:pt x="477" y="1041"/>
                </a:cubicBezTo>
                <a:cubicBezTo>
                  <a:pt x="477" y="1056"/>
                  <a:pt x="477" y="1072"/>
                  <a:pt x="477" y="1075"/>
                </a:cubicBezTo>
                <a:cubicBezTo>
                  <a:pt x="477" y="1078"/>
                  <a:pt x="478" y="1081"/>
                  <a:pt x="480" y="1083"/>
                </a:cubicBezTo>
                <a:cubicBezTo>
                  <a:pt x="482" y="1085"/>
                  <a:pt x="484" y="1086"/>
                  <a:pt x="487" y="1087"/>
                </a:cubicBezTo>
                <a:cubicBezTo>
                  <a:pt x="490" y="1087"/>
                  <a:pt x="493" y="1086"/>
                  <a:pt x="495" y="1085"/>
                </a:cubicBezTo>
                <a:cubicBezTo>
                  <a:pt x="497" y="1083"/>
                  <a:pt x="499" y="1081"/>
                  <a:pt x="500" y="1078"/>
                </a:cubicBezTo>
                <a:cubicBezTo>
                  <a:pt x="501" y="1074"/>
                  <a:pt x="504" y="1059"/>
                  <a:pt x="507" y="1045"/>
                </a:cubicBezTo>
                <a:cubicBezTo>
                  <a:pt x="514" y="1045"/>
                  <a:pt x="522" y="1045"/>
                  <a:pt x="529" y="1046"/>
                </a:cubicBezTo>
                <a:cubicBezTo>
                  <a:pt x="530" y="1060"/>
                  <a:pt x="532" y="1076"/>
                  <a:pt x="532" y="1079"/>
                </a:cubicBezTo>
                <a:cubicBezTo>
                  <a:pt x="533" y="1082"/>
                  <a:pt x="534" y="1085"/>
                  <a:pt x="536" y="1087"/>
                </a:cubicBezTo>
                <a:cubicBezTo>
                  <a:pt x="538" y="1089"/>
                  <a:pt x="541" y="1090"/>
                  <a:pt x="544" y="1090"/>
                </a:cubicBezTo>
                <a:cubicBezTo>
                  <a:pt x="547" y="1090"/>
                  <a:pt x="550" y="1088"/>
                  <a:pt x="552" y="1087"/>
                </a:cubicBezTo>
                <a:cubicBezTo>
                  <a:pt x="554" y="1085"/>
                  <a:pt x="555" y="1082"/>
                  <a:pt x="556" y="1079"/>
                </a:cubicBezTo>
                <a:cubicBezTo>
                  <a:pt x="556" y="1076"/>
                  <a:pt x="558" y="1060"/>
                  <a:pt x="559" y="1046"/>
                </a:cubicBezTo>
                <a:cubicBezTo>
                  <a:pt x="566" y="1045"/>
                  <a:pt x="574" y="1045"/>
                  <a:pt x="581" y="1045"/>
                </a:cubicBezTo>
                <a:cubicBezTo>
                  <a:pt x="584" y="1059"/>
                  <a:pt x="587" y="1074"/>
                  <a:pt x="588" y="1078"/>
                </a:cubicBezTo>
                <a:cubicBezTo>
                  <a:pt x="589" y="1081"/>
                  <a:pt x="590" y="1083"/>
                  <a:pt x="593" y="1085"/>
                </a:cubicBezTo>
                <a:cubicBezTo>
                  <a:pt x="595" y="1086"/>
                  <a:pt x="598" y="1087"/>
                  <a:pt x="601" y="1087"/>
                </a:cubicBezTo>
                <a:cubicBezTo>
                  <a:pt x="604" y="1086"/>
                  <a:pt x="606" y="1085"/>
                  <a:pt x="608" y="1083"/>
                </a:cubicBezTo>
                <a:cubicBezTo>
                  <a:pt x="610" y="1081"/>
                  <a:pt x="611" y="1078"/>
                  <a:pt x="611" y="1075"/>
                </a:cubicBezTo>
                <a:cubicBezTo>
                  <a:pt x="611" y="1072"/>
                  <a:pt x="611" y="1056"/>
                  <a:pt x="611" y="1041"/>
                </a:cubicBezTo>
                <a:cubicBezTo>
                  <a:pt x="619" y="1040"/>
                  <a:pt x="626" y="1039"/>
                  <a:pt x="633" y="1038"/>
                </a:cubicBezTo>
                <a:cubicBezTo>
                  <a:pt x="638" y="1052"/>
                  <a:pt x="642" y="1067"/>
                  <a:pt x="643" y="1070"/>
                </a:cubicBezTo>
                <a:cubicBezTo>
                  <a:pt x="644" y="1073"/>
                  <a:pt x="646" y="1075"/>
                  <a:pt x="649" y="1076"/>
                </a:cubicBezTo>
                <a:cubicBezTo>
                  <a:pt x="651" y="1078"/>
                  <a:pt x="654" y="1078"/>
                  <a:pt x="657" y="1078"/>
                </a:cubicBezTo>
                <a:cubicBezTo>
                  <a:pt x="660" y="1077"/>
                  <a:pt x="662" y="1075"/>
                  <a:pt x="664" y="1073"/>
                </a:cubicBezTo>
                <a:cubicBezTo>
                  <a:pt x="666" y="1071"/>
                  <a:pt x="667" y="1068"/>
                  <a:pt x="666" y="1065"/>
                </a:cubicBezTo>
                <a:cubicBezTo>
                  <a:pt x="666" y="1062"/>
                  <a:pt x="664" y="1046"/>
                  <a:pt x="663" y="1032"/>
                </a:cubicBezTo>
                <a:cubicBezTo>
                  <a:pt x="670" y="1030"/>
                  <a:pt x="677" y="1028"/>
                  <a:pt x="684" y="1026"/>
                </a:cubicBezTo>
                <a:cubicBezTo>
                  <a:pt x="690" y="1039"/>
                  <a:pt x="696" y="1054"/>
                  <a:pt x="698" y="1057"/>
                </a:cubicBezTo>
                <a:cubicBezTo>
                  <a:pt x="699" y="1060"/>
                  <a:pt x="701" y="1062"/>
                  <a:pt x="704" y="1063"/>
                </a:cubicBezTo>
                <a:cubicBezTo>
                  <a:pt x="706" y="1064"/>
                  <a:pt x="709" y="1064"/>
                  <a:pt x="712" y="1063"/>
                </a:cubicBezTo>
                <a:cubicBezTo>
                  <a:pt x="715" y="1062"/>
                  <a:pt x="717" y="1060"/>
                  <a:pt x="719" y="1058"/>
                </a:cubicBezTo>
                <a:cubicBezTo>
                  <a:pt x="720" y="1055"/>
                  <a:pt x="721" y="1052"/>
                  <a:pt x="720" y="1050"/>
                </a:cubicBezTo>
                <a:cubicBezTo>
                  <a:pt x="719" y="1046"/>
                  <a:pt x="716" y="1031"/>
                  <a:pt x="713" y="1017"/>
                </a:cubicBezTo>
                <a:cubicBezTo>
                  <a:pt x="720" y="1014"/>
                  <a:pt x="727" y="1011"/>
                  <a:pt x="734" y="1009"/>
                </a:cubicBezTo>
                <a:cubicBezTo>
                  <a:pt x="741" y="1021"/>
                  <a:pt x="749" y="1035"/>
                  <a:pt x="750" y="1038"/>
                </a:cubicBezTo>
                <a:cubicBezTo>
                  <a:pt x="752" y="1041"/>
                  <a:pt x="754" y="1042"/>
                  <a:pt x="757" y="1043"/>
                </a:cubicBezTo>
                <a:cubicBezTo>
                  <a:pt x="760" y="1044"/>
                  <a:pt x="762" y="1044"/>
                  <a:pt x="765" y="1042"/>
                </a:cubicBezTo>
                <a:cubicBezTo>
                  <a:pt x="768" y="1041"/>
                  <a:pt x="770" y="1039"/>
                  <a:pt x="771" y="1037"/>
                </a:cubicBezTo>
                <a:cubicBezTo>
                  <a:pt x="772" y="1034"/>
                  <a:pt x="773" y="1031"/>
                  <a:pt x="772" y="1028"/>
                </a:cubicBezTo>
                <a:cubicBezTo>
                  <a:pt x="771" y="1025"/>
                  <a:pt x="766" y="1010"/>
                  <a:pt x="761" y="996"/>
                </a:cubicBezTo>
                <a:cubicBezTo>
                  <a:pt x="768" y="993"/>
                  <a:pt x="774" y="990"/>
                  <a:pt x="781" y="986"/>
                </a:cubicBezTo>
                <a:cubicBezTo>
                  <a:pt x="790" y="998"/>
                  <a:pt x="799" y="1011"/>
                  <a:pt x="801" y="1014"/>
                </a:cubicBezTo>
                <a:cubicBezTo>
                  <a:pt x="802" y="1016"/>
                  <a:pt x="805" y="1018"/>
                  <a:pt x="808" y="1018"/>
                </a:cubicBezTo>
                <a:cubicBezTo>
                  <a:pt x="810" y="1019"/>
                  <a:pt x="813" y="1018"/>
                  <a:pt x="816" y="1017"/>
                </a:cubicBezTo>
                <a:cubicBezTo>
                  <a:pt x="818" y="1015"/>
                  <a:pt x="820" y="1013"/>
                  <a:pt x="821" y="1010"/>
                </a:cubicBezTo>
                <a:cubicBezTo>
                  <a:pt x="822" y="1008"/>
                  <a:pt x="822" y="1005"/>
                  <a:pt x="821" y="1002"/>
                </a:cubicBezTo>
                <a:cubicBezTo>
                  <a:pt x="820" y="999"/>
                  <a:pt x="813" y="984"/>
                  <a:pt x="807" y="971"/>
                </a:cubicBezTo>
                <a:cubicBezTo>
                  <a:pt x="813" y="967"/>
                  <a:pt x="820" y="963"/>
                  <a:pt x="826" y="959"/>
                </a:cubicBezTo>
                <a:cubicBezTo>
                  <a:pt x="835" y="970"/>
                  <a:pt x="846" y="982"/>
                  <a:pt x="848" y="984"/>
                </a:cubicBezTo>
                <a:cubicBezTo>
                  <a:pt x="850" y="986"/>
                  <a:pt x="853" y="988"/>
                  <a:pt x="856" y="988"/>
                </a:cubicBezTo>
                <a:cubicBezTo>
                  <a:pt x="858" y="988"/>
                  <a:pt x="861" y="987"/>
                  <a:pt x="864" y="986"/>
                </a:cubicBezTo>
                <a:cubicBezTo>
                  <a:pt x="866" y="984"/>
                  <a:pt x="868" y="981"/>
                  <a:pt x="868" y="979"/>
                </a:cubicBezTo>
                <a:cubicBezTo>
                  <a:pt x="869" y="976"/>
                  <a:pt x="869" y="973"/>
                  <a:pt x="867" y="970"/>
                </a:cubicBezTo>
                <a:cubicBezTo>
                  <a:pt x="865" y="968"/>
                  <a:pt x="857" y="954"/>
                  <a:pt x="850" y="941"/>
                </a:cubicBezTo>
                <a:cubicBezTo>
                  <a:pt x="856" y="937"/>
                  <a:pt x="862" y="932"/>
                  <a:pt x="867" y="927"/>
                </a:cubicBezTo>
                <a:cubicBezTo>
                  <a:pt x="878" y="937"/>
                  <a:pt x="890" y="948"/>
                  <a:pt x="892" y="950"/>
                </a:cubicBezTo>
                <a:cubicBezTo>
                  <a:pt x="894" y="952"/>
                  <a:pt x="897" y="953"/>
                  <a:pt x="900" y="953"/>
                </a:cubicBezTo>
                <a:cubicBezTo>
                  <a:pt x="903" y="953"/>
                  <a:pt x="906" y="952"/>
                  <a:pt x="908" y="950"/>
                </a:cubicBezTo>
                <a:cubicBezTo>
                  <a:pt x="910" y="948"/>
                  <a:pt x="911" y="945"/>
                  <a:pt x="912" y="942"/>
                </a:cubicBezTo>
                <a:cubicBezTo>
                  <a:pt x="912" y="940"/>
                  <a:pt x="911" y="937"/>
                  <a:pt x="910" y="934"/>
                </a:cubicBezTo>
                <a:cubicBezTo>
                  <a:pt x="908" y="932"/>
                  <a:pt x="898" y="919"/>
                  <a:pt x="890" y="907"/>
                </a:cubicBezTo>
                <a:cubicBezTo>
                  <a:pt x="895" y="902"/>
                  <a:pt x="900" y="897"/>
                  <a:pt x="905" y="891"/>
                </a:cubicBezTo>
                <a:cubicBezTo>
                  <a:pt x="917" y="900"/>
                  <a:pt x="930" y="909"/>
                  <a:pt x="933" y="911"/>
                </a:cubicBezTo>
                <a:cubicBezTo>
                  <a:pt x="935" y="913"/>
                  <a:pt x="938" y="914"/>
                  <a:pt x="941" y="913"/>
                </a:cubicBezTo>
                <a:cubicBezTo>
                  <a:pt x="943" y="913"/>
                  <a:pt x="946" y="912"/>
                  <a:pt x="948" y="909"/>
                </a:cubicBezTo>
                <a:cubicBezTo>
                  <a:pt x="950" y="907"/>
                  <a:pt x="951" y="904"/>
                  <a:pt x="951" y="902"/>
                </a:cubicBezTo>
                <a:cubicBezTo>
                  <a:pt x="951" y="899"/>
                  <a:pt x="950" y="896"/>
                  <a:pt x="948" y="894"/>
                </a:cubicBezTo>
                <a:cubicBezTo>
                  <a:pt x="946" y="891"/>
                  <a:pt x="935" y="880"/>
                  <a:pt x="925" y="869"/>
                </a:cubicBezTo>
                <a:cubicBezTo>
                  <a:pt x="930" y="863"/>
                  <a:pt x="935" y="857"/>
                  <a:pt x="940" y="851"/>
                </a:cubicBezTo>
                <a:cubicBezTo>
                  <a:pt x="952" y="859"/>
                  <a:pt x="966" y="867"/>
                  <a:pt x="969" y="869"/>
                </a:cubicBezTo>
                <a:cubicBezTo>
                  <a:pt x="971" y="870"/>
                  <a:pt x="974" y="870"/>
                  <a:pt x="977" y="870"/>
                </a:cubicBezTo>
                <a:cubicBezTo>
                  <a:pt x="980" y="869"/>
                  <a:pt x="982" y="867"/>
                  <a:pt x="984" y="865"/>
                </a:cubicBezTo>
                <a:cubicBezTo>
                  <a:pt x="986" y="863"/>
                  <a:pt x="986" y="860"/>
                  <a:pt x="986" y="857"/>
                </a:cubicBezTo>
                <a:cubicBezTo>
                  <a:pt x="986" y="854"/>
                  <a:pt x="985" y="852"/>
                  <a:pt x="983" y="850"/>
                </a:cubicBezTo>
                <a:cubicBezTo>
                  <a:pt x="980" y="847"/>
                  <a:pt x="968" y="837"/>
                  <a:pt x="957" y="827"/>
                </a:cubicBezTo>
                <a:cubicBezTo>
                  <a:pt x="961" y="821"/>
                  <a:pt x="966" y="815"/>
                  <a:pt x="969" y="808"/>
                </a:cubicBezTo>
                <a:cubicBezTo>
                  <a:pt x="983" y="814"/>
                  <a:pt x="997" y="821"/>
                  <a:pt x="1000" y="822"/>
                </a:cubicBezTo>
                <a:cubicBezTo>
                  <a:pt x="1003" y="824"/>
                  <a:pt x="1006" y="824"/>
                  <a:pt x="1008" y="823"/>
                </a:cubicBezTo>
                <a:cubicBezTo>
                  <a:pt x="1011" y="822"/>
                  <a:pt x="1013" y="820"/>
                  <a:pt x="1015" y="817"/>
                </a:cubicBezTo>
                <a:cubicBezTo>
                  <a:pt x="1016" y="815"/>
                  <a:pt x="1017" y="812"/>
                  <a:pt x="1016" y="809"/>
                </a:cubicBezTo>
                <a:cubicBezTo>
                  <a:pt x="1016" y="806"/>
                  <a:pt x="1014" y="804"/>
                  <a:pt x="1012" y="802"/>
                </a:cubicBezTo>
                <a:cubicBezTo>
                  <a:pt x="1009" y="800"/>
                  <a:pt x="996" y="791"/>
                  <a:pt x="984" y="782"/>
                </a:cubicBezTo>
                <a:cubicBezTo>
                  <a:pt x="988" y="776"/>
                  <a:pt x="991" y="769"/>
                  <a:pt x="995" y="762"/>
                </a:cubicBezTo>
                <a:cubicBezTo>
                  <a:pt x="1009" y="767"/>
                  <a:pt x="1024" y="772"/>
                  <a:pt x="1027" y="773"/>
                </a:cubicBezTo>
                <a:cubicBezTo>
                  <a:pt x="1029" y="774"/>
                  <a:pt x="1032" y="774"/>
                  <a:pt x="1035" y="772"/>
                </a:cubicBezTo>
                <a:cubicBezTo>
                  <a:pt x="1037" y="771"/>
                  <a:pt x="1039" y="769"/>
                  <a:pt x="1041" y="766"/>
                </a:cubicBezTo>
                <a:cubicBezTo>
                  <a:pt x="1042" y="764"/>
                  <a:pt x="1042" y="761"/>
                  <a:pt x="1041" y="758"/>
                </a:cubicBezTo>
                <a:cubicBezTo>
                  <a:pt x="1040" y="755"/>
                  <a:pt x="1039" y="753"/>
                  <a:pt x="1036" y="752"/>
                </a:cubicBezTo>
                <a:cubicBezTo>
                  <a:pt x="1033" y="750"/>
                  <a:pt x="1020" y="742"/>
                  <a:pt x="1007" y="735"/>
                </a:cubicBezTo>
                <a:cubicBezTo>
                  <a:pt x="1010" y="728"/>
                  <a:pt x="1012" y="721"/>
                  <a:pt x="1015" y="714"/>
                </a:cubicBezTo>
                <a:cubicBezTo>
                  <a:pt x="1029" y="717"/>
                  <a:pt x="1045" y="721"/>
                  <a:pt x="1048" y="721"/>
                </a:cubicBezTo>
                <a:cubicBezTo>
                  <a:pt x="1051" y="722"/>
                  <a:pt x="1054" y="721"/>
                  <a:pt x="1056" y="720"/>
                </a:cubicBezTo>
                <a:cubicBezTo>
                  <a:pt x="1058" y="718"/>
                  <a:pt x="1060" y="716"/>
                  <a:pt x="1061" y="713"/>
                </a:cubicBezTo>
                <a:cubicBezTo>
                  <a:pt x="1062" y="710"/>
                  <a:pt x="1062" y="707"/>
                  <a:pt x="1061" y="705"/>
                </a:cubicBezTo>
                <a:cubicBezTo>
                  <a:pt x="1060" y="702"/>
                  <a:pt x="1058" y="700"/>
                  <a:pt x="1055" y="699"/>
                </a:cubicBezTo>
                <a:cubicBezTo>
                  <a:pt x="1052" y="698"/>
                  <a:pt x="1037" y="691"/>
                  <a:pt x="1024" y="686"/>
                </a:cubicBezTo>
                <a:cubicBezTo>
                  <a:pt x="1026" y="678"/>
                  <a:pt x="1028" y="671"/>
                  <a:pt x="1030" y="664"/>
                </a:cubicBezTo>
                <a:cubicBezTo>
                  <a:pt x="1044" y="665"/>
                  <a:pt x="1060" y="667"/>
                  <a:pt x="1063" y="668"/>
                </a:cubicBezTo>
                <a:cubicBezTo>
                  <a:pt x="1066" y="668"/>
                  <a:pt x="1069" y="667"/>
                  <a:pt x="1071" y="665"/>
                </a:cubicBezTo>
                <a:cubicBezTo>
                  <a:pt x="1074" y="664"/>
                  <a:pt x="1075" y="661"/>
                  <a:pt x="1076" y="658"/>
                </a:cubicBezTo>
                <a:cubicBezTo>
                  <a:pt x="1076" y="655"/>
                  <a:pt x="1076" y="652"/>
                  <a:pt x="1075" y="650"/>
                </a:cubicBezTo>
                <a:cubicBezTo>
                  <a:pt x="1073" y="647"/>
                  <a:pt x="1071" y="645"/>
                  <a:pt x="1068" y="645"/>
                </a:cubicBezTo>
                <a:cubicBezTo>
                  <a:pt x="1065" y="644"/>
                  <a:pt x="1050" y="639"/>
                  <a:pt x="1036" y="634"/>
                </a:cubicBezTo>
                <a:cubicBezTo>
                  <a:pt x="1037" y="627"/>
                  <a:pt x="1039" y="620"/>
                  <a:pt x="1040" y="612"/>
                </a:cubicBezTo>
                <a:cubicBezTo>
                  <a:pt x="1054" y="612"/>
                  <a:pt x="1070" y="612"/>
                  <a:pt x="1073" y="612"/>
                </a:cubicBezTo>
                <a:cubicBezTo>
                  <a:pt x="1076" y="613"/>
                  <a:pt x="1079" y="611"/>
                  <a:pt x="1081" y="609"/>
                </a:cubicBezTo>
                <a:cubicBezTo>
                  <a:pt x="1083" y="607"/>
                  <a:pt x="1084" y="605"/>
                  <a:pt x="1085" y="602"/>
                </a:cubicBezTo>
                <a:cubicBezTo>
                  <a:pt x="1085" y="599"/>
                  <a:pt x="1084" y="596"/>
                  <a:pt x="1083" y="594"/>
                </a:cubicBezTo>
                <a:cubicBezTo>
                  <a:pt x="1081" y="591"/>
                  <a:pt x="1079" y="590"/>
                  <a:pt x="1076" y="589"/>
                </a:cubicBezTo>
                <a:cubicBezTo>
                  <a:pt x="1073" y="588"/>
                  <a:pt x="1057" y="585"/>
                  <a:pt x="1043" y="582"/>
                </a:cubicBezTo>
                <a:cubicBezTo>
                  <a:pt x="1043" y="575"/>
                  <a:pt x="1044" y="567"/>
                  <a:pt x="1044" y="560"/>
                </a:cubicBezTo>
                <a:cubicBezTo>
                  <a:pt x="1058" y="558"/>
                  <a:pt x="1074" y="557"/>
                  <a:pt x="1078" y="557"/>
                </a:cubicBezTo>
                <a:close/>
                <a:moveTo>
                  <a:pt x="544" y="979"/>
                </a:moveTo>
                <a:cubicBezTo>
                  <a:pt x="305" y="979"/>
                  <a:pt x="111" y="785"/>
                  <a:pt x="111" y="545"/>
                </a:cubicBezTo>
                <a:cubicBezTo>
                  <a:pt x="111" y="305"/>
                  <a:pt x="305" y="111"/>
                  <a:pt x="544" y="111"/>
                </a:cubicBezTo>
                <a:cubicBezTo>
                  <a:pt x="783" y="111"/>
                  <a:pt x="977" y="305"/>
                  <a:pt x="977" y="545"/>
                </a:cubicBezTo>
                <a:cubicBezTo>
                  <a:pt x="977" y="785"/>
                  <a:pt x="783" y="979"/>
                  <a:pt x="544" y="979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6" name="Freeform7"/>
          <p:cNvSpPr>
            <a:spLocks noEditPoints="1"/>
          </p:cNvSpPr>
          <p:nvPr/>
        </p:nvSpPr>
        <p:spPr bwMode="auto">
          <a:xfrm>
            <a:off x="6967990" y="1926835"/>
            <a:ext cx="321073" cy="321756"/>
          </a:xfrm>
          <a:custGeom>
            <a:avLst/>
            <a:gdLst>
              <a:gd name="T0" fmla="*/ 1043 w 1088"/>
              <a:gd name="T1" fmla="*/ 507 h 1090"/>
              <a:gd name="T2" fmla="*/ 1036 w 1088"/>
              <a:gd name="T3" fmla="*/ 455 h 1090"/>
              <a:gd name="T4" fmla="*/ 1024 w 1088"/>
              <a:gd name="T5" fmla="*/ 404 h 1090"/>
              <a:gd name="T6" fmla="*/ 1007 w 1088"/>
              <a:gd name="T7" fmla="*/ 355 h 1090"/>
              <a:gd name="T8" fmla="*/ 984 w 1088"/>
              <a:gd name="T9" fmla="*/ 307 h 1090"/>
              <a:gd name="T10" fmla="*/ 957 w 1088"/>
              <a:gd name="T11" fmla="*/ 263 h 1090"/>
              <a:gd name="T12" fmla="*/ 925 w 1088"/>
              <a:gd name="T13" fmla="*/ 221 h 1090"/>
              <a:gd name="T14" fmla="*/ 890 w 1088"/>
              <a:gd name="T15" fmla="*/ 183 h 1090"/>
              <a:gd name="T16" fmla="*/ 850 w 1088"/>
              <a:gd name="T17" fmla="*/ 149 h 1090"/>
              <a:gd name="T18" fmla="*/ 807 w 1088"/>
              <a:gd name="T19" fmla="*/ 119 h 1090"/>
              <a:gd name="T20" fmla="*/ 761 w 1088"/>
              <a:gd name="T21" fmla="*/ 93 h 1090"/>
              <a:gd name="T22" fmla="*/ 713 w 1088"/>
              <a:gd name="T23" fmla="*/ 73 h 1090"/>
              <a:gd name="T24" fmla="*/ 663 w 1088"/>
              <a:gd name="T25" fmla="*/ 58 h 1090"/>
              <a:gd name="T26" fmla="*/ 611 w 1088"/>
              <a:gd name="T27" fmla="*/ 48 h 1090"/>
              <a:gd name="T28" fmla="*/ 559 w 1088"/>
              <a:gd name="T29" fmla="*/ 44 h 1090"/>
              <a:gd name="T30" fmla="*/ 507 w 1088"/>
              <a:gd name="T31" fmla="*/ 45 h 1090"/>
              <a:gd name="T32" fmla="*/ 455 w 1088"/>
              <a:gd name="T33" fmla="*/ 52 h 1090"/>
              <a:gd name="T34" fmla="*/ 404 w 1088"/>
              <a:gd name="T35" fmla="*/ 64 h 1090"/>
              <a:gd name="T36" fmla="*/ 354 w 1088"/>
              <a:gd name="T37" fmla="*/ 81 h 1090"/>
              <a:gd name="T38" fmla="*/ 307 w 1088"/>
              <a:gd name="T39" fmla="*/ 104 h 1090"/>
              <a:gd name="T40" fmla="*/ 262 w 1088"/>
              <a:gd name="T41" fmla="*/ 131 h 1090"/>
              <a:gd name="T42" fmla="*/ 221 w 1088"/>
              <a:gd name="T43" fmla="*/ 163 h 1090"/>
              <a:gd name="T44" fmla="*/ 182 w 1088"/>
              <a:gd name="T45" fmla="*/ 199 h 1090"/>
              <a:gd name="T46" fmla="*/ 148 w 1088"/>
              <a:gd name="T47" fmla="*/ 238 h 1090"/>
              <a:gd name="T48" fmla="*/ 118 w 1088"/>
              <a:gd name="T49" fmla="*/ 282 h 1090"/>
              <a:gd name="T50" fmla="*/ 93 w 1088"/>
              <a:gd name="T51" fmla="*/ 328 h 1090"/>
              <a:gd name="T52" fmla="*/ 73 w 1088"/>
              <a:gd name="T53" fmla="*/ 376 h 1090"/>
              <a:gd name="T54" fmla="*/ 58 w 1088"/>
              <a:gd name="T55" fmla="*/ 426 h 1090"/>
              <a:gd name="T56" fmla="*/ 48 w 1088"/>
              <a:gd name="T57" fmla="*/ 478 h 1090"/>
              <a:gd name="T58" fmla="*/ 44 w 1088"/>
              <a:gd name="T59" fmla="*/ 530 h 1090"/>
              <a:gd name="T60" fmla="*/ 45 w 1088"/>
              <a:gd name="T61" fmla="*/ 582 h 1090"/>
              <a:gd name="T62" fmla="*/ 52 w 1088"/>
              <a:gd name="T63" fmla="*/ 634 h 1090"/>
              <a:gd name="T64" fmla="*/ 64 w 1088"/>
              <a:gd name="T65" fmla="*/ 686 h 1090"/>
              <a:gd name="T66" fmla="*/ 81 w 1088"/>
              <a:gd name="T67" fmla="*/ 735 h 1090"/>
              <a:gd name="T68" fmla="*/ 104 w 1088"/>
              <a:gd name="T69" fmla="*/ 782 h 1090"/>
              <a:gd name="T70" fmla="*/ 131 w 1088"/>
              <a:gd name="T71" fmla="*/ 827 h 1090"/>
              <a:gd name="T72" fmla="*/ 163 w 1088"/>
              <a:gd name="T73" fmla="*/ 869 h 1090"/>
              <a:gd name="T74" fmla="*/ 198 w 1088"/>
              <a:gd name="T75" fmla="*/ 907 h 1090"/>
              <a:gd name="T76" fmla="*/ 238 w 1088"/>
              <a:gd name="T77" fmla="*/ 941 h 1090"/>
              <a:gd name="T78" fmla="*/ 281 w 1088"/>
              <a:gd name="T79" fmla="*/ 971 h 1090"/>
              <a:gd name="T80" fmla="*/ 327 w 1088"/>
              <a:gd name="T81" fmla="*/ 996 h 1090"/>
              <a:gd name="T82" fmla="*/ 375 w 1088"/>
              <a:gd name="T83" fmla="*/ 1017 h 1090"/>
              <a:gd name="T84" fmla="*/ 425 w 1088"/>
              <a:gd name="T85" fmla="*/ 1032 h 1090"/>
              <a:gd name="T86" fmla="*/ 477 w 1088"/>
              <a:gd name="T87" fmla="*/ 1041 h 1090"/>
              <a:gd name="T88" fmla="*/ 529 w 1088"/>
              <a:gd name="T89" fmla="*/ 1046 h 1090"/>
              <a:gd name="T90" fmla="*/ 581 w 1088"/>
              <a:gd name="T91" fmla="*/ 1045 h 1090"/>
              <a:gd name="T92" fmla="*/ 633 w 1088"/>
              <a:gd name="T93" fmla="*/ 1038 h 1090"/>
              <a:gd name="T94" fmla="*/ 684 w 1088"/>
              <a:gd name="T95" fmla="*/ 1026 h 1090"/>
              <a:gd name="T96" fmla="*/ 734 w 1088"/>
              <a:gd name="T97" fmla="*/ 1009 h 1090"/>
              <a:gd name="T98" fmla="*/ 781 w 1088"/>
              <a:gd name="T99" fmla="*/ 986 h 1090"/>
              <a:gd name="T100" fmla="*/ 826 w 1088"/>
              <a:gd name="T101" fmla="*/ 959 h 1090"/>
              <a:gd name="T102" fmla="*/ 867 w 1088"/>
              <a:gd name="T103" fmla="*/ 927 h 1090"/>
              <a:gd name="T104" fmla="*/ 905 w 1088"/>
              <a:gd name="T105" fmla="*/ 891 h 1090"/>
              <a:gd name="T106" fmla="*/ 940 w 1088"/>
              <a:gd name="T107" fmla="*/ 851 h 1090"/>
              <a:gd name="T108" fmla="*/ 969 w 1088"/>
              <a:gd name="T109" fmla="*/ 808 h 1090"/>
              <a:gd name="T110" fmla="*/ 995 w 1088"/>
              <a:gd name="T111" fmla="*/ 762 h 1090"/>
              <a:gd name="T112" fmla="*/ 1015 w 1088"/>
              <a:gd name="T113" fmla="*/ 714 h 1090"/>
              <a:gd name="T114" fmla="*/ 1030 w 1088"/>
              <a:gd name="T115" fmla="*/ 664 h 1090"/>
              <a:gd name="T116" fmla="*/ 1040 w 1088"/>
              <a:gd name="T117" fmla="*/ 612 h 1090"/>
              <a:gd name="T118" fmla="*/ 1044 w 1088"/>
              <a:gd name="T119" fmla="*/ 560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8" h="1090">
                <a:moveTo>
                  <a:pt x="1078" y="557"/>
                </a:moveTo>
                <a:cubicBezTo>
                  <a:pt x="1080" y="556"/>
                  <a:pt x="1083" y="555"/>
                  <a:pt x="1085" y="553"/>
                </a:cubicBezTo>
                <a:cubicBezTo>
                  <a:pt x="1087" y="551"/>
                  <a:pt x="1088" y="548"/>
                  <a:pt x="1088" y="545"/>
                </a:cubicBezTo>
                <a:cubicBezTo>
                  <a:pt x="1088" y="542"/>
                  <a:pt x="1087" y="539"/>
                  <a:pt x="1085" y="537"/>
                </a:cubicBezTo>
                <a:cubicBezTo>
                  <a:pt x="1083" y="535"/>
                  <a:pt x="1080" y="533"/>
                  <a:pt x="1078" y="533"/>
                </a:cubicBezTo>
                <a:cubicBezTo>
                  <a:pt x="1074" y="533"/>
                  <a:pt x="1058" y="531"/>
                  <a:pt x="1044" y="530"/>
                </a:cubicBezTo>
                <a:cubicBezTo>
                  <a:pt x="1044" y="522"/>
                  <a:pt x="1043" y="515"/>
                  <a:pt x="1043" y="507"/>
                </a:cubicBezTo>
                <a:cubicBezTo>
                  <a:pt x="1057" y="505"/>
                  <a:pt x="1073" y="501"/>
                  <a:pt x="1076" y="501"/>
                </a:cubicBezTo>
                <a:cubicBezTo>
                  <a:pt x="1079" y="500"/>
                  <a:pt x="1081" y="498"/>
                  <a:pt x="1083" y="496"/>
                </a:cubicBezTo>
                <a:cubicBezTo>
                  <a:pt x="1084" y="494"/>
                  <a:pt x="1085" y="491"/>
                  <a:pt x="1085" y="488"/>
                </a:cubicBezTo>
                <a:cubicBezTo>
                  <a:pt x="1084" y="485"/>
                  <a:pt x="1083" y="482"/>
                  <a:pt x="1081" y="481"/>
                </a:cubicBezTo>
                <a:cubicBezTo>
                  <a:pt x="1079" y="479"/>
                  <a:pt x="1076" y="477"/>
                  <a:pt x="1073" y="477"/>
                </a:cubicBezTo>
                <a:cubicBezTo>
                  <a:pt x="1070" y="477"/>
                  <a:pt x="1054" y="478"/>
                  <a:pt x="1040" y="478"/>
                </a:cubicBezTo>
                <a:cubicBezTo>
                  <a:pt x="1039" y="470"/>
                  <a:pt x="1037" y="463"/>
                  <a:pt x="1036" y="455"/>
                </a:cubicBezTo>
                <a:cubicBezTo>
                  <a:pt x="1050" y="451"/>
                  <a:pt x="1065" y="446"/>
                  <a:pt x="1068" y="445"/>
                </a:cubicBezTo>
                <a:cubicBezTo>
                  <a:pt x="1071" y="444"/>
                  <a:pt x="1073" y="442"/>
                  <a:pt x="1075" y="440"/>
                </a:cubicBezTo>
                <a:cubicBezTo>
                  <a:pt x="1076" y="437"/>
                  <a:pt x="1076" y="435"/>
                  <a:pt x="1076" y="432"/>
                </a:cubicBezTo>
                <a:cubicBezTo>
                  <a:pt x="1075" y="429"/>
                  <a:pt x="1074" y="426"/>
                  <a:pt x="1071" y="425"/>
                </a:cubicBezTo>
                <a:cubicBezTo>
                  <a:pt x="1069" y="423"/>
                  <a:pt x="1066" y="422"/>
                  <a:pt x="1063" y="422"/>
                </a:cubicBezTo>
                <a:cubicBezTo>
                  <a:pt x="1060" y="423"/>
                  <a:pt x="1044" y="425"/>
                  <a:pt x="1030" y="426"/>
                </a:cubicBezTo>
                <a:cubicBezTo>
                  <a:pt x="1028" y="419"/>
                  <a:pt x="1026" y="412"/>
                  <a:pt x="1024" y="404"/>
                </a:cubicBezTo>
                <a:cubicBezTo>
                  <a:pt x="1037" y="399"/>
                  <a:pt x="1052" y="392"/>
                  <a:pt x="1055" y="391"/>
                </a:cubicBezTo>
                <a:cubicBezTo>
                  <a:pt x="1058" y="390"/>
                  <a:pt x="1060" y="388"/>
                  <a:pt x="1061" y="385"/>
                </a:cubicBezTo>
                <a:cubicBezTo>
                  <a:pt x="1062" y="382"/>
                  <a:pt x="1062" y="379"/>
                  <a:pt x="1061" y="377"/>
                </a:cubicBezTo>
                <a:cubicBezTo>
                  <a:pt x="1060" y="374"/>
                  <a:pt x="1058" y="372"/>
                  <a:pt x="1056" y="370"/>
                </a:cubicBezTo>
                <a:cubicBezTo>
                  <a:pt x="1054" y="369"/>
                  <a:pt x="1051" y="368"/>
                  <a:pt x="1048" y="369"/>
                </a:cubicBezTo>
                <a:cubicBezTo>
                  <a:pt x="1045" y="369"/>
                  <a:pt x="1029" y="373"/>
                  <a:pt x="1015" y="376"/>
                </a:cubicBezTo>
                <a:cubicBezTo>
                  <a:pt x="1012" y="369"/>
                  <a:pt x="1010" y="362"/>
                  <a:pt x="1007" y="355"/>
                </a:cubicBezTo>
                <a:cubicBezTo>
                  <a:pt x="1020" y="348"/>
                  <a:pt x="1033" y="340"/>
                  <a:pt x="1036" y="338"/>
                </a:cubicBezTo>
                <a:cubicBezTo>
                  <a:pt x="1039" y="337"/>
                  <a:pt x="1040" y="334"/>
                  <a:pt x="1041" y="332"/>
                </a:cubicBezTo>
                <a:cubicBezTo>
                  <a:pt x="1042" y="329"/>
                  <a:pt x="1042" y="326"/>
                  <a:pt x="1041" y="323"/>
                </a:cubicBezTo>
                <a:cubicBezTo>
                  <a:pt x="1039" y="321"/>
                  <a:pt x="1037" y="319"/>
                  <a:pt x="1035" y="317"/>
                </a:cubicBezTo>
                <a:cubicBezTo>
                  <a:pt x="1032" y="316"/>
                  <a:pt x="1029" y="316"/>
                  <a:pt x="1027" y="317"/>
                </a:cubicBezTo>
                <a:cubicBezTo>
                  <a:pt x="1024" y="318"/>
                  <a:pt x="1009" y="323"/>
                  <a:pt x="995" y="328"/>
                </a:cubicBezTo>
                <a:cubicBezTo>
                  <a:pt x="991" y="321"/>
                  <a:pt x="988" y="314"/>
                  <a:pt x="984" y="307"/>
                </a:cubicBezTo>
                <a:cubicBezTo>
                  <a:pt x="996" y="299"/>
                  <a:pt x="1009" y="290"/>
                  <a:pt x="1012" y="288"/>
                </a:cubicBezTo>
                <a:cubicBezTo>
                  <a:pt x="1014" y="286"/>
                  <a:pt x="1016" y="284"/>
                  <a:pt x="1016" y="281"/>
                </a:cubicBezTo>
                <a:cubicBezTo>
                  <a:pt x="1017" y="278"/>
                  <a:pt x="1016" y="275"/>
                  <a:pt x="1015" y="273"/>
                </a:cubicBezTo>
                <a:cubicBezTo>
                  <a:pt x="1013" y="270"/>
                  <a:pt x="1011" y="268"/>
                  <a:pt x="1008" y="267"/>
                </a:cubicBezTo>
                <a:cubicBezTo>
                  <a:pt x="1006" y="266"/>
                  <a:pt x="1003" y="266"/>
                  <a:pt x="1000" y="268"/>
                </a:cubicBezTo>
                <a:cubicBezTo>
                  <a:pt x="997" y="269"/>
                  <a:pt x="983" y="276"/>
                  <a:pt x="969" y="282"/>
                </a:cubicBezTo>
                <a:cubicBezTo>
                  <a:pt x="966" y="275"/>
                  <a:pt x="961" y="269"/>
                  <a:pt x="957" y="263"/>
                </a:cubicBezTo>
                <a:cubicBezTo>
                  <a:pt x="968" y="253"/>
                  <a:pt x="980" y="242"/>
                  <a:pt x="983" y="240"/>
                </a:cubicBezTo>
                <a:cubicBezTo>
                  <a:pt x="985" y="238"/>
                  <a:pt x="986" y="236"/>
                  <a:pt x="986" y="233"/>
                </a:cubicBezTo>
                <a:cubicBezTo>
                  <a:pt x="986" y="230"/>
                  <a:pt x="986" y="227"/>
                  <a:pt x="984" y="225"/>
                </a:cubicBezTo>
                <a:cubicBezTo>
                  <a:pt x="982" y="222"/>
                  <a:pt x="980" y="221"/>
                  <a:pt x="977" y="220"/>
                </a:cubicBezTo>
                <a:cubicBezTo>
                  <a:pt x="974" y="220"/>
                  <a:pt x="971" y="220"/>
                  <a:pt x="969" y="221"/>
                </a:cubicBezTo>
                <a:cubicBezTo>
                  <a:pt x="966" y="223"/>
                  <a:pt x="952" y="231"/>
                  <a:pt x="940" y="238"/>
                </a:cubicBezTo>
                <a:cubicBezTo>
                  <a:pt x="935" y="233"/>
                  <a:pt x="930" y="227"/>
                  <a:pt x="925" y="221"/>
                </a:cubicBezTo>
                <a:cubicBezTo>
                  <a:pt x="935" y="210"/>
                  <a:pt x="946" y="198"/>
                  <a:pt x="948" y="196"/>
                </a:cubicBezTo>
                <a:cubicBezTo>
                  <a:pt x="950" y="194"/>
                  <a:pt x="951" y="191"/>
                  <a:pt x="951" y="188"/>
                </a:cubicBezTo>
                <a:cubicBezTo>
                  <a:pt x="951" y="185"/>
                  <a:pt x="950" y="183"/>
                  <a:pt x="948" y="180"/>
                </a:cubicBezTo>
                <a:cubicBezTo>
                  <a:pt x="946" y="178"/>
                  <a:pt x="943" y="177"/>
                  <a:pt x="941" y="177"/>
                </a:cubicBezTo>
                <a:cubicBezTo>
                  <a:pt x="938" y="176"/>
                  <a:pt x="935" y="177"/>
                  <a:pt x="933" y="179"/>
                </a:cubicBezTo>
                <a:cubicBezTo>
                  <a:pt x="930" y="181"/>
                  <a:pt x="917" y="190"/>
                  <a:pt x="905" y="199"/>
                </a:cubicBezTo>
                <a:cubicBezTo>
                  <a:pt x="900" y="193"/>
                  <a:pt x="895" y="188"/>
                  <a:pt x="890" y="183"/>
                </a:cubicBezTo>
                <a:cubicBezTo>
                  <a:pt x="898" y="171"/>
                  <a:pt x="908" y="158"/>
                  <a:pt x="910" y="156"/>
                </a:cubicBezTo>
                <a:cubicBezTo>
                  <a:pt x="911" y="153"/>
                  <a:pt x="912" y="150"/>
                  <a:pt x="912" y="148"/>
                </a:cubicBezTo>
                <a:cubicBezTo>
                  <a:pt x="911" y="145"/>
                  <a:pt x="910" y="142"/>
                  <a:pt x="908" y="140"/>
                </a:cubicBezTo>
                <a:cubicBezTo>
                  <a:pt x="906" y="138"/>
                  <a:pt x="903" y="137"/>
                  <a:pt x="900" y="137"/>
                </a:cubicBezTo>
                <a:cubicBezTo>
                  <a:pt x="897" y="137"/>
                  <a:pt x="894" y="138"/>
                  <a:pt x="892" y="140"/>
                </a:cubicBezTo>
                <a:cubicBezTo>
                  <a:pt x="890" y="142"/>
                  <a:pt x="878" y="153"/>
                  <a:pt x="867" y="163"/>
                </a:cubicBezTo>
                <a:cubicBezTo>
                  <a:pt x="862" y="158"/>
                  <a:pt x="856" y="153"/>
                  <a:pt x="850" y="149"/>
                </a:cubicBezTo>
                <a:cubicBezTo>
                  <a:pt x="857" y="136"/>
                  <a:pt x="865" y="122"/>
                  <a:pt x="867" y="119"/>
                </a:cubicBezTo>
                <a:cubicBezTo>
                  <a:pt x="869" y="117"/>
                  <a:pt x="869" y="114"/>
                  <a:pt x="868" y="111"/>
                </a:cubicBezTo>
                <a:cubicBezTo>
                  <a:pt x="868" y="109"/>
                  <a:pt x="866" y="106"/>
                  <a:pt x="864" y="104"/>
                </a:cubicBezTo>
                <a:cubicBezTo>
                  <a:pt x="861" y="103"/>
                  <a:pt x="858" y="102"/>
                  <a:pt x="856" y="102"/>
                </a:cubicBezTo>
                <a:cubicBezTo>
                  <a:pt x="853" y="102"/>
                  <a:pt x="850" y="103"/>
                  <a:pt x="848" y="106"/>
                </a:cubicBezTo>
                <a:cubicBezTo>
                  <a:pt x="846" y="108"/>
                  <a:pt x="835" y="120"/>
                  <a:pt x="826" y="131"/>
                </a:cubicBezTo>
                <a:cubicBezTo>
                  <a:pt x="820" y="127"/>
                  <a:pt x="813" y="123"/>
                  <a:pt x="807" y="119"/>
                </a:cubicBezTo>
                <a:cubicBezTo>
                  <a:pt x="813" y="105"/>
                  <a:pt x="820" y="91"/>
                  <a:pt x="821" y="88"/>
                </a:cubicBezTo>
                <a:cubicBezTo>
                  <a:pt x="822" y="85"/>
                  <a:pt x="822" y="82"/>
                  <a:pt x="821" y="80"/>
                </a:cubicBezTo>
                <a:cubicBezTo>
                  <a:pt x="820" y="77"/>
                  <a:pt x="818" y="75"/>
                  <a:pt x="816" y="73"/>
                </a:cubicBezTo>
                <a:cubicBezTo>
                  <a:pt x="813" y="72"/>
                  <a:pt x="810" y="71"/>
                  <a:pt x="808" y="72"/>
                </a:cubicBezTo>
                <a:cubicBezTo>
                  <a:pt x="805" y="72"/>
                  <a:pt x="802" y="74"/>
                  <a:pt x="801" y="76"/>
                </a:cubicBezTo>
                <a:cubicBezTo>
                  <a:pt x="799" y="79"/>
                  <a:pt x="790" y="92"/>
                  <a:pt x="781" y="104"/>
                </a:cubicBezTo>
                <a:cubicBezTo>
                  <a:pt x="774" y="100"/>
                  <a:pt x="768" y="97"/>
                  <a:pt x="761" y="93"/>
                </a:cubicBezTo>
                <a:cubicBezTo>
                  <a:pt x="766" y="80"/>
                  <a:pt x="771" y="65"/>
                  <a:pt x="772" y="61"/>
                </a:cubicBezTo>
                <a:cubicBezTo>
                  <a:pt x="773" y="59"/>
                  <a:pt x="772" y="56"/>
                  <a:pt x="771" y="53"/>
                </a:cubicBezTo>
                <a:cubicBezTo>
                  <a:pt x="770" y="51"/>
                  <a:pt x="768" y="49"/>
                  <a:pt x="765" y="47"/>
                </a:cubicBezTo>
                <a:cubicBezTo>
                  <a:pt x="762" y="46"/>
                  <a:pt x="760" y="46"/>
                  <a:pt x="757" y="47"/>
                </a:cubicBezTo>
                <a:cubicBezTo>
                  <a:pt x="754" y="48"/>
                  <a:pt x="752" y="49"/>
                  <a:pt x="750" y="52"/>
                </a:cubicBezTo>
                <a:cubicBezTo>
                  <a:pt x="749" y="55"/>
                  <a:pt x="741" y="69"/>
                  <a:pt x="734" y="81"/>
                </a:cubicBezTo>
                <a:cubicBezTo>
                  <a:pt x="727" y="78"/>
                  <a:pt x="720" y="76"/>
                  <a:pt x="713" y="73"/>
                </a:cubicBezTo>
                <a:cubicBezTo>
                  <a:pt x="716" y="59"/>
                  <a:pt x="719" y="43"/>
                  <a:pt x="720" y="40"/>
                </a:cubicBezTo>
                <a:cubicBezTo>
                  <a:pt x="721" y="37"/>
                  <a:pt x="720" y="34"/>
                  <a:pt x="719" y="32"/>
                </a:cubicBezTo>
                <a:cubicBezTo>
                  <a:pt x="717" y="30"/>
                  <a:pt x="715" y="28"/>
                  <a:pt x="712" y="27"/>
                </a:cubicBezTo>
                <a:cubicBezTo>
                  <a:pt x="709" y="26"/>
                  <a:pt x="706" y="26"/>
                  <a:pt x="704" y="27"/>
                </a:cubicBezTo>
                <a:cubicBezTo>
                  <a:pt x="701" y="28"/>
                  <a:pt x="699" y="30"/>
                  <a:pt x="698" y="33"/>
                </a:cubicBezTo>
                <a:cubicBezTo>
                  <a:pt x="696" y="36"/>
                  <a:pt x="690" y="51"/>
                  <a:pt x="684" y="64"/>
                </a:cubicBezTo>
                <a:cubicBezTo>
                  <a:pt x="677" y="62"/>
                  <a:pt x="670" y="60"/>
                  <a:pt x="663" y="58"/>
                </a:cubicBezTo>
                <a:cubicBezTo>
                  <a:pt x="664" y="44"/>
                  <a:pt x="666" y="28"/>
                  <a:pt x="666" y="25"/>
                </a:cubicBezTo>
                <a:cubicBezTo>
                  <a:pt x="667" y="22"/>
                  <a:pt x="666" y="19"/>
                  <a:pt x="664" y="17"/>
                </a:cubicBezTo>
                <a:cubicBezTo>
                  <a:pt x="662" y="14"/>
                  <a:pt x="660" y="13"/>
                  <a:pt x="657" y="12"/>
                </a:cubicBezTo>
                <a:cubicBezTo>
                  <a:pt x="654" y="12"/>
                  <a:pt x="651" y="12"/>
                  <a:pt x="649" y="13"/>
                </a:cubicBezTo>
                <a:cubicBezTo>
                  <a:pt x="646" y="15"/>
                  <a:pt x="644" y="17"/>
                  <a:pt x="643" y="20"/>
                </a:cubicBezTo>
                <a:cubicBezTo>
                  <a:pt x="642" y="23"/>
                  <a:pt x="638" y="38"/>
                  <a:pt x="633" y="52"/>
                </a:cubicBezTo>
                <a:cubicBezTo>
                  <a:pt x="626" y="51"/>
                  <a:pt x="619" y="49"/>
                  <a:pt x="611" y="48"/>
                </a:cubicBezTo>
                <a:cubicBezTo>
                  <a:pt x="611" y="34"/>
                  <a:pt x="611" y="18"/>
                  <a:pt x="611" y="15"/>
                </a:cubicBezTo>
                <a:cubicBezTo>
                  <a:pt x="611" y="12"/>
                  <a:pt x="610" y="9"/>
                  <a:pt x="608" y="7"/>
                </a:cubicBezTo>
                <a:cubicBezTo>
                  <a:pt x="606" y="5"/>
                  <a:pt x="604" y="4"/>
                  <a:pt x="601" y="3"/>
                </a:cubicBezTo>
                <a:cubicBezTo>
                  <a:pt x="598" y="3"/>
                  <a:pt x="595" y="4"/>
                  <a:pt x="593" y="5"/>
                </a:cubicBezTo>
                <a:cubicBezTo>
                  <a:pt x="590" y="7"/>
                  <a:pt x="589" y="9"/>
                  <a:pt x="588" y="12"/>
                </a:cubicBezTo>
                <a:cubicBezTo>
                  <a:pt x="587" y="15"/>
                  <a:pt x="584" y="31"/>
                  <a:pt x="581" y="45"/>
                </a:cubicBezTo>
                <a:cubicBezTo>
                  <a:pt x="574" y="45"/>
                  <a:pt x="566" y="44"/>
                  <a:pt x="559" y="44"/>
                </a:cubicBezTo>
                <a:cubicBezTo>
                  <a:pt x="558" y="30"/>
                  <a:pt x="556" y="14"/>
                  <a:pt x="556" y="10"/>
                </a:cubicBezTo>
                <a:cubicBezTo>
                  <a:pt x="555" y="8"/>
                  <a:pt x="554" y="5"/>
                  <a:pt x="552" y="3"/>
                </a:cubicBezTo>
                <a:cubicBezTo>
                  <a:pt x="550" y="1"/>
                  <a:pt x="547" y="0"/>
                  <a:pt x="544" y="0"/>
                </a:cubicBezTo>
                <a:cubicBezTo>
                  <a:pt x="541" y="0"/>
                  <a:pt x="538" y="1"/>
                  <a:pt x="536" y="3"/>
                </a:cubicBezTo>
                <a:cubicBezTo>
                  <a:pt x="534" y="5"/>
                  <a:pt x="533" y="8"/>
                  <a:pt x="532" y="10"/>
                </a:cubicBezTo>
                <a:cubicBezTo>
                  <a:pt x="532" y="14"/>
                  <a:pt x="530" y="30"/>
                  <a:pt x="529" y="44"/>
                </a:cubicBezTo>
                <a:cubicBezTo>
                  <a:pt x="522" y="44"/>
                  <a:pt x="514" y="45"/>
                  <a:pt x="507" y="45"/>
                </a:cubicBezTo>
                <a:cubicBezTo>
                  <a:pt x="504" y="31"/>
                  <a:pt x="501" y="15"/>
                  <a:pt x="500" y="12"/>
                </a:cubicBezTo>
                <a:cubicBezTo>
                  <a:pt x="499" y="9"/>
                  <a:pt x="497" y="7"/>
                  <a:pt x="495" y="5"/>
                </a:cubicBezTo>
                <a:cubicBezTo>
                  <a:pt x="493" y="4"/>
                  <a:pt x="490" y="3"/>
                  <a:pt x="487" y="3"/>
                </a:cubicBezTo>
                <a:cubicBezTo>
                  <a:pt x="484" y="4"/>
                  <a:pt x="482" y="5"/>
                  <a:pt x="480" y="7"/>
                </a:cubicBezTo>
                <a:cubicBezTo>
                  <a:pt x="478" y="9"/>
                  <a:pt x="477" y="12"/>
                  <a:pt x="477" y="15"/>
                </a:cubicBezTo>
                <a:cubicBezTo>
                  <a:pt x="477" y="18"/>
                  <a:pt x="477" y="34"/>
                  <a:pt x="477" y="48"/>
                </a:cubicBezTo>
                <a:cubicBezTo>
                  <a:pt x="469" y="49"/>
                  <a:pt x="462" y="51"/>
                  <a:pt x="455" y="52"/>
                </a:cubicBezTo>
                <a:cubicBezTo>
                  <a:pt x="450" y="38"/>
                  <a:pt x="446" y="23"/>
                  <a:pt x="445" y="20"/>
                </a:cubicBezTo>
                <a:cubicBezTo>
                  <a:pt x="444" y="17"/>
                  <a:pt x="442" y="15"/>
                  <a:pt x="439" y="13"/>
                </a:cubicBezTo>
                <a:cubicBezTo>
                  <a:pt x="437" y="12"/>
                  <a:pt x="434" y="12"/>
                  <a:pt x="431" y="12"/>
                </a:cubicBezTo>
                <a:cubicBezTo>
                  <a:pt x="428" y="13"/>
                  <a:pt x="426" y="14"/>
                  <a:pt x="424" y="17"/>
                </a:cubicBezTo>
                <a:cubicBezTo>
                  <a:pt x="422" y="19"/>
                  <a:pt x="421" y="22"/>
                  <a:pt x="422" y="25"/>
                </a:cubicBezTo>
                <a:cubicBezTo>
                  <a:pt x="422" y="28"/>
                  <a:pt x="424" y="44"/>
                  <a:pt x="425" y="58"/>
                </a:cubicBezTo>
                <a:cubicBezTo>
                  <a:pt x="418" y="60"/>
                  <a:pt x="411" y="62"/>
                  <a:pt x="404" y="64"/>
                </a:cubicBezTo>
                <a:cubicBezTo>
                  <a:pt x="398" y="51"/>
                  <a:pt x="392" y="36"/>
                  <a:pt x="390" y="33"/>
                </a:cubicBezTo>
                <a:cubicBezTo>
                  <a:pt x="389" y="30"/>
                  <a:pt x="387" y="28"/>
                  <a:pt x="384" y="27"/>
                </a:cubicBezTo>
                <a:cubicBezTo>
                  <a:pt x="382" y="26"/>
                  <a:pt x="379" y="26"/>
                  <a:pt x="376" y="27"/>
                </a:cubicBezTo>
                <a:cubicBezTo>
                  <a:pt x="373" y="28"/>
                  <a:pt x="371" y="30"/>
                  <a:pt x="369" y="32"/>
                </a:cubicBezTo>
                <a:cubicBezTo>
                  <a:pt x="368" y="34"/>
                  <a:pt x="367" y="37"/>
                  <a:pt x="368" y="40"/>
                </a:cubicBezTo>
                <a:cubicBezTo>
                  <a:pt x="369" y="43"/>
                  <a:pt x="372" y="59"/>
                  <a:pt x="375" y="73"/>
                </a:cubicBezTo>
                <a:cubicBezTo>
                  <a:pt x="368" y="76"/>
                  <a:pt x="361" y="78"/>
                  <a:pt x="354" y="81"/>
                </a:cubicBezTo>
                <a:cubicBezTo>
                  <a:pt x="347" y="69"/>
                  <a:pt x="339" y="55"/>
                  <a:pt x="338" y="52"/>
                </a:cubicBezTo>
                <a:cubicBezTo>
                  <a:pt x="336" y="49"/>
                  <a:pt x="334" y="48"/>
                  <a:pt x="331" y="47"/>
                </a:cubicBezTo>
                <a:cubicBezTo>
                  <a:pt x="328" y="46"/>
                  <a:pt x="326" y="46"/>
                  <a:pt x="323" y="47"/>
                </a:cubicBezTo>
                <a:cubicBezTo>
                  <a:pt x="320" y="49"/>
                  <a:pt x="318" y="51"/>
                  <a:pt x="317" y="53"/>
                </a:cubicBezTo>
                <a:cubicBezTo>
                  <a:pt x="316" y="56"/>
                  <a:pt x="315" y="59"/>
                  <a:pt x="316" y="61"/>
                </a:cubicBezTo>
                <a:cubicBezTo>
                  <a:pt x="317" y="65"/>
                  <a:pt x="322" y="80"/>
                  <a:pt x="327" y="93"/>
                </a:cubicBezTo>
                <a:cubicBezTo>
                  <a:pt x="320" y="97"/>
                  <a:pt x="314" y="100"/>
                  <a:pt x="307" y="104"/>
                </a:cubicBezTo>
                <a:cubicBezTo>
                  <a:pt x="298" y="92"/>
                  <a:pt x="289" y="79"/>
                  <a:pt x="287" y="76"/>
                </a:cubicBezTo>
                <a:cubicBezTo>
                  <a:pt x="286" y="74"/>
                  <a:pt x="283" y="72"/>
                  <a:pt x="280" y="72"/>
                </a:cubicBezTo>
                <a:cubicBezTo>
                  <a:pt x="278" y="71"/>
                  <a:pt x="275" y="72"/>
                  <a:pt x="272" y="73"/>
                </a:cubicBezTo>
                <a:cubicBezTo>
                  <a:pt x="270" y="75"/>
                  <a:pt x="268" y="77"/>
                  <a:pt x="267" y="80"/>
                </a:cubicBezTo>
                <a:cubicBezTo>
                  <a:pt x="266" y="82"/>
                  <a:pt x="266" y="85"/>
                  <a:pt x="267" y="88"/>
                </a:cubicBezTo>
                <a:cubicBezTo>
                  <a:pt x="268" y="91"/>
                  <a:pt x="275" y="105"/>
                  <a:pt x="281" y="119"/>
                </a:cubicBezTo>
                <a:cubicBezTo>
                  <a:pt x="275" y="123"/>
                  <a:pt x="268" y="127"/>
                  <a:pt x="262" y="131"/>
                </a:cubicBezTo>
                <a:cubicBezTo>
                  <a:pt x="253" y="120"/>
                  <a:pt x="242" y="108"/>
                  <a:pt x="240" y="106"/>
                </a:cubicBezTo>
                <a:cubicBezTo>
                  <a:pt x="238" y="103"/>
                  <a:pt x="235" y="102"/>
                  <a:pt x="232" y="102"/>
                </a:cubicBezTo>
                <a:cubicBezTo>
                  <a:pt x="230" y="102"/>
                  <a:pt x="227" y="103"/>
                  <a:pt x="224" y="104"/>
                </a:cubicBezTo>
                <a:cubicBezTo>
                  <a:pt x="222" y="106"/>
                  <a:pt x="220" y="109"/>
                  <a:pt x="220" y="111"/>
                </a:cubicBezTo>
                <a:cubicBezTo>
                  <a:pt x="219" y="114"/>
                  <a:pt x="219" y="117"/>
                  <a:pt x="221" y="119"/>
                </a:cubicBezTo>
                <a:cubicBezTo>
                  <a:pt x="223" y="122"/>
                  <a:pt x="231" y="136"/>
                  <a:pt x="238" y="149"/>
                </a:cubicBezTo>
                <a:cubicBezTo>
                  <a:pt x="232" y="153"/>
                  <a:pt x="226" y="158"/>
                  <a:pt x="221" y="163"/>
                </a:cubicBezTo>
                <a:cubicBezTo>
                  <a:pt x="210" y="153"/>
                  <a:pt x="198" y="142"/>
                  <a:pt x="196" y="140"/>
                </a:cubicBezTo>
                <a:cubicBezTo>
                  <a:pt x="194" y="138"/>
                  <a:pt x="191" y="137"/>
                  <a:pt x="188" y="137"/>
                </a:cubicBezTo>
                <a:cubicBezTo>
                  <a:pt x="185" y="137"/>
                  <a:pt x="182" y="138"/>
                  <a:pt x="180" y="140"/>
                </a:cubicBezTo>
                <a:cubicBezTo>
                  <a:pt x="178" y="142"/>
                  <a:pt x="177" y="145"/>
                  <a:pt x="176" y="148"/>
                </a:cubicBezTo>
                <a:cubicBezTo>
                  <a:pt x="176" y="150"/>
                  <a:pt x="176" y="153"/>
                  <a:pt x="178" y="156"/>
                </a:cubicBezTo>
                <a:cubicBezTo>
                  <a:pt x="180" y="158"/>
                  <a:pt x="190" y="171"/>
                  <a:pt x="198" y="183"/>
                </a:cubicBezTo>
                <a:cubicBezTo>
                  <a:pt x="193" y="188"/>
                  <a:pt x="188" y="193"/>
                  <a:pt x="182" y="199"/>
                </a:cubicBezTo>
                <a:cubicBezTo>
                  <a:pt x="171" y="190"/>
                  <a:pt x="158" y="181"/>
                  <a:pt x="155" y="179"/>
                </a:cubicBezTo>
                <a:cubicBezTo>
                  <a:pt x="153" y="177"/>
                  <a:pt x="150" y="176"/>
                  <a:pt x="147" y="177"/>
                </a:cubicBezTo>
                <a:cubicBezTo>
                  <a:pt x="145" y="177"/>
                  <a:pt x="142" y="178"/>
                  <a:pt x="140" y="180"/>
                </a:cubicBezTo>
                <a:cubicBezTo>
                  <a:pt x="138" y="183"/>
                  <a:pt x="137" y="185"/>
                  <a:pt x="137" y="188"/>
                </a:cubicBezTo>
                <a:cubicBezTo>
                  <a:pt x="137" y="191"/>
                  <a:pt x="138" y="194"/>
                  <a:pt x="140" y="196"/>
                </a:cubicBezTo>
                <a:cubicBezTo>
                  <a:pt x="142" y="198"/>
                  <a:pt x="153" y="210"/>
                  <a:pt x="163" y="221"/>
                </a:cubicBezTo>
                <a:cubicBezTo>
                  <a:pt x="158" y="227"/>
                  <a:pt x="153" y="233"/>
                  <a:pt x="148" y="238"/>
                </a:cubicBezTo>
                <a:cubicBezTo>
                  <a:pt x="136" y="231"/>
                  <a:pt x="122" y="223"/>
                  <a:pt x="119" y="221"/>
                </a:cubicBezTo>
                <a:cubicBezTo>
                  <a:pt x="117" y="220"/>
                  <a:pt x="114" y="220"/>
                  <a:pt x="111" y="220"/>
                </a:cubicBezTo>
                <a:cubicBezTo>
                  <a:pt x="108" y="221"/>
                  <a:pt x="106" y="222"/>
                  <a:pt x="104" y="225"/>
                </a:cubicBezTo>
                <a:cubicBezTo>
                  <a:pt x="102" y="227"/>
                  <a:pt x="102" y="230"/>
                  <a:pt x="102" y="233"/>
                </a:cubicBezTo>
                <a:cubicBezTo>
                  <a:pt x="102" y="236"/>
                  <a:pt x="103" y="238"/>
                  <a:pt x="105" y="240"/>
                </a:cubicBezTo>
                <a:cubicBezTo>
                  <a:pt x="108" y="242"/>
                  <a:pt x="120" y="253"/>
                  <a:pt x="131" y="263"/>
                </a:cubicBezTo>
                <a:cubicBezTo>
                  <a:pt x="127" y="269"/>
                  <a:pt x="122" y="275"/>
                  <a:pt x="118" y="282"/>
                </a:cubicBezTo>
                <a:cubicBezTo>
                  <a:pt x="105" y="276"/>
                  <a:pt x="91" y="269"/>
                  <a:pt x="88" y="268"/>
                </a:cubicBezTo>
                <a:cubicBezTo>
                  <a:pt x="85" y="266"/>
                  <a:pt x="82" y="266"/>
                  <a:pt x="80" y="267"/>
                </a:cubicBezTo>
                <a:cubicBezTo>
                  <a:pt x="77" y="268"/>
                  <a:pt x="75" y="270"/>
                  <a:pt x="73" y="273"/>
                </a:cubicBezTo>
                <a:cubicBezTo>
                  <a:pt x="72" y="275"/>
                  <a:pt x="71" y="278"/>
                  <a:pt x="72" y="281"/>
                </a:cubicBezTo>
                <a:cubicBezTo>
                  <a:pt x="72" y="284"/>
                  <a:pt x="74" y="286"/>
                  <a:pt x="76" y="288"/>
                </a:cubicBezTo>
                <a:cubicBezTo>
                  <a:pt x="79" y="290"/>
                  <a:pt x="92" y="299"/>
                  <a:pt x="104" y="307"/>
                </a:cubicBezTo>
                <a:cubicBezTo>
                  <a:pt x="100" y="314"/>
                  <a:pt x="97" y="321"/>
                  <a:pt x="93" y="328"/>
                </a:cubicBezTo>
                <a:cubicBezTo>
                  <a:pt x="79" y="323"/>
                  <a:pt x="64" y="318"/>
                  <a:pt x="61" y="317"/>
                </a:cubicBezTo>
                <a:cubicBezTo>
                  <a:pt x="59" y="316"/>
                  <a:pt x="56" y="316"/>
                  <a:pt x="53" y="317"/>
                </a:cubicBezTo>
                <a:cubicBezTo>
                  <a:pt x="51" y="319"/>
                  <a:pt x="48" y="321"/>
                  <a:pt x="47" y="323"/>
                </a:cubicBezTo>
                <a:cubicBezTo>
                  <a:pt x="46" y="326"/>
                  <a:pt x="46" y="329"/>
                  <a:pt x="47" y="332"/>
                </a:cubicBezTo>
                <a:cubicBezTo>
                  <a:pt x="48" y="334"/>
                  <a:pt x="49" y="337"/>
                  <a:pt x="52" y="338"/>
                </a:cubicBezTo>
                <a:cubicBezTo>
                  <a:pt x="55" y="340"/>
                  <a:pt x="68" y="348"/>
                  <a:pt x="81" y="355"/>
                </a:cubicBezTo>
                <a:cubicBezTo>
                  <a:pt x="78" y="362"/>
                  <a:pt x="76" y="369"/>
                  <a:pt x="73" y="376"/>
                </a:cubicBezTo>
                <a:cubicBezTo>
                  <a:pt x="59" y="373"/>
                  <a:pt x="43" y="369"/>
                  <a:pt x="40" y="369"/>
                </a:cubicBezTo>
                <a:cubicBezTo>
                  <a:pt x="37" y="368"/>
                  <a:pt x="34" y="369"/>
                  <a:pt x="32" y="370"/>
                </a:cubicBezTo>
                <a:cubicBezTo>
                  <a:pt x="30" y="372"/>
                  <a:pt x="28" y="374"/>
                  <a:pt x="27" y="377"/>
                </a:cubicBezTo>
                <a:cubicBezTo>
                  <a:pt x="26" y="379"/>
                  <a:pt x="26" y="382"/>
                  <a:pt x="27" y="385"/>
                </a:cubicBezTo>
                <a:cubicBezTo>
                  <a:pt x="28" y="388"/>
                  <a:pt x="30" y="390"/>
                  <a:pt x="33" y="391"/>
                </a:cubicBezTo>
                <a:cubicBezTo>
                  <a:pt x="36" y="392"/>
                  <a:pt x="50" y="399"/>
                  <a:pt x="64" y="404"/>
                </a:cubicBezTo>
                <a:cubicBezTo>
                  <a:pt x="62" y="412"/>
                  <a:pt x="60" y="419"/>
                  <a:pt x="58" y="426"/>
                </a:cubicBezTo>
                <a:cubicBezTo>
                  <a:pt x="44" y="425"/>
                  <a:pt x="28" y="423"/>
                  <a:pt x="25" y="422"/>
                </a:cubicBezTo>
                <a:cubicBezTo>
                  <a:pt x="22" y="422"/>
                  <a:pt x="19" y="423"/>
                  <a:pt x="17" y="425"/>
                </a:cubicBezTo>
                <a:cubicBezTo>
                  <a:pt x="14" y="426"/>
                  <a:pt x="13" y="429"/>
                  <a:pt x="12" y="432"/>
                </a:cubicBezTo>
                <a:cubicBezTo>
                  <a:pt x="12" y="435"/>
                  <a:pt x="12" y="437"/>
                  <a:pt x="13" y="440"/>
                </a:cubicBezTo>
                <a:cubicBezTo>
                  <a:pt x="15" y="442"/>
                  <a:pt x="17" y="444"/>
                  <a:pt x="20" y="445"/>
                </a:cubicBezTo>
                <a:cubicBezTo>
                  <a:pt x="23" y="446"/>
                  <a:pt x="38" y="451"/>
                  <a:pt x="52" y="455"/>
                </a:cubicBezTo>
                <a:cubicBezTo>
                  <a:pt x="50" y="463"/>
                  <a:pt x="49" y="470"/>
                  <a:pt x="48" y="478"/>
                </a:cubicBezTo>
                <a:cubicBezTo>
                  <a:pt x="34" y="478"/>
                  <a:pt x="18" y="477"/>
                  <a:pt x="15" y="477"/>
                </a:cubicBezTo>
                <a:cubicBezTo>
                  <a:pt x="12" y="477"/>
                  <a:pt x="9" y="479"/>
                  <a:pt x="7" y="481"/>
                </a:cubicBezTo>
                <a:cubicBezTo>
                  <a:pt x="5" y="482"/>
                  <a:pt x="4" y="485"/>
                  <a:pt x="3" y="488"/>
                </a:cubicBezTo>
                <a:cubicBezTo>
                  <a:pt x="3" y="491"/>
                  <a:pt x="4" y="494"/>
                  <a:pt x="5" y="496"/>
                </a:cubicBezTo>
                <a:cubicBezTo>
                  <a:pt x="7" y="498"/>
                  <a:pt x="9" y="500"/>
                  <a:pt x="12" y="501"/>
                </a:cubicBezTo>
                <a:cubicBezTo>
                  <a:pt x="15" y="501"/>
                  <a:pt x="31" y="505"/>
                  <a:pt x="45" y="507"/>
                </a:cubicBezTo>
                <a:cubicBezTo>
                  <a:pt x="45" y="515"/>
                  <a:pt x="44" y="522"/>
                  <a:pt x="44" y="530"/>
                </a:cubicBezTo>
                <a:cubicBezTo>
                  <a:pt x="30" y="531"/>
                  <a:pt x="14" y="533"/>
                  <a:pt x="10" y="533"/>
                </a:cubicBezTo>
                <a:cubicBezTo>
                  <a:pt x="7" y="533"/>
                  <a:pt x="5" y="535"/>
                  <a:pt x="3" y="537"/>
                </a:cubicBezTo>
                <a:cubicBezTo>
                  <a:pt x="1" y="539"/>
                  <a:pt x="0" y="542"/>
                  <a:pt x="0" y="545"/>
                </a:cubicBezTo>
                <a:cubicBezTo>
                  <a:pt x="0" y="548"/>
                  <a:pt x="1" y="551"/>
                  <a:pt x="3" y="553"/>
                </a:cubicBezTo>
                <a:cubicBezTo>
                  <a:pt x="5" y="555"/>
                  <a:pt x="7" y="556"/>
                  <a:pt x="10" y="557"/>
                </a:cubicBezTo>
                <a:cubicBezTo>
                  <a:pt x="14" y="557"/>
                  <a:pt x="30" y="558"/>
                  <a:pt x="44" y="560"/>
                </a:cubicBezTo>
                <a:cubicBezTo>
                  <a:pt x="44" y="567"/>
                  <a:pt x="45" y="575"/>
                  <a:pt x="45" y="582"/>
                </a:cubicBezTo>
                <a:cubicBezTo>
                  <a:pt x="31" y="585"/>
                  <a:pt x="15" y="588"/>
                  <a:pt x="12" y="589"/>
                </a:cubicBezTo>
                <a:cubicBezTo>
                  <a:pt x="9" y="590"/>
                  <a:pt x="7" y="591"/>
                  <a:pt x="5" y="594"/>
                </a:cubicBezTo>
                <a:cubicBezTo>
                  <a:pt x="4" y="596"/>
                  <a:pt x="3" y="599"/>
                  <a:pt x="3" y="602"/>
                </a:cubicBezTo>
                <a:cubicBezTo>
                  <a:pt x="4" y="605"/>
                  <a:pt x="5" y="607"/>
                  <a:pt x="7" y="609"/>
                </a:cubicBezTo>
                <a:cubicBezTo>
                  <a:pt x="9" y="611"/>
                  <a:pt x="12" y="613"/>
                  <a:pt x="15" y="612"/>
                </a:cubicBezTo>
                <a:cubicBezTo>
                  <a:pt x="18" y="612"/>
                  <a:pt x="34" y="612"/>
                  <a:pt x="48" y="612"/>
                </a:cubicBezTo>
                <a:cubicBezTo>
                  <a:pt x="49" y="620"/>
                  <a:pt x="50" y="627"/>
                  <a:pt x="52" y="634"/>
                </a:cubicBezTo>
                <a:cubicBezTo>
                  <a:pt x="38" y="639"/>
                  <a:pt x="23" y="644"/>
                  <a:pt x="20" y="645"/>
                </a:cubicBezTo>
                <a:cubicBezTo>
                  <a:pt x="17" y="645"/>
                  <a:pt x="15" y="647"/>
                  <a:pt x="13" y="650"/>
                </a:cubicBezTo>
                <a:cubicBezTo>
                  <a:pt x="12" y="652"/>
                  <a:pt x="12" y="655"/>
                  <a:pt x="12" y="658"/>
                </a:cubicBezTo>
                <a:cubicBezTo>
                  <a:pt x="13" y="661"/>
                  <a:pt x="14" y="664"/>
                  <a:pt x="17" y="665"/>
                </a:cubicBezTo>
                <a:cubicBezTo>
                  <a:pt x="19" y="667"/>
                  <a:pt x="22" y="668"/>
                  <a:pt x="25" y="668"/>
                </a:cubicBezTo>
                <a:cubicBezTo>
                  <a:pt x="28" y="667"/>
                  <a:pt x="44" y="665"/>
                  <a:pt x="58" y="664"/>
                </a:cubicBezTo>
                <a:cubicBezTo>
                  <a:pt x="60" y="671"/>
                  <a:pt x="62" y="678"/>
                  <a:pt x="64" y="686"/>
                </a:cubicBezTo>
                <a:cubicBezTo>
                  <a:pt x="50" y="691"/>
                  <a:pt x="36" y="698"/>
                  <a:pt x="33" y="699"/>
                </a:cubicBezTo>
                <a:cubicBezTo>
                  <a:pt x="30" y="700"/>
                  <a:pt x="28" y="702"/>
                  <a:pt x="27" y="705"/>
                </a:cubicBezTo>
                <a:cubicBezTo>
                  <a:pt x="26" y="708"/>
                  <a:pt x="26" y="710"/>
                  <a:pt x="27" y="713"/>
                </a:cubicBezTo>
                <a:cubicBezTo>
                  <a:pt x="28" y="716"/>
                  <a:pt x="30" y="718"/>
                  <a:pt x="32" y="720"/>
                </a:cubicBezTo>
                <a:cubicBezTo>
                  <a:pt x="34" y="721"/>
                  <a:pt x="37" y="722"/>
                  <a:pt x="40" y="721"/>
                </a:cubicBezTo>
                <a:cubicBezTo>
                  <a:pt x="43" y="721"/>
                  <a:pt x="59" y="717"/>
                  <a:pt x="73" y="714"/>
                </a:cubicBezTo>
                <a:cubicBezTo>
                  <a:pt x="76" y="721"/>
                  <a:pt x="78" y="728"/>
                  <a:pt x="81" y="735"/>
                </a:cubicBezTo>
                <a:cubicBezTo>
                  <a:pt x="68" y="742"/>
                  <a:pt x="55" y="750"/>
                  <a:pt x="52" y="752"/>
                </a:cubicBezTo>
                <a:cubicBezTo>
                  <a:pt x="49" y="753"/>
                  <a:pt x="48" y="755"/>
                  <a:pt x="47" y="758"/>
                </a:cubicBezTo>
                <a:cubicBezTo>
                  <a:pt x="46" y="761"/>
                  <a:pt x="46" y="764"/>
                  <a:pt x="47" y="766"/>
                </a:cubicBezTo>
                <a:cubicBezTo>
                  <a:pt x="48" y="769"/>
                  <a:pt x="51" y="771"/>
                  <a:pt x="53" y="772"/>
                </a:cubicBezTo>
                <a:cubicBezTo>
                  <a:pt x="56" y="774"/>
                  <a:pt x="59" y="774"/>
                  <a:pt x="61" y="773"/>
                </a:cubicBezTo>
                <a:cubicBezTo>
                  <a:pt x="64" y="772"/>
                  <a:pt x="79" y="767"/>
                  <a:pt x="93" y="762"/>
                </a:cubicBezTo>
                <a:cubicBezTo>
                  <a:pt x="97" y="769"/>
                  <a:pt x="100" y="776"/>
                  <a:pt x="104" y="782"/>
                </a:cubicBezTo>
                <a:cubicBezTo>
                  <a:pt x="92" y="791"/>
                  <a:pt x="79" y="800"/>
                  <a:pt x="76" y="802"/>
                </a:cubicBezTo>
                <a:cubicBezTo>
                  <a:pt x="74" y="804"/>
                  <a:pt x="72" y="806"/>
                  <a:pt x="72" y="809"/>
                </a:cubicBezTo>
                <a:cubicBezTo>
                  <a:pt x="71" y="812"/>
                  <a:pt x="72" y="815"/>
                  <a:pt x="73" y="817"/>
                </a:cubicBezTo>
                <a:cubicBezTo>
                  <a:pt x="75" y="820"/>
                  <a:pt x="77" y="822"/>
                  <a:pt x="80" y="823"/>
                </a:cubicBezTo>
                <a:cubicBezTo>
                  <a:pt x="82" y="824"/>
                  <a:pt x="85" y="824"/>
                  <a:pt x="88" y="822"/>
                </a:cubicBezTo>
                <a:cubicBezTo>
                  <a:pt x="91" y="821"/>
                  <a:pt x="105" y="814"/>
                  <a:pt x="118" y="808"/>
                </a:cubicBezTo>
                <a:cubicBezTo>
                  <a:pt x="122" y="815"/>
                  <a:pt x="127" y="821"/>
                  <a:pt x="131" y="827"/>
                </a:cubicBezTo>
                <a:cubicBezTo>
                  <a:pt x="120" y="837"/>
                  <a:pt x="108" y="847"/>
                  <a:pt x="105" y="850"/>
                </a:cubicBezTo>
                <a:cubicBezTo>
                  <a:pt x="103" y="852"/>
                  <a:pt x="102" y="854"/>
                  <a:pt x="102" y="857"/>
                </a:cubicBezTo>
                <a:cubicBezTo>
                  <a:pt x="102" y="860"/>
                  <a:pt x="102" y="863"/>
                  <a:pt x="104" y="865"/>
                </a:cubicBezTo>
                <a:cubicBezTo>
                  <a:pt x="106" y="867"/>
                  <a:pt x="108" y="869"/>
                  <a:pt x="111" y="870"/>
                </a:cubicBezTo>
                <a:cubicBezTo>
                  <a:pt x="114" y="870"/>
                  <a:pt x="117" y="870"/>
                  <a:pt x="119" y="869"/>
                </a:cubicBezTo>
                <a:cubicBezTo>
                  <a:pt x="122" y="867"/>
                  <a:pt x="136" y="859"/>
                  <a:pt x="148" y="851"/>
                </a:cubicBezTo>
                <a:cubicBezTo>
                  <a:pt x="153" y="857"/>
                  <a:pt x="158" y="863"/>
                  <a:pt x="163" y="869"/>
                </a:cubicBezTo>
                <a:cubicBezTo>
                  <a:pt x="153" y="880"/>
                  <a:pt x="142" y="891"/>
                  <a:pt x="140" y="894"/>
                </a:cubicBezTo>
                <a:cubicBezTo>
                  <a:pt x="138" y="896"/>
                  <a:pt x="137" y="899"/>
                  <a:pt x="137" y="902"/>
                </a:cubicBezTo>
                <a:cubicBezTo>
                  <a:pt x="137" y="904"/>
                  <a:pt x="138" y="907"/>
                  <a:pt x="140" y="909"/>
                </a:cubicBezTo>
                <a:cubicBezTo>
                  <a:pt x="142" y="912"/>
                  <a:pt x="145" y="913"/>
                  <a:pt x="147" y="913"/>
                </a:cubicBezTo>
                <a:cubicBezTo>
                  <a:pt x="150" y="914"/>
                  <a:pt x="153" y="913"/>
                  <a:pt x="155" y="911"/>
                </a:cubicBezTo>
                <a:cubicBezTo>
                  <a:pt x="158" y="909"/>
                  <a:pt x="171" y="900"/>
                  <a:pt x="182" y="891"/>
                </a:cubicBezTo>
                <a:cubicBezTo>
                  <a:pt x="188" y="897"/>
                  <a:pt x="193" y="902"/>
                  <a:pt x="198" y="907"/>
                </a:cubicBezTo>
                <a:cubicBezTo>
                  <a:pt x="190" y="919"/>
                  <a:pt x="180" y="932"/>
                  <a:pt x="178" y="934"/>
                </a:cubicBezTo>
                <a:cubicBezTo>
                  <a:pt x="176" y="937"/>
                  <a:pt x="176" y="940"/>
                  <a:pt x="176" y="942"/>
                </a:cubicBezTo>
                <a:cubicBezTo>
                  <a:pt x="177" y="945"/>
                  <a:pt x="178" y="948"/>
                  <a:pt x="180" y="950"/>
                </a:cubicBezTo>
                <a:cubicBezTo>
                  <a:pt x="182" y="952"/>
                  <a:pt x="185" y="953"/>
                  <a:pt x="188" y="953"/>
                </a:cubicBezTo>
                <a:cubicBezTo>
                  <a:pt x="191" y="953"/>
                  <a:pt x="194" y="952"/>
                  <a:pt x="196" y="950"/>
                </a:cubicBezTo>
                <a:cubicBezTo>
                  <a:pt x="198" y="948"/>
                  <a:pt x="210" y="937"/>
                  <a:pt x="221" y="927"/>
                </a:cubicBezTo>
                <a:cubicBezTo>
                  <a:pt x="226" y="932"/>
                  <a:pt x="232" y="937"/>
                  <a:pt x="238" y="941"/>
                </a:cubicBezTo>
                <a:cubicBezTo>
                  <a:pt x="231" y="954"/>
                  <a:pt x="223" y="968"/>
                  <a:pt x="221" y="970"/>
                </a:cubicBezTo>
                <a:cubicBezTo>
                  <a:pt x="219" y="973"/>
                  <a:pt x="219" y="976"/>
                  <a:pt x="220" y="979"/>
                </a:cubicBezTo>
                <a:cubicBezTo>
                  <a:pt x="220" y="981"/>
                  <a:pt x="222" y="984"/>
                  <a:pt x="224" y="986"/>
                </a:cubicBezTo>
                <a:cubicBezTo>
                  <a:pt x="227" y="987"/>
                  <a:pt x="230" y="988"/>
                  <a:pt x="232" y="988"/>
                </a:cubicBezTo>
                <a:cubicBezTo>
                  <a:pt x="235" y="988"/>
                  <a:pt x="238" y="986"/>
                  <a:pt x="240" y="984"/>
                </a:cubicBezTo>
                <a:cubicBezTo>
                  <a:pt x="242" y="982"/>
                  <a:pt x="253" y="970"/>
                  <a:pt x="262" y="959"/>
                </a:cubicBezTo>
                <a:cubicBezTo>
                  <a:pt x="268" y="963"/>
                  <a:pt x="275" y="967"/>
                  <a:pt x="281" y="971"/>
                </a:cubicBezTo>
                <a:cubicBezTo>
                  <a:pt x="275" y="984"/>
                  <a:pt x="268" y="999"/>
                  <a:pt x="267" y="1002"/>
                </a:cubicBezTo>
                <a:cubicBezTo>
                  <a:pt x="266" y="1005"/>
                  <a:pt x="266" y="1008"/>
                  <a:pt x="267" y="1010"/>
                </a:cubicBezTo>
                <a:cubicBezTo>
                  <a:pt x="268" y="1013"/>
                  <a:pt x="270" y="1015"/>
                  <a:pt x="272" y="1017"/>
                </a:cubicBezTo>
                <a:cubicBezTo>
                  <a:pt x="275" y="1018"/>
                  <a:pt x="278" y="1019"/>
                  <a:pt x="280" y="1018"/>
                </a:cubicBezTo>
                <a:cubicBezTo>
                  <a:pt x="283" y="1018"/>
                  <a:pt x="286" y="1016"/>
                  <a:pt x="287" y="1014"/>
                </a:cubicBezTo>
                <a:cubicBezTo>
                  <a:pt x="289" y="1011"/>
                  <a:pt x="298" y="998"/>
                  <a:pt x="307" y="986"/>
                </a:cubicBezTo>
                <a:cubicBezTo>
                  <a:pt x="314" y="990"/>
                  <a:pt x="320" y="993"/>
                  <a:pt x="327" y="996"/>
                </a:cubicBezTo>
                <a:cubicBezTo>
                  <a:pt x="322" y="1010"/>
                  <a:pt x="317" y="1025"/>
                  <a:pt x="316" y="1028"/>
                </a:cubicBezTo>
                <a:cubicBezTo>
                  <a:pt x="315" y="1031"/>
                  <a:pt x="316" y="1034"/>
                  <a:pt x="317" y="1037"/>
                </a:cubicBezTo>
                <a:cubicBezTo>
                  <a:pt x="318" y="1039"/>
                  <a:pt x="320" y="1041"/>
                  <a:pt x="323" y="1042"/>
                </a:cubicBezTo>
                <a:cubicBezTo>
                  <a:pt x="326" y="1044"/>
                  <a:pt x="328" y="1044"/>
                  <a:pt x="331" y="1043"/>
                </a:cubicBezTo>
                <a:cubicBezTo>
                  <a:pt x="334" y="1042"/>
                  <a:pt x="336" y="1041"/>
                  <a:pt x="338" y="1038"/>
                </a:cubicBezTo>
                <a:cubicBezTo>
                  <a:pt x="339" y="1035"/>
                  <a:pt x="347" y="1021"/>
                  <a:pt x="354" y="1009"/>
                </a:cubicBezTo>
                <a:cubicBezTo>
                  <a:pt x="361" y="1011"/>
                  <a:pt x="368" y="1014"/>
                  <a:pt x="375" y="1017"/>
                </a:cubicBezTo>
                <a:cubicBezTo>
                  <a:pt x="372" y="1031"/>
                  <a:pt x="369" y="1046"/>
                  <a:pt x="368" y="1050"/>
                </a:cubicBezTo>
                <a:cubicBezTo>
                  <a:pt x="367" y="1052"/>
                  <a:pt x="368" y="1055"/>
                  <a:pt x="369" y="1058"/>
                </a:cubicBezTo>
                <a:cubicBezTo>
                  <a:pt x="371" y="1060"/>
                  <a:pt x="373" y="1062"/>
                  <a:pt x="376" y="1063"/>
                </a:cubicBezTo>
                <a:cubicBezTo>
                  <a:pt x="379" y="1064"/>
                  <a:pt x="382" y="1064"/>
                  <a:pt x="384" y="1063"/>
                </a:cubicBezTo>
                <a:cubicBezTo>
                  <a:pt x="387" y="1062"/>
                  <a:pt x="389" y="1060"/>
                  <a:pt x="390" y="1057"/>
                </a:cubicBezTo>
                <a:cubicBezTo>
                  <a:pt x="392" y="1054"/>
                  <a:pt x="398" y="1039"/>
                  <a:pt x="404" y="1026"/>
                </a:cubicBezTo>
                <a:cubicBezTo>
                  <a:pt x="411" y="1028"/>
                  <a:pt x="418" y="1030"/>
                  <a:pt x="425" y="1032"/>
                </a:cubicBezTo>
                <a:cubicBezTo>
                  <a:pt x="424" y="1046"/>
                  <a:pt x="422" y="1062"/>
                  <a:pt x="422" y="1065"/>
                </a:cubicBezTo>
                <a:cubicBezTo>
                  <a:pt x="421" y="1068"/>
                  <a:pt x="422" y="1071"/>
                  <a:pt x="424" y="1073"/>
                </a:cubicBezTo>
                <a:cubicBezTo>
                  <a:pt x="426" y="1075"/>
                  <a:pt x="428" y="1077"/>
                  <a:pt x="431" y="1078"/>
                </a:cubicBezTo>
                <a:cubicBezTo>
                  <a:pt x="434" y="1078"/>
                  <a:pt x="437" y="1078"/>
                  <a:pt x="439" y="1076"/>
                </a:cubicBezTo>
                <a:cubicBezTo>
                  <a:pt x="442" y="1075"/>
                  <a:pt x="444" y="1073"/>
                  <a:pt x="445" y="1070"/>
                </a:cubicBezTo>
                <a:cubicBezTo>
                  <a:pt x="446" y="1067"/>
                  <a:pt x="450" y="1052"/>
                  <a:pt x="455" y="1038"/>
                </a:cubicBezTo>
                <a:cubicBezTo>
                  <a:pt x="462" y="1039"/>
                  <a:pt x="469" y="1040"/>
                  <a:pt x="477" y="1041"/>
                </a:cubicBezTo>
                <a:cubicBezTo>
                  <a:pt x="477" y="1056"/>
                  <a:pt x="477" y="1072"/>
                  <a:pt x="477" y="1075"/>
                </a:cubicBezTo>
                <a:cubicBezTo>
                  <a:pt x="477" y="1078"/>
                  <a:pt x="478" y="1081"/>
                  <a:pt x="480" y="1083"/>
                </a:cubicBezTo>
                <a:cubicBezTo>
                  <a:pt x="482" y="1085"/>
                  <a:pt x="484" y="1086"/>
                  <a:pt x="487" y="1087"/>
                </a:cubicBezTo>
                <a:cubicBezTo>
                  <a:pt x="490" y="1087"/>
                  <a:pt x="493" y="1086"/>
                  <a:pt x="495" y="1085"/>
                </a:cubicBezTo>
                <a:cubicBezTo>
                  <a:pt x="497" y="1083"/>
                  <a:pt x="499" y="1081"/>
                  <a:pt x="500" y="1078"/>
                </a:cubicBezTo>
                <a:cubicBezTo>
                  <a:pt x="501" y="1074"/>
                  <a:pt x="504" y="1059"/>
                  <a:pt x="507" y="1045"/>
                </a:cubicBezTo>
                <a:cubicBezTo>
                  <a:pt x="514" y="1045"/>
                  <a:pt x="522" y="1045"/>
                  <a:pt x="529" y="1046"/>
                </a:cubicBezTo>
                <a:cubicBezTo>
                  <a:pt x="530" y="1060"/>
                  <a:pt x="532" y="1076"/>
                  <a:pt x="532" y="1079"/>
                </a:cubicBezTo>
                <a:cubicBezTo>
                  <a:pt x="533" y="1082"/>
                  <a:pt x="534" y="1085"/>
                  <a:pt x="536" y="1087"/>
                </a:cubicBezTo>
                <a:cubicBezTo>
                  <a:pt x="538" y="1089"/>
                  <a:pt x="541" y="1090"/>
                  <a:pt x="544" y="1090"/>
                </a:cubicBezTo>
                <a:cubicBezTo>
                  <a:pt x="547" y="1090"/>
                  <a:pt x="550" y="1088"/>
                  <a:pt x="552" y="1087"/>
                </a:cubicBezTo>
                <a:cubicBezTo>
                  <a:pt x="554" y="1085"/>
                  <a:pt x="555" y="1082"/>
                  <a:pt x="556" y="1079"/>
                </a:cubicBezTo>
                <a:cubicBezTo>
                  <a:pt x="556" y="1076"/>
                  <a:pt x="558" y="1060"/>
                  <a:pt x="559" y="1046"/>
                </a:cubicBezTo>
                <a:cubicBezTo>
                  <a:pt x="566" y="1045"/>
                  <a:pt x="574" y="1045"/>
                  <a:pt x="581" y="1045"/>
                </a:cubicBezTo>
                <a:cubicBezTo>
                  <a:pt x="584" y="1059"/>
                  <a:pt x="587" y="1074"/>
                  <a:pt x="588" y="1078"/>
                </a:cubicBezTo>
                <a:cubicBezTo>
                  <a:pt x="589" y="1081"/>
                  <a:pt x="590" y="1083"/>
                  <a:pt x="593" y="1085"/>
                </a:cubicBezTo>
                <a:cubicBezTo>
                  <a:pt x="595" y="1086"/>
                  <a:pt x="598" y="1087"/>
                  <a:pt x="601" y="1087"/>
                </a:cubicBezTo>
                <a:cubicBezTo>
                  <a:pt x="604" y="1086"/>
                  <a:pt x="606" y="1085"/>
                  <a:pt x="608" y="1083"/>
                </a:cubicBezTo>
                <a:cubicBezTo>
                  <a:pt x="610" y="1081"/>
                  <a:pt x="611" y="1078"/>
                  <a:pt x="611" y="1075"/>
                </a:cubicBezTo>
                <a:cubicBezTo>
                  <a:pt x="611" y="1072"/>
                  <a:pt x="611" y="1056"/>
                  <a:pt x="611" y="1041"/>
                </a:cubicBezTo>
                <a:cubicBezTo>
                  <a:pt x="619" y="1040"/>
                  <a:pt x="626" y="1039"/>
                  <a:pt x="633" y="1038"/>
                </a:cubicBezTo>
                <a:cubicBezTo>
                  <a:pt x="638" y="1052"/>
                  <a:pt x="642" y="1067"/>
                  <a:pt x="643" y="1070"/>
                </a:cubicBezTo>
                <a:cubicBezTo>
                  <a:pt x="644" y="1073"/>
                  <a:pt x="646" y="1075"/>
                  <a:pt x="649" y="1076"/>
                </a:cubicBezTo>
                <a:cubicBezTo>
                  <a:pt x="651" y="1078"/>
                  <a:pt x="654" y="1078"/>
                  <a:pt x="657" y="1078"/>
                </a:cubicBezTo>
                <a:cubicBezTo>
                  <a:pt x="660" y="1077"/>
                  <a:pt x="662" y="1075"/>
                  <a:pt x="664" y="1073"/>
                </a:cubicBezTo>
                <a:cubicBezTo>
                  <a:pt x="666" y="1071"/>
                  <a:pt x="667" y="1068"/>
                  <a:pt x="666" y="1065"/>
                </a:cubicBezTo>
                <a:cubicBezTo>
                  <a:pt x="666" y="1062"/>
                  <a:pt x="664" y="1046"/>
                  <a:pt x="663" y="1032"/>
                </a:cubicBezTo>
                <a:cubicBezTo>
                  <a:pt x="670" y="1030"/>
                  <a:pt x="677" y="1028"/>
                  <a:pt x="684" y="1026"/>
                </a:cubicBezTo>
                <a:cubicBezTo>
                  <a:pt x="690" y="1039"/>
                  <a:pt x="696" y="1054"/>
                  <a:pt x="698" y="1057"/>
                </a:cubicBezTo>
                <a:cubicBezTo>
                  <a:pt x="699" y="1060"/>
                  <a:pt x="701" y="1062"/>
                  <a:pt x="704" y="1063"/>
                </a:cubicBezTo>
                <a:cubicBezTo>
                  <a:pt x="706" y="1064"/>
                  <a:pt x="709" y="1064"/>
                  <a:pt x="712" y="1063"/>
                </a:cubicBezTo>
                <a:cubicBezTo>
                  <a:pt x="715" y="1062"/>
                  <a:pt x="717" y="1060"/>
                  <a:pt x="719" y="1058"/>
                </a:cubicBezTo>
                <a:cubicBezTo>
                  <a:pt x="720" y="1055"/>
                  <a:pt x="721" y="1052"/>
                  <a:pt x="720" y="1050"/>
                </a:cubicBezTo>
                <a:cubicBezTo>
                  <a:pt x="719" y="1046"/>
                  <a:pt x="716" y="1031"/>
                  <a:pt x="713" y="1017"/>
                </a:cubicBezTo>
                <a:cubicBezTo>
                  <a:pt x="720" y="1014"/>
                  <a:pt x="727" y="1011"/>
                  <a:pt x="734" y="1009"/>
                </a:cubicBezTo>
                <a:cubicBezTo>
                  <a:pt x="741" y="1021"/>
                  <a:pt x="749" y="1035"/>
                  <a:pt x="750" y="1038"/>
                </a:cubicBezTo>
                <a:cubicBezTo>
                  <a:pt x="752" y="1041"/>
                  <a:pt x="754" y="1042"/>
                  <a:pt x="757" y="1043"/>
                </a:cubicBezTo>
                <a:cubicBezTo>
                  <a:pt x="760" y="1044"/>
                  <a:pt x="762" y="1044"/>
                  <a:pt x="765" y="1042"/>
                </a:cubicBezTo>
                <a:cubicBezTo>
                  <a:pt x="768" y="1041"/>
                  <a:pt x="770" y="1039"/>
                  <a:pt x="771" y="1037"/>
                </a:cubicBezTo>
                <a:cubicBezTo>
                  <a:pt x="772" y="1034"/>
                  <a:pt x="773" y="1031"/>
                  <a:pt x="772" y="1028"/>
                </a:cubicBezTo>
                <a:cubicBezTo>
                  <a:pt x="771" y="1025"/>
                  <a:pt x="766" y="1010"/>
                  <a:pt x="761" y="996"/>
                </a:cubicBezTo>
                <a:cubicBezTo>
                  <a:pt x="768" y="993"/>
                  <a:pt x="774" y="990"/>
                  <a:pt x="781" y="986"/>
                </a:cubicBezTo>
                <a:cubicBezTo>
                  <a:pt x="790" y="998"/>
                  <a:pt x="799" y="1011"/>
                  <a:pt x="801" y="1014"/>
                </a:cubicBezTo>
                <a:cubicBezTo>
                  <a:pt x="802" y="1016"/>
                  <a:pt x="805" y="1018"/>
                  <a:pt x="808" y="1018"/>
                </a:cubicBezTo>
                <a:cubicBezTo>
                  <a:pt x="810" y="1019"/>
                  <a:pt x="813" y="1018"/>
                  <a:pt x="816" y="1017"/>
                </a:cubicBezTo>
                <a:cubicBezTo>
                  <a:pt x="818" y="1015"/>
                  <a:pt x="820" y="1013"/>
                  <a:pt x="821" y="1010"/>
                </a:cubicBezTo>
                <a:cubicBezTo>
                  <a:pt x="822" y="1008"/>
                  <a:pt x="822" y="1005"/>
                  <a:pt x="821" y="1002"/>
                </a:cubicBezTo>
                <a:cubicBezTo>
                  <a:pt x="820" y="999"/>
                  <a:pt x="813" y="984"/>
                  <a:pt x="807" y="971"/>
                </a:cubicBezTo>
                <a:cubicBezTo>
                  <a:pt x="813" y="967"/>
                  <a:pt x="820" y="963"/>
                  <a:pt x="826" y="959"/>
                </a:cubicBezTo>
                <a:cubicBezTo>
                  <a:pt x="835" y="970"/>
                  <a:pt x="846" y="982"/>
                  <a:pt x="848" y="984"/>
                </a:cubicBezTo>
                <a:cubicBezTo>
                  <a:pt x="850" y="986"/>
                  <a:pt x="853" y="988"/>
                  <a:pt x="856" y="988"/>
                </a:cubicBezTo>
                <a:cubicBezTo>
                  <a:pt x="858" y="988"/>
                  <a:pt x="861" y="987"/>
                  <a:pt x="864" y="986"/>
                </a:cubicBezTo>
                <a:cubicBezTo>
                  <a:pt x="866" y="984"/>
                  <a:pt x="868" y="981"/>
                  <a:pt x="868" y="979"/>
                </a:cubicBezTo>
                <a:cubicBezTo>
                  <a:pt x="869" y="976"/>
                  <a:pt x="869" y="973"/>
                  <a:pt x="867" y="970"/>
                </a:cubicBezTo>
                <a:cubicBezTo>
                  <a:pt x="865" y="968"/>
                  <a:pt x="857" y="954"/>
                  <a:pt x="850" y="941"/>
                </a:cubicBezTo>
                <a:cubicBezTo>
                  <a:pt x="856" y="937"/>
                  <a:pt x="862" y="932"/>
                  <a:pt x="867" y="927"/>
                </a:cubicBezTo>
                <a:cubicBezTo>
                  <a:pt x="878" y="937"/>
                  <a:pt x="890" y="948"/>
                  <a:pt x="892" y="950"/>
                </a:cubicBezTo>
                <a:cubicBezTo>
                  <a:pt x="894" y="952"/>
                  <a:pt x="897" y="953"/>
                  <a:pt x="900" y="953"/>
                </a:cubicBezTo>
                <a:cubicBezTo>
                  <a:pt x="903" y="953"/>
                  <a:pt x="906" y="952"/>
                  <a:pt x="908" y="950"/>
                </a:cubicBezTo>
                <a:cubicBezTo>
                  <a:pt x="910" y="948"/>
                  <a:pt x="911" y="945"/>
                  <a:pt x="912" y="942"/>
                </a:cubicBezTo>
                <a:cubicBezTo>
                  <a:pt x="912" y="940"/>
                  <a:pt x="911" y="937"/>
                  <a:pt x="910" y="934"/>
                </a:cubicBezTo>
                <a:cubicBezTo>
                  <a:pt x="908" y="932"/>
                  <a:pt x="898" y="919"/>
                  <a:pt x="890" y="907"/>
                </a:cubicBezTo>
                <a:cubicBezTo>
                  <a:pt x="895" y="902"/>
                  <a:pt x="900" y="897"/>
                  <a:pt x="905" y="891"/>
                </a:cubicBezTo>
                <a:cubicBezTo>
                  <a:pt x="917" y="900"/>
                  <a:pt x="930" y="909"/>
                  <a:pt x="933" y="911"/>
                </a:cubicBezTo>
                <a:cubicBezTo>
                  <a:pt x="935" y="913"/>
                  <a:pt x="938" y="914"/>
                  <a:pt x="941" y="913"/>
                </a:cubicBezTo>
                <a:cubicBezTo>
                  <a:pt x="943" y="913"/>
                  <a:pt x="946" y="912"/>
                  <a:pt x="948" y="909"/>
                </a:cubicBezTo>
                <a:cubicBezTo>
                  <a:pt x="950" y="907"/>
                  <a:pt x="951" y="904"/>
                  <a:pt x="951" y="902"/>
                </a:cubicBezTo>
                <a:cubicBezTo>
                  <a:pt x="951" y="899"/>
                  <a:pt x="950" y="896"/>
                  <a:pt x="948" y="894"/>
                </a:cubicBezTo>
                <a:cubicBezTo>
                  <a:pt x="946" y="891"/>
                  <a:pt x="935" y="880"/>
                  <a:pt x="925" y="869"/>
                </a:cubicBezTo>
                <a:cubicBezTo>
                  <a:pt x="930" y="863"/>
                  <a:pt x="935" y="857"/>
                  <a:pt x="940" y="851"/>
                </a:cubicBezTo>
                <a:cubicBezTo>
                  <a:pt x="952" y="859"/>
                  <a:pt x="966" y="867"/>
                  <a:pt x="969" y="869"/>
                </a:cubicBezTo>
                <a:cubicBezTo>
                  <a:pt x="971" y="870"/>
                  <a:pt x="974" y="870"/>
                  <a:pt x="977" y="870"/>
                </a:cubicBezTo>
                <a:cubicBezTo>
                  <a:pt x="980" y="869"/>
                  <a:pt x="982" y="867"/>
                  <a:pt x="984" y="865"/>
                </a:cubicBezTo>
                <a:cubicBezTo>
                  <a:pt x="986" y="863"/>
                  <a:pt x="986" y="860"/>
                  <a:pt x="986" y="857"/>
                </a:cubicBezTo>
                <a:cubicBezTo>
                  <a:pt x="986" y="854"/>
                  <a:pt x="985" y="852"/>
                  <a:pt x="983" y="850"/>
                </a:cubicBezTo>
                <a:cubicBezTo>
                  <a:pt x="980" y="847"/>
                  <a:pt x="968" y="837"/>
                  <a:pt x="957" y="827"/>
                </a:cubicBezTo>
                <a:cubicBezTo>
                  <a:pt x="961" y="821"/>
                  <a:pt x="966" y="815"/>
                  <a:pt x="969" y="808"/>
                </a:cubicBezTo>
                <a:cubicBezTo>
                  <a:pt x="983" y="814"/>
                  <a:pt x="997" y="821"/>
                  <a:pt x="1000" y="822"/>
                </a:cubicBezTo>
                <a:cubicBezTo>
                  <a:pt x="1003" y="824"/>
                  <a:pt x="1006" y="824"/>
                  <a:pt x="1008" y="823"/>
                </a:cubicBezTo>
                <a:cubicBezTo>
                  <a:pt x="1011" y="822"/>
                  <a:pt x="1013" y="820"/>
                  <a:pt x="1015" y="817"/>
                </a:cubicBezTo>
                <a:cubicBezTo>
                  <a:pt x="1016" y="815"/>
                  <a:pt x="1017" y="812"/>
                  <a:pt x="1016" y="809"/>
                </a:cubicBezTo>
                <a:cubicBezTo>
                  <a:pt x="1016" y="806"/>
                  <a:pt x="1014" y="804"/>
                  <a:pt x="1012" y="802"/>
                </a:cubicBezTo>
                <a:cubicBezTo>
                  <a:pt x="1009" y="800"/>
                  <a:pt x="996" y="791"/>
                  <a:pt x="984" y="782"/>
                </a:cubicBezTo>
                <a:cubicBezTo>
                  <a:pt x="988" y="776"/>
                  <a:pt x="991" y="769"/>
                  <a:pt x="995" y="762"/>
                </a:cubicBezTo>
                <a:cubicBezTo>
                  <a:pt x="1009" y="767"/>
                  <a:pt x="1024" y="772"/>
                  <a:pt x="1027" y="773"/>
                </a:cubicBezTo>
                <a:cubicBezTo>
                  <a:pt x="1029" y="774"/>
                  <a:pt x="1032" y="774"/>
                  <a:pt x="1035" y="772"/>
                </a:cubicBezTo>
                <a:cubicBezTo>
                  <a:pt x="1037" y="771"/>
                  <a:pt x="1039" y="769"/>
                  <a:pt x="1041" y="766"/>
                </a:cubicBezTo>
                <a:cubicBezTo>
                  <a:pt x="1042" y="764"/>
                  <a:pt x="1042" y="761"/>
                  <a:pt x="1041" y="758"/>
                </a:cubicBezTo>
                <a:cubicBezTo>
                  <a:pt x="1040" y="755"/>
                  <a:pt x="1039" y="753"/>
                  <a:pt x="1036" y="752"/>
                </a:cubicBezTo>
                <a:cubicBezTo>
                  <a:pt x="1033" y="750"/>
                  <a:pt x="1020" y="742"/>
                  <a:pt x="1007" y="735"/>
                </a:cubicBezTo>
                <a:cubicBezTo>
                  <a:pt x="1010" y="728"/>
                  <a:pt x="1012" y="721"/>
                  <a:pt x="1015" y="714"/>
                </a:cubicBezTo>
                <a:cubicBezTo>
                  <a:pt x="1029" y="717"/>
                  <a:pt x="1045" y="721"/>
                  <a:pt x="1048" y="721"/>
                </a:cubicBezTo>
                <a:cubicBezTo>
                  <a:pt x="1051" y="722"/>
                  <a:pt x="1054" y="721"/>
                  <a:pt x="1056" y="720"/>
                </a:cubicBezTo>
                <a:cubicBezTo>
                  <a:pt x="1058" y="718"/>
                  <a:pt x="1060" y="716"/>
                  <a:pt x="1061" y="713"/>
                </a:cubicBezTo>
                <a:cubicBezTo>
                  <a:pt x="1062" y="710"/>
                  <a:pt x="1062" y="707"/>
                  <a:pt x="1061" y="705"/>
                </a:cubicBezTo>
                <a:cubicBezTo>
                  <a:pt x="1060" y="702"/>
                  <a:pt x="1058" y="700"/>
                  <a:pt x="1055" y="699"/>
                </a:cubicBezTo>
                <a:cubicBezTo>
                  <a:pt x="1052" y="698"/>
                  <a:pt x="1037" y="691"/>
                  <a:pt x="1024" y="686"/>
                </a:cubicBezTo>
                <a:cubicBezTo>
                  <a:pt x="1026" y="678"/>
                  <a:pt x="1028" y="671"/>
                  <a:pt x="1030" y="664"/>
                </a:cubicBezTo>
                <a:cubicBezTo>
                  <a:pt x="1044" y="665"/>
                  <a:pt x="1060" y="667"/>
                  <a:pt x="1063" y="668"/>
                </a:cubicBezTo>
                <a:cubicBezTo>
                  <a:pt x="1066" y="668"/>
                  <a:pt x="1069" y="667"/>
                  <a:pt x="1071" y="665"/>
                </a:cubicBezTo>
                <a:cubicBezTo>
                  <a:pt x="1074" y="664"/>
                  <a:pt x="1075" y="661"/>
                  <a:pt x="1076" y="658"/>
                </a:cubicBezTo>
                <a:cubicBezTo>
                  <a:pt x="1076" y="655"/>
                  <a:pt x="1076" y="652"/>
                  <a:pt x="1075" y="650"/>
                </a:cubicBezTo>
                <a:cubicBezTo>
                  <a:pt x="1073" y="647"/>
                  <a:pt x="1071" y="645"/>
                  <a:pt x="1068" y="645"/>
                </a:cubicBezTo>
                <a:cubicBezTo>
                  <a:pt x="1065" y="644"/>
                  <a:pt x="1050" y="639"/>
                  <a:pt x="1036" y="634"/>
                </a:cubicBezTo>
                <a:cubicBezTo>
                  <a:pt x="1037" y="627"/>
                  <a:pt x="1039" y="620"/>
                  <a:pt x="1040" y="612"/>
                </a:cubicBezTo>
                <a:cubicBezTo>
                  <a:pt x="1054" y="612"/>
                  <a:pt x="1070" y="612"/>
                  <a:pt x="1073" y="612"/>
                </a:cubicBezTo>
                <a:cubicBezTo>
                  <a:pt x="1076" y="613"/>
                  <a:pt x="1079" y="611"/>
                  <a:pt x="1081" y="609"/>
                </a:cubicBezTo>
                <a:cubicBezTo>
                  <a:pt x="1083" y="607"/>
                  <a:pt x="1084" y="605"/>
                  <a:pt x="1085" y="602"/>
                </a:cubicBezTo>
                <a:cubicBezTo>
                  <a:pt x="1085" y="599"/>
                  <a:pt x="1084" y="596"/>
                  <a:pt x="1083" y="594"/>
                </a:cubicBezTo>
                <a:cubicBezTo>
                  <a:pt x="1081" y="591"/>
                  <a:pt x="1079" y="590"/>
                  <a:pt x="1076" y="589"/>
                </a:cubicBezTo>
                <a:cubicBezTo>
                  <a:pt x="1073" y="588"/>
                  <a:pt x="1057" y="585"/>
                  <a:pt x="1043" y="582"/>
                </a:cubicBezTo>
                <a:cubicBezTo>
                  <a:pt x="1043" y="575"/>
                  <a:pt x="1044" y="567"/>
                  <a:pt x="1044" y="560"/>
                </a:cubicBezTo>
                <a:cubicBezTo>
                  <a:pt x="1058" y="558"/>
                  <a:pt x="1074" y="557"/>
                  <a:pt x="1078" y="557"/>
                </a:cubicBezTo>
                <a:close/>
                <a:moveTo>
                  <a:pt x="544" y="979"/>
                </a:moveTo>
                <a:cubicBezTo>
                  <a:pt x="305" y="979"/>
                  <a:pt x="111" y="785"/>
                  <a:pt x="111" y="545"/>
                </a:cubicBezTo>
                <a:cubicBezTo>
                  <a:pt x="111" y="305"/>
                  <a:pt x="305" y="111"/>
                  <a:pt x="544" y="111"/>
                </a:cubicBezTo>
                <a:cubicBezTo>
                  <a:pt x="783" y="111"/>
                  <a:pt x="977" y="305"/>
                  <a:pt x="977" y="545"/>
                </a:cubicBezTo>
                <a:cubicBezTo>
                  <a:pt x="977" y="785"/>
                  <a:pt x="783" y="979"/>
                  <a:pt x="544" y="979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59" name="Freeform8"/>
          <p:cNvSpPr>
            <a:spLocks noEditPoints="1"/>
          </p:cNvSpPr>
          <p:nvPr/>
        </p:nvSpPr>
        <p:spPr bwMode="auto">
          <a:xfrm>
            <a:off x="4584492" y="2209450"/>
            <a:ext cx="321073" cy="321756"/>
          </a:xfrm>
          <a:custGeom>
            <a:avLst/>
            <a:gdLst>
              <a:gd name="T0" fmla="*/ 1043 w 1088"/>
              <a:gd name="T1" fmla="*/ 507 h 1090"/>
              <a:gd name="T2" fmla="*/ 1036 w 1088"/>
              <a:gd name="T3" fmla="*/ 455 h 1090"/>
              <a:gd name="T4" fmla="*/ 1024 w 1088"/>
              <a:gd name="T5" fmla="*/ 404 h 1090"/>
              <a:gd name="T6" fmla="*/ 1007 w 1088"/>
              <a:gd name="T7" fmla="*/ 355 h 1090"/>
              <a:gd name="T8" fmla="*/ 984 w 1088"/>
              <a:gd name="T9" fmla="*/ 307 h 1090"/>
              <a:gd name="T10" fmla="*/ 957 w 1088"/>
              <a:gd name="T11" fmla="*/ 263 h 1090"/>
              <a:gd name="T12" fmla="*/ 925 w 1088"/>
              <a:gd name="T13" fmla="*/ 221 h 1090"/>
              <a:gd name="T14" fmla="*/ 890 w 1088"/>
              <a:gd name="T15" fmla="*/ 183 h 1090"/>
              <a:gd name="T16" fmla="*/ 850 w 1088"/>
              <a:gd name="T17" fmla="*/ 149 h 1090"/>
              <a:gd name="T18" fmla="*/ 807 w 1088"/>
              <a:gd name="T19" fmla="*/ 119 h 1090"/>
              <a:gd name="T20" fmla="*/ 761 w 1088"/>
              <a:gd name="T21" fmla="*/ 93 h 1090"/>
              <a:gd name="T22" fmla="*/ 713 w 1088"/>
              <a:gd name="T23" fmla="*/ 73 h 1090"/>
              <a:gd name="T24" fmla="*/ 663 w 1088"/>
              <a:gd name="T25" fmla="*/ 58 h 1090"/>
              <a:gd name="T26" fmla="*/ 611 w 1088"/>
              <a:gd name="T27" fmla="*/ 48 h 1090"/>
              <a:gd name="T28" fmla="*/ 559 w 1088"/>
              <a:gd name="T29" fmla="*/ 44 h 1090"/>
              <a:gd name="T30" fmla="*/ 507 w 1088"/>
              <a:gd name="T31" fmla="*/ 45 h 1090"/>
              <a:gd name="T32" fmla="*/ 455 w 1088"/>
              <a:gd name="T33" fmla="*/ 52 h 1090"/>
              <a:gd name="T34" fmla="*/ 404 w 1088"/>
              <a:gd name="T35" fmla="*/ 64 h 1090"/>
              <a:gd name="T36" fmla="*/ 354 w 1088"/>
              <a:gd name="T37" fmla="*/ 81 h 1090"/>
              <a:gd name="T38" fmla="*/ 307 w 1088"/>
              <a:gd name="T39" fmla="*/ 104 h 1090"/>
              <a:gd name="T40" fmla="*/ 262 w 1088"/>
              <a:gd name="T41" fmla="*/ 131 h 1090"/>
              <a:gd name="T42" fmla="*/ 221 w 1088"/>
              <a:gd name="T43" fmla="*/ 163 h 1090"/>
              <a:gd name="T44" fmla="*/ 182 w 1088"/>
              <a:gd name="T45" fmla="*/ 199 h 1090"/>
              <a:gd name="T46" fmla="*/ 148 w 1088"/>
              <a:gd name="T47" fmla="*/ 238 h 1090"/>
              <a:gd name="T48" fmla="*/ 118 w 1088"/>
              <a:gd name="T49" fmla="*/ 282 h 1090"/>
              <a:gd name="T50" fmla="*/ 93 w 1088"/>
              <a:gd name="T51" fmla="*/ 328 h 1090"/>
              <a:gd name="T52" fmla="*/ 73 w 1088"/>
              <a:gd name="T53" fmla="*/ 376 h 1090"/>
              <a:gd name="T54" fmla="*/ 58 w 1088"/>
              <a:gd name="T55" fmla="*/ 426 h 1090"/>
              <a:gd name="T56" fmla="*/ 48 w 1088"/>
              <a:gd name="T57" fmla="*/ 478 h 1090"/>
              <a:gd name="T58" fmla="*/ 44 w 1088"/>
              <a:gd name="T59" fmla="*/ 530 h 1090"/>
              <a:gd name="T60" fmla="*/ 45 w 1088"/>
              <a:gd name="T61" fmla="*/ 582 h 1090"/>
              <a:gd name="T62" fmla="*/ 52 w 1088"/>
              <a:gd name="T63" fmla="*/ 634 h 1090"/>
              <a:gd name="T64" fmla="*/ 64 w 1088"/>
              <a:gd name="T65" fmla="*/ 686 h 1090"/>
              <a:gd name="T66" fmla="*/ 81 w 1088"/>
              <a:gd name="T67" fmla="*/ 735 h 1090"/>
              <a:gd name="T68" fmla="*/ 104 w 1088"/>
              <a:gd name="T69" fmla="*/ 782 h 1090"/>
              <a:gd name="T70" fmla="*/ 131 w 1088"/>
              <a:gd name="T71" fmla="*/ 827 h 1090"/>
              <a:gd name="T72" fmla="*/ 163 w 1088"/>
              <a:gd name="T73" fmla="*/ 869 h 1090"/>
              <a:gd name="T74" fmla="*/ 198 w 1088"/>
              <a:gd name="T75" fmla="*/ 907 h 1090"/>
              <a:gd name="T76" fmla="*/ 238 w 1088"/>
              <a:gd name="T77" fmla="*/ 941 h 1090"/>
              <a:gd name="T78" fmla="*/ 281 w 1088"/>
              <a:gd name="T79" fmla="*/ 971 h 1090"/>
              <a:gd name="T80" fmla="*/ 327 w 1088"/>
              <a:gd name="T81" fmla="*/ 996 h 1090"/>
              <a:gd name="T82" fmla="*/ 375 w 1088"/>
              <a:gd name="T83" fmla="*/ 1017 h 1090"/>
              <a:gd name="T84" fmla="*/ 425 w 1088"/>
              <a:gd name="T85" fmla="*/ 1032 h 1090"/>
              <a:gd name="T86" fmla="*/ 477 w 1088"/>
              <a:gd name="T87" fmla="*/ 1041 h 1090"/>
              <a:gd name="T88" fmla="*/ 529 w 1088"/>
              <a:gd name="T89" fmla="*/ 1046 h 1090"/>
              <a:gd name="T90" fmla="*/ 581 w 1088"/>
              <a:gd name="T91" fmla="*/ 1045 h 1090"/>
              <a:gd name="T92" fmla="*/ 633 w 1088"/>
              <a:gd name="T93" fmla="*/ 1038 h 1090"/>
              <a:gd name="T94" fmla="*/ 684 w 1088"/>
              <a:gd name="T95" fmla="*/ 1026 h 1090"/>
              <a:gd name="T96" fmla="*/ 734 w 1088"/>
              <a:gd name="T97" fmla="*/ 1009 h 1090"/>
              <a:gd name="T98" fmla="*/ 781 w 1088"/>
              <a:gd name="T99" fmla="*/ 986 h 1090"/>
              <a:gd name="T100" fmla="*/ 826 w 1088"/>
              <a:gd name="T101" fmla="*/ 959 h 1090"/>
              <a:gd name="T102" fmla="*/ 867 w 1088"/>
              <a:gd name="T103" fmla="*/ 927 h 1090"/>
              <a:gd name="T104" fmla="*/ 905 w 1088"/>
              <a:gd name="T105" fmla="*/ 891 h 1090"/>
              <a:gd name="T106" fmla="*/ 940 w 1088"/>
              <a:gd name="T107" fmla="*/ 851 h 1090"/>
              <a:gd name="T108" fmla="*/ 969 w 1088"/>
              <a:gd name="T109" fmla="*/ 808 h 1090"/>
              <a:gd name="T110" fmla="*/ 995 w 1088"/>
              <a:gd name="T111" fmla="*/ 762 h 1090"/>
              <a:gd name="T112" fmla="*/ 1015 w 1088"/>
              <a:gd name="T113" fmla="*/ 714 h 1090"/>
              <a:gd name="T114" fmla="*/ 1030 w 1088"/>
              <a:gd name="T115" fmla="*/ 664 h 1090"/>
              <a:gd name="T116" fmla="*/ 1040 w 1088"/>
              <a:gd name="T117" fmla="*/ 612 h 1090"/>
              <a:gd name="T118" fmla="*/ 1044 w 1088"/>
              <a:gd name="T119" fmla="*/ 560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8" h="1090">
                <a:moveTo>
                  <a:pt x="1078" y="557"/>
                </a:moveTo>
                <a:cubicBezTo>
                  <a:pt x="1080" y="556"/>
                  <a:pt x="1083" y="555"/>
                  <a:pt x="1085" y="553"/>
                </a:cubicBezTo>
                <a:cubicBezTo>
                  <a:pt x="1087" y="551"/>
                  <a:pt x="1088" y="548"/>
                  <a:pt x="1088" y="545"/>
                </a:cubicBezTo>
                <a:cubicBezTo>
                  <a:pt x="1088" y="542"/>
                  <a:pt x="1087" y="539"/>
                  <a:pt x="1085" y="537"/>
                </a:cubicBezTo>
                <a:cubicBezTo>
                  <a:pt x="1083" y="535"/>
                  <a:pt x="1080" y="533"/>
                  <a:pt x="1078" y="533"/>
                </a:cubicBezTo>
                <a:cubicBezTo>
                  <a:pt x="1074" y="533"/>
                  <a:pt x="1058" y="531"/>
                  <a:pt x="1044" y="530"/>
                </a:cubicBezTo>
                <a:cubicBezTo>
                  <a:pt x="1044" y="522"/>
                  <a:pt x="1043" y="515"/>
                  <a:pt x="1043" y="507"/>
                </a:cubicBezTo>
                <a:cubicBezTo>
                  <a:pt x="1057" y="505"/>
                  <a:pt x="1073" y="501"/>
                  <a:pt x="1076" y="501"/>
                </a:cubicBezTo>
                <a:cubicBezTo>
                  <a:pt x="1079" y="500"/>
                  <a:pt x="1081" y="498"/>
                  <a:pt x="1083" y="496"/>
                </a:cubicBezTo>
                <a:cubicBezTo>
                  <a:pt x="1084" y="494"/>
                  <a:pt x="1085" y="491"/>
                  <a:pt x="1085" y="488"/>
                </a:cubicBezTo>
                <a:cubicBezTo>
                  <a:pt x="1084" y="485"/>
                  <a:pt x="1083" y="482"/>
                  <a:pt x="1081" y="481"/>
                </a:cubicBezTo>
                <a:cubicBezTo>
                  <a:pt x="1079" y="479"/>
                  <a:pt x="1076" y="477"/>
                  <a:pt x="1073" y="477"/>
                </a:cubicBezTo>
                <a:cubicBezTo>
                  <a:pt x="1070" y="477"/>
                  <a:pt x="1054" y="478"/>
                  <a:pt x="1040" y="478"/>
                </a:cubicBezTo>
                <a:cubicBezTo>
                  <a:pt x="1039" y="470"/>
                  <a:pt x="1037" y="463"/>
                  <a:pt x="1036" y="455"/>
                </a:cubicBezTo>
                <a:cubicBezTo>
                  <a:pt x="1050" y="451"/>
                  <a:pt x="1065" y="446"/>
                  <a:pt x="1068" y="445"/>
                </a:cubicBezTo>
                <a:cubicBezTo>
                  <a:pt x="1071" y="444"/>
                  <a:pt x="1073" y="442"/>
                  <a:pt x="1075" y="440"/>
                </a:cubicBezTo>
                <a:cubicBezTo>
                  <a:pt x="1076" y="437"/>
                  <a:pt x="1076" y="435"/>
                  <a:pt x="1076" y="432"/>
                </a:cubicBezTo>
                <a:cubicBezTo>
                  <a:pt x="1075" y="429"/>
                  <a:pt x="1074" y="426"/>
                  <a:pt x="1071" y="425"/>
                </a:cubicBezTo>
                <a:cubicBezTo>
                  <a:pt x="1069" y="423"/>
                  <a:pt x="1066" y="422"/>
                  <a:pt x="1063" y="422"/>
                </a:cubicBezTo>
                <a:cubicBezTo>
                  <a:pt x="1060" y="423"/>
                  <a:pt x="1044" y="425"/>
                  <a:pt x="1030" y="426"/>
                </a:cubicBezTo>
                <a:cubicBezTo>
                  <a:pt x="1028" y="419"/>
                  <a:pt x="1026" y="412"/>
                  <a:pt x="1024" y="404"/>
                </a:cubicBezTo>
                <a:cubicBezTo>
                  <a:pt x="1037" y="399"/>
                  <a:pt x="1052" y="392"/>
                  <a:pt x="1055" y="391"/>
                </a:cubicBezTo>
                <a:cubicBezTo>
                  <a:pt x="1058" y="390"/>
                  <a:pt x="1060" y="388"/>
                  <a:pt x="1061" y="385"/>
                </a:cubicBezTo>
                <a:cubicBezTo>
                  <a:pt x="1062" y="382"/>
                  <a:pt x="1062" y="379"/>
                  <a:pt x="1061" y="377"/>
                </a:cubicBezTo>
                <a:cubicBezTo>
                  <a:pt x="1060" y="374"/>
                  <a:pt x="1058" y="372"/>
                  <a:pt x="1056" y="370"/>
                </a:cubicBezTo>
                <a:cubicBezTo>
                  <a:pt x="1054" y="369"/>
                  <a:pt x="1051" y="368"/>
                  <a:pt x="1048" y="369"/>
                </a:cubicBezTo>
                <a:cubicBezTo>
                  <a:pt x="1045" y="369"/>
                  <a:pt x="1029" y="373"/>
                  <a:pt x="1015" y="376"/>
                </a:cubicBezTo>
                <a:cubicBezTo>
                  <a:pt x="1012" y="369"/>
                  <a:pt x="1010" y="362"/>
                  <a:pt x="1007" y="355"/>
                </a:cubicBezTo>
                <a:cubicBezTo>
                  <a:pt x="1020" y="348"/>
                  <a:pt x="1033" y="340"/>
                  <a:pt x="1036" y="338"/>
                </a:cubicBezTo>
                <a:cubicBezTo>
                  <a:pt x="1039" y="337"/>
                  <a:pt x="1040" y="334"/>
                  <a:pt x="1041" y="332"/>
                </a:cubicBezTo>
                <a:cubicBezTo>
                  <a:pt x="1042" y="329"/>
                  <a:pt x="1042" y="326"/>
                  <a:pt x="1041" y="323"/>
                </a:cubicBezTo>
                <a:cubicBezTo>
                  <a:pt x="1039" y="321"/>
                  <a:pt x="1037" y="319"/>
                  <a:pt x="1035" y="317"/>
                </a:cubicBezTo>
                <a:cubicBezTo>
                  <a:pt x="1032" y="316"/>
                  <a:pt x="1029" y="316"/>
                  <a:pt x="1027" y="317"/>
                </a:cubicBezTo>
                <a:cubicBezTo>
                  <a:pt x="1024" y="318"/>
                  <a:pt x="1009" y="323"/>
                  <a:pt x="995" y="328"/>
                </a:cubicBezTo>
                <a:cubicBezTo>
                  <a:pt x="991" y="321"/>
                  <a:pt x="988" y="314"/>
                  <a:pt x="984" y="307"/>
                </a:cubicBezTo>
                <a:cubicBezTo>
                  <a:pt x="996" y="299"/>
                  <a:pt x="1009" y="290"/>
                  <a:pt x="1012" y="288"/>
                </a:cubicBezTo>
                <a:cubicBezTo>
                  <a:pt x="1014" y="286"/>
                  <a:pt x="1016" y="284"/>
                  <a:pt x="1016" y="281"/>
                </a:cubicBezTo>
                <a:cubicBezTo>
                  <a:pt x="1017" y="278"/>
                  <a:pt x="1016" y="275"/>
                  <a:pt x="1015" y="273"/>
                </a:cubicBezTo>
                <a:cubicBezTo>
                  <a:pt x="1013" y="270"/>
                  <a:pt x="1011" y="268"/>
                  <a:pt x="1008" y="267"/>
                </a:cubicBezTo>
                <a:cubicBezTo>
                  <a:pt x="1006" y="266"/>
                  <a:pt x="1003" y="266"/>
                  <a:pt x="1000" y="268"/>
                </a:cubicBezTo>
                <a:cubicBezTo>
                  <a:pt x="997" y="269"/>
                  <a:pt x="983" y="276"/>
                  <a:pt x="969" y="282"/>
                </a:cubicBezTo>
                <a:cubicBezTo>
                  <a:pt x="966" y="275"/>
                  <a:pt x="961" y="269"/>
                  <a:pt x="957" y="263"/>
                </a:cubicBezTo>
                <a:cubicBezTo>
                  <a:pt x="968" y="253"/>
                  <a:pt x="980" y="242"/>
                  <a:pt x="983" y="240"/>
                </a:cubicBezTo>
                <a:cubicBezTo>
                  <a:pt x="985" y="238"/>
                  <a:pt x="986" y="236"/>
                  <a:pt x="986" y="233"/>
                </a:cubicBezTo>
                <a:cubicBezTo>
                  <a:pt x="986" y="230"/>
                  <a:pt x="986" y="227"/>
                  <a:pt x="984" y="225"/>
                </a:cubicBezTo>
                <a:cubicBezTo>
                  <a:pt x="982" y="222"/>
                  <a:pt x="980" y="221"/>
                  <a:pt x="977" y="220"/>
                </a:cubicBezTo>
                <a:cubicBezTo>
                  <a:pt x="974" y="220"/>
                  <a:pt x="971" y="220"/>
                  <a:pt x="969" y="221"/>
                </a:cubicBezTo>
                <a:cubicBezTo>
                  <a:pt x="966" y="223"/>
                  <a:pt x="952" y="231"/>
                  <a:pt x="940" y="238"/>
                </a:cubicBezTo>
                <a:cubicBezTo>
                  <a:pt x="935" y="233"/>
                  <a:pt x="930" y="227"/>
                  <a:pt x="925" y="221"/>
                </a:cubicBezTo>
                <a:cubicBezTo>
                  <a:pt x="935" y="210"/>
                  <a:pt x="946" y="198"/>
                  <a:pt x="948" y="196"/>
                </a:cubicBezTo>
                <a:cubicBezTo>
                  <a:pt x="950" y="194"/>
                  <a:pt x="951" y="191"/>
                  <a:pt x="951" y="188"/>
                </a:cubicBezTo>
                <a:cubicBezTo>
                  <a:pt x="951" y="185"/>
                  <a:pt x="950" y="183"/>
                  <a:pt x="948" y="180"/>
                </a:cubicBezTo>
                <a:cubicBezTo>
                  <a:pt x="946" y="178"/>
                  <a:pt x="943" y="177"/>
                  <a:pt x="941" y="177"/>
                </a:cubicBezTo>
                <a:cubicBezTo>
                  <a:pt x="938" y="176"/>
                  <a:pt x="935" y="177"/>
                  <a:pt x="933" y="179"/>
                </a:cubicBezTo>
                <a:cubicBezTo>
                  <a:pt x="930" y="181"/>
                  <a:pt x="917" y="190"/>
                  <a:pt x="905" y="199"/>
                </a:cubicBezTo>
                <a:cubicBezTo>
                  <a:pt x="900" y="193"/>
                  <a:pt x="895" y="188"/>
                  <a:pt x="890" y="183"/>
                </a:cubicBezTo>
                <a:cubicBezTo>
                  <a:pt x="898" y="171"/>
                  <a:pt x="908" y="158"/>
                  <a:pt x="910" y="156"/>
                </a:cubicBezTo>
                <a:cubicBezTo>
                  <a:pt x="911" y="153"/>
                  <a:pt x="912" y="150"/>
                  <a:pt x="912" y="148"/>
                </a:cubicBezTo>
                <a:cubicBezTo>
                  <a:pt x="911" y="145"/>
                  <a:pt x="910" y="142"/>
                  <a:pt x="908" y="140"/>
                </a:cubicBezTo>
                <a:cubicBezTo>
                  <a:pt x="906" y="138"/>
                  <a:pt x="903" y="137"/>
                  <a:pt x="900" y="137"/>
                </a:cubicBezTo>
                <a:cubicBezTo>
                  <a:pt x="897" y="137"/>
                  <a:pt x="894" y="138"/>
                  <a:pt x="892" y="140"/>
                </a:cubicBezTo>
                <a:cubicBezTo>
                  <a:pt x="890" y="142"/>
                  <a:pt x="878" y="153"/>
                  <a:pt x="867" y="163"/>
                </a:cubicBezTo>
                <a:cubicBezTo>
                  <a:pt x="862" y="158"/>
                  <a:pt x="856" y="153"/>
                  <a:pt x="850" y="149"/>
                </a:cubicBezTo>
                <a:cubicBezTo>
                  <a:pt x="857" y="136"/>
                  <a:pt x="865" y="122"/>
                  <a:pt x="867" y="119"/>
                </a:cubicBezTo>
                <a:cubicBezTo>
                  <a:pt x="869" y="117"/>
                  <a:pt x="869" y="114"/>
                  <a:pt x="868" y="111"/>
                </a:cubicBezTo>
                <a:cubicBezTo>
                  <a:pt x="868" y="109"/>
                  <a:pt x="866" y="106"/>
                  <a:pt x="864" y="104"/>
                </a:cubicBezTo>
                <a:cubicBezTo>
                  <a:pt x="861" y="103"/>
                  <a:pt x="858" y="102"/>
                  <a:pt x="856" y="102"/>
                </a:cubicBezTo>
                <a:cubicBezTo>
                  <a:pt x="853" y="102"/>
                  <a:pt x="850" y="103"/>
                  <a:pt x="848" y="106"/>
                </a:cubicBezTo>
                <a:cubicBezTo>
                  <a:pt x="846" y="108"/>
                  <a:pt x="835" y="120"/>
                  <a:pt x="826" y="131"/>
                </a:cubicBezTo>
                <a:cubicBezTo>
                  <a:pt x="820" y="127"/>
                  <a:pt x="813" y="123"/>
                  <a:pt x="807" y="119"/>
                </a:cubicBezTo>
                <a:cubicBezTo>
                  <a:pt x="813" y="105"/>
                  <a:pt x="820" y="91"/>
                  <a:pt x="821" y="88"/>
                </a:cubicBezTo>
                <a:cubicBezTo>
                  <a:pt x="822" y="85"/>
                  <a:pt x="822" y="82"/>
                  <a:pt x="821" y="80"/>
                </a:cubicBezTo>
                <a:cubicBezTo>
                  <a:pt x="820" y="77"/>
                  <a:pt x="818" y="75"/>
                  <a:pt x="816" y="73"/>
                </a:cubicBezTo>
                <a:cubicBezTo>
                  <a:pt x="813" y="72"/>
                  <a:pt x="810" y="71"/>
                  <a:pt x="808" y="72"/>
                </a:cubicBezTo>
                <a:cubicBezTo>
                  <a:pt x="805" y="72"/>
                  <a:pt x="802" y="74"/>
                  <a:pt x="801" y="76"/>
                </a:cubicBezTo>
                <a:cubicBezTo>
                  <a:pt x="799" y="79"/>
                  <a:pt x="790" y="92"/>
                  <a:pt x="781" y="104"/>
                </a:cubicBezTo>
                <a:cubicBezTo>
                  <a:pt x="774" y="100"/>
                  <a:pt x="768" y="97"/>
                  <a:pt x="761" y="93"/>
                </a:cubicBezTo>
                <a:cubicBezTo>
                  <a:pt x="766" y="80"/>
                  <a:pt x="771" y="65"/>
                  <a:pt x="772" y="61"/>
                </a:cubicBezTo>
                <a:cubicBezTo>
                  <a:pt x="773" y="59"/>
                  <a:pt x="772" y="56"/>
                  <a:pt x="771" y="53"/>
                </a:cubicBezTo>
                <a:cubicBezTo>
                  <a:pt x="770" y="51"/>
                  <a:pt x="768" y="49"/>
                  <a:pt x="765" y="47"/>
                </a:cubicBezTo>
                <a:cubicBezTo>
                  <a:pt x="762" y="46"/>
                  <a:pt x="760" y="46"/>
                  <a:pt x="757" y="47"/>
                </a:cubicBezTo>
                <a:cubicBezTo>
                  <a:pt x="754" y="48"/>
                  <a:pt x="752" y="49"/>
                  <a:pt x="750" y="52"/>
                </a:cubicBezTo>
                <a:cubicBezTo>
                  <a:pt x="749" y="55"/>
                  <a:pt x="741" y="69"/>
                  <a:pt x="734" y="81"/>
                </a:cubicBezTo>
                <a:cubicBezTo>
                  <a:pt x="727" y="78"/>
                  <a:pt x="720" y="76"/>
                  <a:pt x="713" y="73"/>
                </a:cubicBezTo>
                <a:cubicBezTo>
                  <a:pt x="716" y="59"/>
                  <a:pt x="719" y="43"/>
                  <a:pt x="720" y="40"/>
                </a:cubicBezTo>
                <a:cubicBezTo>
                  <a:pt x="721" y="37"/>
                  <a:pt x="720" y="34"/>
                  <a:pt x="719" y="32"/>
                </a:cubicBezTo>
                <a:cubicBezTo>
                  <a:pt x="717" y="30"/>
                  <a:pt x="715" y="28"/>
                  <a:pt x="712" y="27"/>
                </a:cubicBezTo>
                <a:cubicBezTo>
                  <a:pt x="709" y="26"/>
                  <a:pt x="706" y="26"/>
                  <a:pt x="704" y="27"/>
                </a:cubicBezTo>
                <a:cubicBezTo>
                  <a:pt x="701" y="28"/>
                  <a:pt x="699" y="30"/>
                  <a:pt x="698" y="33"/>
                </a:cubicBezTo>
                <a:cubicBezTo>
                  <a:pt x="696" y="36"/>
                  <a:pt x="690" y="51"/>
                  <a:pt x="684" y="64"/>
                </a:cubicBezTo>
                <a:cubicBezTo>
                  <a:pt x="677" y="62"/>
                  <a:pt x="670" y="60"/>
                  <a:pt x="663" y="58"/>
                </a:cubicBezTo>
                <a:cubicBezTo>
                  <a:pt x="664" y="44"/>
                  <a:pt x="666" y="28"/>
                  <a:pt x="666" y="25"/>
                </a:cubicBezTo>
                <a:cubicBezTo>
                  <a:pt x="667" y="22"/>
                  <a:pt x="666" y="19"/>
                  <a:pt x="664" y="17"/>
                </a:cubicBezTo>
                <a:cubicBezTo>
                  <a:pt x="662" y="14"/>
                  <a:pt x="660" y="13"/>
                  <a:pt x="657" y="12"/>
                </a:cubicBezTo>
                <a:cubicBezTo>
                  <a:pt x="654" y="12"/>
                  <a:pt x="651" y="12"/>
                  <a:pt x="649" y="13"/>
                </a:cubicBezTo>
                <a:cubicBezTo>
                  <a:pt x="646" y="15"/>
                  <a:pt x="644" y="17"/>
                  <a:pt x="643" y="20"/>
                </a:cubicBezTo>
                <a:cubicBezTo>
                  <a:pt x="642" y="23"/>
                  <a:pt x="638" y="38"/>
                  <a:pt x="633" y="52"/>
                </a:cubicBezTo>
                <a:cubicBezTo>
                  <a:pt x="626" y="51"/>
                  <a:pt x="619" y="49"/>
                  <a:pt x="611" y="48"/>
                </a:cubicBezTo>
                <a:cubicBezTo>
                  <a:pt x="611" y="34"/>
                  <a:pt x="611" y="18"/>
                  <a:pt x="611" y="15"/>
                </a:cubicBezTo>
                <a:cubicBezTo>
                  <a:pt x="611" y="12"/>
                  <a:pt x="610" y="9"/>
                  <a:pt x="608" y="7"/>
                </a:cubicBezTo>
                <a:cubicBezTo>
                  <a:pt x="606" y="5"/>
                  <a:pt x="604" y="4"/>
                  <a:pt x="601" y="3"/>
                </a:cubicBezTo>
                <a:cubicBezTo>
                  <a:pt x="598" y="3"/>
                  <a:pt x="595" y="4"/>
                  <a:pt x="593" y="5"/>
                </a:cubicBezTo>
                <a:cubicBezTo>
                  <a:pt x="590" y="7"/>
                  <a:pt x="589" y="9"/>
                  <a:pt x="588" y="12"/>
                </a:cubicBezTo>
                <a:cubicBezTo>
                  <a:pt x="587" y="15"/>
                  <a:pt x="584" y="31"/>
                  <a:pt x="581" y="45"/>
                </a:cubicBezTo>
                <a:cubicBezTo>
                  <a:pt x="574" y="45"/>
                  <a:pt x="566" y="44"/>
                  <a:pt x="559" y="44"/>
                </a:cubicBezTo>
                <a:cubicBezTo>
                  <a:pt x="558" y="30"/>
                  <a:pt x="556" y="14"/>
                  <a:pt x="556" y="10"/>
                </a:cubicBezTo>
                <a:cubicBezTo>
                  <a:pt x="555" y="8"/>
                  <a:pt x="554" y="5"/>
                  <a:pt x="552" y="3"/>
                </a:cubicBezTo>
                <a:cubicBezTo>
                  <a:pt x="550" y="1"/>
                  <a:pt x="547" y="0"/>
                  <a:pt x="544" y="0"/>
                </a:cubicBezTo>
                <a:cubicBezTo>
                  <a:pt x="541" y="0"/>
                  <a:pt x="538" y="1"/>
                  <a:pt x="536" y="3"/>
                </a:cubicBezTo>
                <a:cubicBezTo>
                  <a:pt x="534" y="5"/>
                  <a:pt x="533" y="8"/>
                  <a:pt x="532" y="10"/>
                </a:cubicBezTo>
                <a:cubicBezTo>
                  <a:pt x="532" y="14"/>
                  <a:pt x="530" y="30"/>
                  <a:pt x="529" y="44"/>
                </a:cubicBezTo>
                <a:cubicBezTo>
                  <a:pt x="522" y="44"/>
                  <a:pt x="514" y="45"/>
                  <a:pt x="507" y="45"/>
                </a:cubicBezTo>
                <a:cubicBezTo>
                  <a:pt x="504" y="31"/>
                  <a:pt x="501" y="15"/>
                  <a:pt x="500" y="12"/>
                </a:cubicBezTo>
                <a:cubicBezTo>
                  <a:pt x="499" y="9"/>
                  <a:pt x="497" y="7"/>
                  <a:pt x="495" y="5"/>
                </a:cubicBezTo>
                <a:cubicBezTo>
                  <a:pt x="493" y="4"/>
                  <a:pt x="490" y="3"/>
                  <a:pt x="487" y="3"/>
                </a:cubicBezTo>
                <a:cubicBezTo>
                  <a:pt x="484" y="4"/>
                  <a:pt x="482" y="5"/>
                  <a:pt x="480" y="7"/>
                </a:cubicBezTo>
                <a:cubicBezTo>
                  <a:pt x="478" y="9"/>
                  <a:pt x="477" y="12"/>
                  <a:pt x="477" y="15"/>
                </a:cubicBezTo>
                <a:cubicBezTo>
                  <a:pt x="477" y="18"/>
                  <a:pt x="477" y="34"/>
                  <a:pt x="477" y="48"/>
                </a:cubicBezTo>
                <a:cubicBezTo>
                  <a:pt x="469" y="49"/>
                  <a:pt x="462" y="51"/>
                  <a:pt x="455" y="52"/>
                </a:cubicBezTo>
                <a:cubicBezTo>
                  <a:pt x="450" y="38"/>
                  <a:pt x="446" y="23"/>
                  <a:pt x="445" y="20"/>
                </a:cubicBezTo>
                <a:cubicBezTo>
                  <a:pt x="444" y="17"/>
                  <a:pt x="442" y="15"/>
                  <a:pt x="439" y="13"/>
                </a:cubicBezTo>
                <a:cubicBezTo>
                  <a:pt x="437" y="12"/>
                  <a:pt x="434" y="12"/>
                  <a:pt x="431" y="12"/>
                </a:cubicBezTo>
                <a:cubicBezTo>
                  <a:pt x="428" y="13"/>
                  <a:pt x="426" y="14"/>
                  <a:pt x="424" y="17"/>
                </a:cubicBezTo>
                <a:cubicBezTo>
                  <a:pt x="422" y="19"/>
                  <a:pt x="421" y="22"/>
                  <a:pt x="422" y="25"/>
                </a:cubicBezTo>
                <a:cubicBezTo>
                  <a:pt x="422" y="28"/>
                  <a:pt x="424" y="44"/>
                  <a:pt x="425" y="58"/>
                </a:cubicBezTo>
                <a:cubicBezTo>
                  <a:pt x="418" y="60"/>
                  <a:pt x="411" y="62"/>
                  <a:pt x="404" y="64"/>
                </a:cubicBezTo>
                <a:cubicBezTo>
                  <a:pt x="398" y="51"/>
                  <a:pt x="392" y="36"/>
                  <a:pt x="390" y="33"/>
                </a:cubicBezTo>
                <a:cubicBezTo>
                  <a:pt x="389" y="30"/>
                  <a:pt x="387" y="28"/>
                  <a:pt x="384" y="27"/>
                </a:cubicBezTo>
                <a:cubicBezTo>
                  <a:pt x="382" y="26"/>
                  <a:pt x="379" y="26"/>
                  <a:pt x="376" y="27"/>
                </a:cubicBezTo>
                <a:cubicBezTo>
                  <a:pt x="373" y="28"/>
                  <a:pt x="371" y="30"/>
                  <a:pt x="369" y="32"/>
                </a:cubicBezTo>
                <a:cubicBezTo>
                  <a:pt x="368" y="34"/>
                  <a:pt x="367" y="37"/>
                  <a:pt x="368" y="40"/>
                </a:cubicBezTo>
                <a:cubicBezTo>
                  <a:pt x="369" y="43"/>
                  <a:pt x="372" y="59"/>
                  <a:pt x="375" y="73"/>
                </a:cubicBezTo>
                <a:cubicBezTo>
                  <a:pt x="368" y="76"/>
                  <a:pt x="361" y="78"/>
                  <a:pt x="354" y="81"/>
                </a:cubicBezTo>
                <a:cubicBezTo>
                  <a:pt x="347" y="69"/>
                  <a:pt x="339" y="55"/>
                  <a:pt x="338" y="52"/>
                </a:cubicBezTo>
                <a:cubicBezTo>
                  <a:pt x="336" y="49"/>
                  <a:pt x="334" y="48"/>
                  <a:pt x="331" y="47"/>
                </a:cubicBezTo>
                <a:cubicBezTo>
                  <a:pt x="328" y="46"/>
                  <a:pt x="326" y="46"/>
                  <a:pt x="323" y="47"/>
                </a:cubicBezTo>
                <a:cubicBezTo>
                  <a:pt x="320" y="49"/>
                  <a:pt x="318" y="51"/>
                  <a:pt x="317" y="53"/>
                </a:cubicBezTo>
                <a:cubicBezTo>
                  <a:pt x="316" y="56"/>
                  <a:pt x="315" y="59"/>
                  <a:pt x="316" y="61"/>
                </a:cubicBezTo>
                <a:cubicBezTo>
                  <a:pt x="317" y="65"/>
                  <a:pt x="322" y="80"/>
                  <a:pt x="327" y="93"/>
                </a:cubicBezTo>
                <a:cubicBezTo>
                  <a:pt x="320" y="97"/>
                  <a:pt x="314" y="100"/>
                  <a:pt x="307" y="104"/>
                </a:cubicBezTo>
                <a:cubicBezTo>
                  <a:pt x="298" y="92"/>
                  <a:pt x="289" y="79"/>
                  <a:pt x="287" y="76"/>
                </a:cubicBezTo>
                <a:cubicBezTo>
                  <a:pt x="286" y="74"/>
                  <a:pt x="283" y="72"/>
                  <a:pt x="280" y="72"/>
                </a:cubicBezTo>
                <a:cubicBezTo>
                  <a:pt x="278" y="71"/>
                  <a:pt x="275" y="72"/>
                  <a:pt x="272" y="73"/>
                </a:cubicBezTo>
                <a:cubicBezTo>
                  <a:pt x="270" y="75"/>
                  <a:pt x="268" y="77"/>
                  <a:pt x="267" y="80"/>
                </a:cubicBezTo>
                <a:cubicBezTo>
                  <a:pt x="266" y="82"/>
                  <a:pt x="266" y="85"/>
                  <a:pt x="267" y="88"/>
                </a:cubicBezTo>
                <a:cubicBezTo>
                  <a:pt x="268" y="91"/>
                  <a:pt x="275" y="105"/>
                  <a:pt x="281" y="119"/>
                </a:cubicBezTo>
                <a:cubicBezTo>
                  <a:pt x="275" y="123"/>
                  <a:pt x="268" y="127"/>
                  <a:pt x="262" y="131"/>
                </a:cubicBezTo>
                <a:cubicBezTo>
                  <a:pt x="253" y="120"/>
                  <a:pt x="242" y="108"/>
                  <a:pt x="240" y="106"/>
                </a:cubicBezTo>
                <a:cubicBezTo>
                  <a:pt x="238" y="103"/>
                  <a:pt x="235" y="102"/>
                  <a:pt x="232" y="102"/>
                </a:cubicBezTo>
                <a:cubicBezTo>
                  <a:pt x="230" y="102"/>
                  <a:pt x="227" y="103"/>
                  <a:pt x="224" y="104"/>
                </a:cubicBezTo>
                <a:cubicBezTo>
                  <a:pt x="222" y="106"/>
                  <a:pt x="220" y="109"/>
                  <a:pt x="220" y="111"/>
                </a:cubicBezTo>
                <a:cubicBezTo>
                  <a:pt x="219" y="114"/>
                  <a:pt x="219" y="117"/>
                  <a:pt x="221" y="119"/>
                </a:cubicBezTo>
                <a:cubicBezTo>
                  <a:pt x="223" y="122"/>
                  <a:pt x="231" y="136"/>
                  <a:pt x="238" y="149"/>
                </a:cubicBezTo>
                <a:cubicBezTo>
                  <a:pt x="232" y="153"/>
                  <a:pt x="226" y="158"/>
                  <a:pt x="221" y="163"/>
                </a:cubicBezTo>
                <a:cubicBezTo>
                  <a:pt x="210" y="153"/>
                  <a:pt x="198" y="142"/>
                  <a:pt x="196" y="140"/>
                </a:cubicBezTo>
                <a:cubicBezTo>
                  <a:pt x="194" y="138"/>
                  <a:pt x="191" y="137"/>
                  <a:pt x="188" y="137"/>
                </a:cubicBezTo>
                <a:cubicBezTo>
                  <a:pt x="185" y="137"/>
                  <a:pt x="182" y="138"/>
                  <a:pt x="180" y="140"/>
                </a:cubicBezTo>
                <a:cubicBezTo>
                  <a:pt x="178" y="142"/>
                  <a:pt x="177" y="145"/>
                  <a:pt x="176" y="148"/>
                </a:cubicBezTo>
                <a:cubicBezTo>
                  <a:pt x="176" y="150"/>
                  <a:pt x="176" y="153"/>
                  <a:pt x="178" y="156"/>
                </a:cubicBezTo>
                <a:cubicBezTo>
                  <a:pt x="180" y="158"/>
                  <a:pt x="190" y="171"/>
                  <a:pt x="198" y="183"/>
                </a:cubicBezTo>
                <a:cubicBezTo>
                  <a:pt x="193" y="188"/>
                  <a:pt x="188" y="193"/>
                  <a:pt x="182" y="199"/>
                </a:cubicBezTo>
                <a:cubicBezTo>
                  <a:pt x="171" y="190"/>
                  <a:pt x="158" y="181"/>
                  <a:pt x="155" y="179"/>
                </a:cubicBezTo>
                <a:cubicBezTo>
                  <a:pt x="153" y="177"/>
                  <a:pt x="150" y="176"/>
                  <a:pt x="147" y="177"/>
                </a:cubicBezTo>
                <a:cubicBezTo>
                  <a:pt x="145" y="177"/>
                  <a:pt x="142" y="178"/>
                  <a:pt x="140" y="180"/>
                </a:cubicBezTo>
                <a:cubicBezTo>
                  <a:pt x="138" y="183"/>
                  <a:pt x="137" y="185"/>
                  <a:pt x="137" y="188"/>
                </a:cubicBezTo>
                <a:cubicBezTo>
                  <a:pt x="137" y="191"/>
                  <a:pt x="138" y="194"/>
                  <a:pt x="140" y="196"/>
                </a:cubicBezTo>
                <a:cubicBezTo>
                  <a:pt x="142" y="198"/>
                  <a:pt x="153" y="210"/>
                  <a:pt x="163" y="221"/>
                </a:cubicBezTo>
                <a:cubicBezTo>
                  <a:pt x="158" y="227"/>
                  <a:pt x="153" y="233"/>
                  <a:pt x="148" y="238"/>
                </a:cubicBezTo>
                <a:cubicBezTo>
                  <a:pt x="136" y="231"/>
                  <a:pt x="122" y="223"/>
                  <a:pt x="119" y="221"/>
                </a:cubicBezTo>
                <a:cubicBezTo>
                  <a:pt x="117" y="220"/>
                  <a:pt x="114" y="220"/>
                  <a:pt x="111" y="220"/>
                </a:cubicBezTo>
                <a:cubicBezTo>
                  <a:pt x="108" y="221"/>
                  <a:pt x="106" y="222"/>
                  <a:pt x="104" y="225"/>
                </a:cubicBezTo>
                <a:cubicBezTo>
                  <a:pt x="102" y="227"/>
                  <a:pt x="102" y="230"/>
                  <a:pt x="102" y="233"/>
                </a:cubicBezTo>
                <a:cubicBezTo>
                  <a:pt x="102" y="236"/>
                  <a:pt x="103" y="238"/>
                  <a:pt x="105" y="240"/>
                </a:cubicBezTo>
                <a:cubicBezTo>
                  <a:pt x="108" y="242"/>
                  <a:pt x="120" y="253"/>
                  <a:pt x="131" y="263"/>
                </a:cubicBezTo>
                <a:cubicBezTo>
                  <a:pt x="127" y="269"/>
                  <a:pt x="122" y="275"/>
                  <a:pt x="118" y="282"/>
                </a:cubicBezTo>
                <a:cubicBezTo>
                  <a:pt x="105" y="276"/>
                  <a:pt x="91" y="269"/>
                  <a:pt x="88" y="268"/>
                </a:cubicBezTo>
                <a:cubicBezTo>
                  <a:pt x="85" y="266"/>
                  <a:pt x="82" y="266"/>
                  <a:pt x="80" y="267"/>
                </a:cubicBezTo>
                <a:cubicBezTo>
                  <a:pt x="77" y="268"/>
                  <a:pt x="75" y="270"/>
                  <a:pt x="73" y="273"/>
                </a:cubicBezTo>
                <a:cubicBezTo>
                  <a:pt x="72" y="275"/>
                  <a:pt x="71" y="278"/>
                  <a:pt x="72" y="281"/>
                </a:cubicBezTo>
                <a:cubicBezTo>
                  <a:pt x="72" y="284"/>
                  <a:pt x="74" y="286"/>
                  <a:pt x="76" y="288"/>
                </a:cubicBezTo>
                <a:cubicBezTo>
                  <a:pt x="79" y="290"/>
                  <a:pt x="92" y="299"/>
                  <a:pt x="104" y="307"/>
                </a:cubicBezTo>
                <a:cubicBezTo>
                  <a:pt x="100" y="314"/>
                  <a:pt x="97" y="321"/>
                  <a:pt x="93" y="328"/>
                </a:cubicBezTo>
                <a:cubicBezTo>
                  <a:pt x="79" y="323"/>
                  <a:pt x="64" y="318"/>
                  <a:pt x="61" y="317"/>
                </a:cubicBezTo>
                <a:cubicBezTo>
                  <a:pt x="59" y="316"/>
                  <a:pt x="56" y="316"/>
                  <a:pt x="53" y="317"/>
                </a:cubicBezTo>
                <a:cubicBezTo>
                  <a:pt x="51" y="319"/>
                  <a:pt x="48" y="321"/>
                  <a:pt x="47" y="323"/>
                </a:cubicBezTo>
                <a:cubicBezTo>
                  <a:pt x="46" y="326"/>
                  <a:pt x="46" y="329"/>
                  <a:pt x="47" y="332"/>
                </a:cubicBezTo>
                <a:cubicBezTo>
                  <a:pt x="48" y="334"/>
                  <a:pt x="49" y="337"/>
                  <a:pt x="52" y="338"/>
                </a:cubicBezTo>
                <a:cubicBezTo>
                  <a:pt x="55" y="340"/>
                  <a:pt x="68" y="348"/>
                  <a:pt x="81" y="355"/>
                </a:cubicBezTo>
                <a:cubicBezTo>
                  <a:pt x="78" y="362"/>
                  <a:pt x="76" y="369"/>
                  <a:pt x="73" y="376"/>
                </a:cubicBezTo>
                <a:cubicBezTo>
                  <a:pt x="59" y="373"/>
                  <a:pt x="43" y="369"/>
                  <a:pt x="40" y="369"/>
                </a:cubicBezTo>
                <a:cubicBezTo>
                  <a:pt x="37" y="368"/>
                  <a:pt x="34" y="369"/>
                  <a:pt x="32" y="370"/>
                </a:cubicBezTo>
                <a:cubicBezTo>
                  <a:pt x="30" y="372"/>
                  <a:pt x="28" y="374"/>
                  <a:pt x="27" y="377"/>
                </a:cubicBezTo>
                <a:cubicBezTo>
                  <a:pt x="26" y="379"/>
                  <a:pt x="26" y="382"/>
                  <a:pt x="27" y="385"/>
                </a:cubicBezTo>
                <a:cubicBezTo>
                  <a:pt x="28" y="388"/>
                  <a:pt x="30" y="390"/>
                  <a:pt x="33" y="391"/>
                </a:cubicBezTo>
                <a:cubicBezTo>
                  <a:pt x="36" y="392"/>
                  <a:pt x="50" y="399"/>
                  <a:pt x="64" y="404"/>
                </a:cubicBezTo>
                <a:cubicBezTo>
                  <a:pt x="62" y="412"/>
                  <a:pt x="60" y="419"/>
                  <a:pt x="58" y="426"/>
                </a:cubicBezTo>
                <a:cubicBezTo>
                  <a:pt x="44" y="425"/>
                  <a:pt x="28" y="423"/>
                  <a:pt x="25" y="422"/>
                </a:cubicBezTo>
                <a:cubicBezTo>
                  <a:pt x="22" y="422"/>
                  <a:pt x="19" y="423"/>
                  <a:pt x="17" y="425"/>
                </a:cubicBezTo>
                <a:cubicBezTo>
                  <a:pt x="14" y="426"/>
                  <a:pt x="13" y="429"/>
                  <a:pt x="12" y="432"/>
                </a:cubicBezTo>
                <a:cubicBezTo>
                  <a:pt x="12" y="435"/>
                  <a:pt x="12" y="437"/>
                  <a:pt x="13" y="440"/>
                </a:cubicBezTo>
                <a:cubicBezTo>
                  <a:pt x="15" y="442"/>
                  <a:pt x="17" y="444"/>
                  <a:pt x="20" y="445"/>
                </a:cubicBezTo>
                <a:cubicBezTo>
                  <a:pt x="23" y="446"/>
                  <a:pt x="38" y="451"/>
                  <a:pt x="52" y="455"/>
                </a:cubicBezTo>
                <a:cubicBezTo>
                  <a:pt x="50" y="463"/>
                  <a:pt x="49" y="470"/>
                  <a:pt x="48" y="478"/>
                </a:cubicBezTo>
                <a:cubicBezTo>
                  <a:pt x="34" y="478"/>
                  <a:pt x="18" y="477"/>
                  <a:pt x="15" y="477"/>
                </a:cubicBezTo>
                <a:cubicBezTo>
                  <a:pt x="12" y="477"/>
                  <a:pt x="9" y="479"/>
                  <a:pt x="7" y="481"/>
                </a:cubicBezTo>
                <a:cubicBezTo>
                  <a:pt x="5" y="482"/>
                  <a:pt x="4" y="485"/>
                  <a:pt x="3" y="488"/>
                </a:cubicBezTo>
                <a:cubicBezTo>
                  <a:pt x="3" y="491"/>
                  <a:pt x="4" y="494"/>
                  <a:pt x="5" y="496"/>
                </a:cubicBezTo>
                <a:cubicBezTo>
                  <a:pt x="7" y="498"/>
                  <a:pt x="9" y="500"/>
                  <a:pt x="12" y="501"/>
                </a:cubicBezTo>
                <a:cubicBezTo>
                  <a:pt x="15" y="501"/>
                  <a:pt x="31" y="505"/>
                  <a:pt x="45" y="507"/>
                </a:cubicBezTo>
                <a:cubicBezTo>
                  <a:pt x="45" y="515"/>
                  <a:pt x="44" y="522"/>
                  <a:pt x="44" y="530"/>
                </a:cubicBezTo>
                <a:cubicBezTo>
                  <a:pt x="30" y="531"/>
                  <a:pt x="14" y="533"/>
                  <a:pt x="10" y="533"/>
                </a:cubicBezTo>
                <a:cubicBezTo>
                  <a:pt x="7" y="533"/>
                  <a:pt x="5" y="535"/>
                  <a:pt x="3" y="537"/>
                </a:cubicBezTo>
                <a:cubicBezTo>
                  <a:pt x="1" y="539"/>
                  <a:pt x="0" y="542"/>
                  <a:pt x="0" y="545"/>
                </a:cubicBezTo>
                <a:cubicBezTo>
                  <a:pt x="0" y="548"/>
                  <a:pt x="1" y="551"/>
                  <a:pt x="3" y="553"/>
                </a:cubicBezTo>
                <a:cubicBezTo>
                  <a:pt x="5" y="555"/>
                  <a:pt x="7" y="556"/>
                  <a:pt x="10" y="557"/>
                </a:cubicBezTo>
                <a:cubicBezTo>
                  <a:pt x="14" y="557"/>
                  <a:pt x="30" y="558"/>
                  <a:pt x="44" y="560"/>
                </a:cubicBezTo>
                <a:cubicBezTo>
                  <a:pt x="44" y="567"/>
                  <a:pt x="45" y="575"/>
                  <a:pt x="45" y="582"/>
                </a:cubicBezTo>
                <a:cubicBezTo>
                  <a:pt x="31" y="585"/>
                  <a:pt x="15" y="588"/>
                  <a:pt x="12" y="589"/>
                </a:cubicBezTo>
                <a:cubicBezTo>
                  <a:pt x="9" y="590"/>
                  <a:pt x="7" y="591"/>
                  <a:pt x="5" y="594"/>
                </a:cubicBezTo>
                <a:cubicBezTo>
                  <a:pt x="4" y="596"/>
                  <a:pt x="3" y="599"/>
                  <a:pt x="3" y="602"/>
                </a:cubicBezTo>
                <a:cubicBezTo>
                  <a:pt x="4" y="605"/>
                  <a:pt x="5" y="607"/>
                  <a:pt x="7" y="609"/>
                </a:cubicBezTo>
                <a:cubicBezTo>
                  <a:pt x="9" y="611"/>
                  <a:pt x="12" y="613"/>
                  <a:pt x="15" y="612"/>
                </a:cubicBezTo>
                <a:cubicBezTo>
                  <a:pt x="18" y="612"/>
                  <a:pt x="34" y="612"/>
                  <a:pt x="48" y="612"/>
                </a:cubicBezTo>
                <a:cubicBezTo>
                  <a:pt x="49" y="620"/>
                  <a:pt x="50" y="627"/>
                  <a:pt x="52" y="634"/>
                </a:cubicBezTo>
                <a:cubicBezTo>
                  <a:pt x="38" y="639"/>
                  <a:pt x="23" y="644"/>
                  <a:pt x="20" y="645"/>
                </a:cubicBezTo>
                <a:cubicBezTo>
                  <a:pt x="17" y="645"/>
                  <a:pt x="15" y="647"/>
                  <a:pt x="13" y="650"/>
                </a:cubicBezTo>
                <a:cubicBezTo>
                  <a:pt x="12" y="652"/>
                  <a:pt x="12" y="655"/>
                  <a:pt x="12" y="658"/>
                </a:cubicBezTo>
                <a:cubicBezTo>
                  <a:pt x="13" y="661"/>
                  <a:pt x="14" y="664"/>
                  <a:pt x="17" y="665"/>
                </a:cubicBezTo>
                <a:cubicBezTo>
                  <a:pt x="19" y="667"/>
                  <a:pt x="22" y="668"/>
                  <a:pt x="25" y="668"/>
                </a:cubicBezTo>
                <a:cubicBezTo>
                  <a:pt x="28" y="667"/>
                  <a:pt x="44" y="665"/>
                  <a:pt x="58" y="664"/>
                </a:cubicBezTo>
                <a:cubicBezTo>
                  <a:pt x="60" y="671"/>
                  <a:pt x="62" y="678"/>
                  <a:pt x="64" y="686"/>
                </a:cubicBezTo>
                <a:cubicBezTo>
                  <a:pt x="50" y="691"/>
                  <a:pt x="36" y="698"/>
                  <a:pt x="33" y="699"/>
                </a:cubicBezTo>
                <a:cubicBezTo>
                  <a:pt x="30" y="700"/>
                  <a:pt x="28" y="702"/>
                  <a:pt x="27" y="705"/>
                </a:cubicBezTo>
                <a:cubicBezTo>
                  <a:pt x="26" y="708"/>
                  <a:pt x="26" y="710"/>
                  <a:pt x="27" y="713"/>
                </a:cubicBezTo>
                <a:cubicBezTo>
                  <a:pt x="28" y="716"/>
                  <a:pt x="30" y="718"/>
                  <a:pt x="32" y="720"/>
                </a:cubicBezTo>
                <a:cubicBezTo>
                  <a:pt x="34" y="721"/>
                  <a:pt x="37" y="722"/>
                  <a:pt x="40" y="721"/>
                </a:cubicBezTo>
                <a:cubicBezTo>
                  <a:pt x="43" y="721"/>
                  <a:pt x="59" y="717"/>
                  <a:pt x="73" y="714"/>
                </a:cubicBezTo>
                <a:cubicBezTo>
                  <a:pt x="76" y="721"/>
                  <a:pt x="78" y="728"/>
                  <a:pt x="81" y="735"/>
                </a:cubicBezTo>
                <a:cubicBezTo>
                  <a:pt x="68" y="742"/>
                  <a:pt x="55" y="750"/>
                  <a:pt x="52" y="752"/>
                </a:cubicBezTo>
                <a:cubicBezTo>
                  <a:pt x="49" y="753"/>
                  <a:pt x="48" y="755"/>
                  <a:pt x="47" y="758"/>
                </a:cubicBezTo>
                <a:cubicBezTo>
                  <a:pt x="46" y="761"/>
                  <a:pt x="46" y="764"/>
                  <a:pt x="47" y="766"/>
                </a:cubicBezTo>
                <a:cubicBezTo>
                  <a:pt x="48" y="769"/>
                  <a:pt x="51" y="771"/>
                  <a:pt x="53" y="772"/>
                </a:cubicBezTo>
                <a:cubicBezTo>
                  <a:pt x="56" y="774"/>
                  <a:pt x="59" y="774"/>
                  <a:pt x="61" y="773"/>
                </a:cubicBezTo>
                <a:cubicBezTo>
                  <a:pt x="64" y="772"/>
                  <a:pt x="79" y="767"/>
                  <a:pt x="93" y="762"/>
                </a:cubicBezTo>
                <a:cubicBezTo>
                  <a:pt x="97" y="769"/>
                  <a:pt x="100" y="776"/>
                  <a:pt x="104" y="782"/>
                </a:cubicBezTo>
                <a:cubicBezTo>
                  <a:pt x="92" y="791"/>
                  <a:pt x="79" y="800"/>
                  <a:pt x="76" y="802"/>
                </a:cubicBezTo>
                <a:cubicBezTo>
                  <a:pt x="74" y="804"/>
                  <a:pt x="72" y="806"/>
                  <a:pt x="72" y="809"/>
                </a:cubicBezTo>
                <a:cubicBezTo>
                  <a:pt x="71" y="812"/>
                  <a:pt x="72" y="815"/>
                  <a:pt x="73" y="817"/>
                </a:cubicBezTo>
                <a:cubicBezTo>
                  <a:pt x="75" y="820"/>
                  <a:pt x="77" y="822"/>
                  <a:pt x="80" y="823"/>
                </a:cubicBezTo>
                <a:cubicBezTo>
                  <a:pt x="82" y="824"/>
                  <a:pt x="85" y="824"/>
                  <a:pt x="88" y="822"/>
                </a:cubicBezTo>
                <a:cubicBezTo>
                  <a:pt x="91" y="821"/>
                  <a:pt x="105" y="814"/>
                  <a:pt x="118" y="808"/>
                </a:cubicBezTo>
                <a:cubicBezTo>
                  <a:pt x="122" y="815"/>
                  <a:pt x="127" y="821"/>
                  <a:pt x="131" y="827"/>
                </a:cubicBezTo>
                <a:cubicBezTo>
                  <a:pt x="120" y="837"/>
                  <a:pt x="108" y="847"/>
                  <a:pt x="105" y="850"/>
                </a:cubicBezTo>
                <a:cubicBezTo>
                  <a:pt x="103" y="852"/>
                  <a:pt x="102" y="854"/>
                  <a:pt x="102" y="857"/>
                </a:cubicBezTo>
                <a:cubicBezTo>
                  <a:pt x="102" y="860"/>
                  <a:pt x="102" y="863"/>
                  <a:pt x="104" y="865"/>
                </a:cubicBezTo>
                <a:cubicBezTo>
                  <a:pt x="106" y="867"/>
                  <a:pt x="108" y="869"/>
                  <a:pt x="111" y="870"/>
                </a:cubicBezTo>
                <a:cubicBezTo>
                  <a:pt x="114" y="870"/>
                  <a:pt x="117" y="870"/>
                  <a:pt x="119" y="869"/>
                </a:cubicBezTo>
                <a:cubicBezTo>
                  <a:pt x="122" y="867"/>
                  <a:pt x="136" y="859"/>
                  <a:pt x="148" y="851"/>
                </a:cubicBezTo>
                <a:cubicBezTo>
                  <a:pt x="153" y="857"/>
                  <a:pt x="158" y="863"/>
                  <a:pt x="163" y="869"/>
                </a:cubicBezTo>
                <a:cubicBezTo>
                  <a:pt x="153" y="880"/>
                  <a:pt x="142" y="891"/>
                  <a:pt x="140" y="894"/>
                </a:cubicBezTo>
                <a:cubicBezTo>
                  <a:pt x="138" y="896"/>
                  <a:pt x="137" y="899"/>
                  <a:pt x="137" y="902"/>
                </a:cubicBezTo>
                <a:cubicBezTo>
                  <a:pt x="137" y="904"/>
                  <a:pt x="138" y="907"/>
                  <a:pt x="140" y="909"/>
                </a:cubicBezTo>
                <a:cubicBezTo>
                  <a:pt x="142" y="912"/>
                  <a:pt x="145" y="913"/>
                  <a:pt x="147" y="913"/>
                </a:cubicBezTo>
                <a:cubicBezTo>
                  <a:pt x="150" y="914"/>
                  <a:pt x="153" y="913"/>
                  <a:pt x="155" y="911"/>
                </a:cubicBezTo>
                <a:cubicBezTo>
                  <a:pt x="158" y="909"/>
                  <a:pt x="171" y="900"/>
                  <a:pt x="182" y="891"/>
                </a:cubicBezTo>
                <a:cubicBezTo>
                  <a:pt x="188" y="897"/>
                  <a:pt x="193" y="902"/>
                  <a:pt x="198" y="907"/>
                </a:cubicBezTo>
                <a:cubicBezTo>
                  <a:pt x="190" y="919"/>
                  <a:pt x="180" y="932"/>
                  <a:pt x="178" y="934"/>
                </a:cubicBezTo>
                <a:cubicBezTo>
                  <a:pt x="176" y="937"/>
                  <a:pt x="176" y="940"/>
                  <a:pt x="176" y="942"/>
                </a:cubicBezTo>
                <a:cubicBezTo>
                  <a:pt x="177" y="945"/>
                  <a:pt x="178" y="948"/>
                  <a:pt x="180" y="950"/>
                </a:cubicBezTo>
                <a:cubicBezTo>
                  <a:pt x="182" y="952"/>
                  <a:pt x="185" y="953"/>
                  <a:pt x="188" y="953"/>
                </a:cubicBezTo>
                <a:cubicBezTo>
                  <a:pt x="191" y="953"/>
                  <a:pt x="194" y="952"/>
                  <a:pt x="196" y="950"/>
                </a:cubicBezTo>
                <a:cubicBezTo>
                  <a:pt x="198" y="948"/>
                  <a:pt x="210" y="937"/>
                  <a:pt x="221" y="927"/>
                </a:cubicBezTo>
                <a:cubicBezTo>
                  <a:pt x="226" y="932"/>
                  <a:pt x="232" y="937"/>
                  <a:pt x="238" y="941"/>
                </a:cubicBezTo>
                <a:cubicBezTo>
                  <a:pt x="231" y="954"/>
                  <a:pt x="223" y="968"/>
                  <a:pt x="221" y="970"/>
                </a:cubicBezTo>
                <a:cubicBezTo>
                  <a:pt x="219" y="973"/>
                  <a:pt x="219" y="976"/>
                  <a:pt x="220" y="979"/>
                </a:cubicBezTo>
                <a:cubicBezTo>
                  <a:pt x="220" y="981"/>
                  <a:pt x="222" y="984"/>
                  <a:pt x="224" y="986"/>
                </a:cubicBezTo>
                <a:cubicBezTo>
                  <a:pt x="227" y="987"/>
                  <a:pt x="230" y="988"/>
                  <a:pt x="232" y="988"/>
                </a:cubicBezTo>
                <a:cubicBezTo>
                  <a:pt x="235" y="988"/>
                  <a:pt x="238" y="986"/>
                  <a:pt x="240" y="984"/>
                </a:cubicBezTo>
                <a:cubicBezTo>
                  <a:pt x="242" y="982"/>
                  <a:pt x="253" y="970"/>
                  <a:pt x="262" y="959"/>
                </a:cubicBezTo>
                <a:cubicBezTo>
                  <a:pt x="268" y="963"/>
                  <a:pt x="275" y="967"/>
                  <a:pt x="281" y="971"/>
                </a:cubicBezTo>
                <a:cubicBezTo>
                  <a:pt x="275" y="984"/>
                  <a:pt x="268" y="999"/>
                  <a:pt x="267" y="1002"/>
                </a:cubicBezTo>
                <a:cubicBezTo>
                  <a:pt x="266" y="1005"/>
                  <a:pt x="266" y="1008"/>
                  <a:pt x="267" y="1010"/>
                </a:cubicBezTo>
                <a:cubicBezTo>
                  <a:pt x="268" y="1013"/>
                  <a:pt x="270" y="1015"/>
                  <a:pt x="272" y="1017"/>
                </a:cubicBezTo>
                <a:cubicBezTo>
                  <a:pt x="275" y="1018"/>
                  <a:pt x="278" y="1019"/>
                  <a:pt x="280" y="1018"/>
                </a:cubicBezTo>
                <a:cubicBezTo>
                  <a:pt x="283" y="1018"/>
                  <a:pt x="286" y="1016"/>
                  <a:pt x="287" y="1014"/>
                </a:cubicBezTo>
                <a:cubicBezTo>
                  <a:pt x="289" y="1011"/>
                  <a:pt x="298" y="998"/>
                  <a:pt x="307" y="986"/>
                </a:cubicBezTo>
                <a:cubicBezTo>
                  <a:pt x="314" y="990"/>
                  <a:pt x="320" y="993"/>
                  <a:pt x="327" y="996"/>
                </a:cubicBezTo>
                <a:cubicBezTo>
                  <a:pt x="322" y="1010"/>
                  <a:pt x="317" y="1025"/>
                  <a:pt x="316" y="1028"/>
                </a:cubicBezTo>
                <a:cubicBezTo>
                  <a:pt x="315" y="1031"/>
                  <a:pt x="316" y="1034"/>
                  <a:pt x="317" y="1037"/>
                </a:cubicBezTo>
                <a:cubicBezTo>
                  <a:pt x="318" y="1039"/>
                  <a:pt x="320" y="1041"/>
                  <a:pt x="323" y="1042"/>
                </a:cubicBezTo>
                <a:cubicBezTo>
                  <a:pt x="326" y="1044"/>
                  <a:pt x="328" y="1044"/>
                  <a:pt x="331" y="1043"/>
                </a:cubicBezTo>
                <a:cubicBezTo>
                  <a:pt x="334" y="1042"/>
                  <a:pt x="336" y="1041"/>
                  <a:pt x="338" y="1038"/>
                </a:cubicBezTo>
                <a:cubicBezTo>
                  <a:pt x="339" y="1035"/>
                  <a:pt x="347" y="1021"/>
                  <a:pt x="354" y="1009"/>
                </a:cubicBezTo>
                <a:cubicBezTo>
                  <a:pt x="361" y="1011"/>
                  <a:pt x="368" y="1014"/>
                  <a:pt x="375" y="1017"/>
                </a:cubicBezTo>
                <a:cubicBezTo>
                  <a:pt x="372" y="1031"/>
                  <a:pt x="369" y="1046"/>
                  <a:pt x="368" y="1050"/>
                </a:cubicBezTo>
                <a:cubicBezTo>
                  <a:pt x="367" y="1052"/>
                  <a:pt x="368" y="1055"/>
                  <a:pt x="369" y="1058"/>
                </a:cubicBezTo>
                <a:cubicBezTo>
                  <a:pt x="371" y="1060"/>
                  <a:pt x="373" y="1062"/>
                  <a:pt x="376" y="1063"/>
                </a:cubicBezTo>
                <a:cubicBezTo>
                  <a:pt x="379" y="1064"/>
                  <a:pt x="382" y="1064"/>
                  <a:pt x="384" y="1063"/>
                </a:cubicBezTo>
                <a:cubicBezTo>
                  <a:pt x="387" y="1062"/>
                  <a:pt x="389" y="1060"/>
                  <a:pt x="390" y="1057"/>
                </a:cubicBezTo>
                <a:cubicBezTo>
                  <a:pt x="392" y="1054"/>
                  <a:pt x="398" y="1039"/>
                  <a:pt x="404" y="1026"/>
                </a:cubicBezTo>
                <a:cubicBezTo>
                  <a:pt x="411" y="1028"/>
                  <a:pt x="418" y="1030"/>
                  <a:pt x="425" y="1032"/>
                </a:cubicBezTo>
                <a:cubicBezTo>
                  <a:pt x="424" y="1046"/>
                  <a:pt x="422" y="1062"/>
                  <a:pt x="422" y="1065"/>
                </a:cubicBezTo>
                <a:cubicBezTo>
                  <a:pt x="421" y="1068"/>
                  <a:pt x="422" y="1071"/>
                  <a:pt x="424" y="1073"/>
                </a:cubicBezTo>
                <a:cubicBezTo>
                  <a:pt x="426" y="1075"/>
                  <a:pt x="428" y="1077"/>
                  <a:pt x="431" y="1078"/>
                </a:cubicBezTo>
                <a:cubicBezTo>
                  <a:pt x="434" y="1078"/>
                  <a:pt x="437" y="1078"/>
                  <a:pt x="439" y="1076"/>
                </a:cubicBezTo>
                <a:cubicBezTo>
                  <a:pt x="442" y="1075"/>
                  <a:pt x="444" y="1073"/>
                  <a:pt x="445" y="1070"/>
                </a:cubicBezTo>
                <a:cubicBezTo>
                  <a:pt x="446" y="1067"/>
                  <a:pt x="450" y="1052"/>
                  <a:pt x="455" y="1038"/>
                </a:cubicBezTo>
                <a:cubicBezTo>
                  <a:pt x="462" y="1039"/>
                  <a:pt x="469" y="1040"/>
                  <a:pt x="477" y="1041"/>
                </a:cubicBezTo>
                <a:cubicBezTo>
                  <a:pt x="477" y="1056"/>
                  <a:pt x="477" y="1072"/>
                  <a:pt x="477" y="1075"/>
                </a:cubicBezTo>
                <a:cubicBezTo>
                  <a:pt x="477" y="1078"/>
                  <a:pt x="478" y="1081"/>
                  <a:pt x="480" y="1083"/>
                </a:cubicBezTo>
                <a:cubicBezTo>
                  <a:pt x="482" y="1085"/>
                  <a:pt x="484" y="1086"/>
                  <a:pt x="487" y="1087"/>
                </a:cubicBezTo>
                <a:cubicBezTo>
                  <a:pt x="490" y="1087"/>
                  <a:pt x="493" y="1086"/>
                  <a:pt x="495" y="1085"/>
                </a:cubicBezTo>
                <a:cubicBezTo>
                  <a:pt x="497" y="1083"/>
                  <a:pt x="499" y="1081"/>
                  <a:pt x="500" y="1078"/>
                </a:cubicBezTo>
                <a:cubicBezTo>
                  <a:pt x="501" y="1074"/>
                  <a:pt x="504" y="1059"/>
                  <a:pt x="507" y="1045"/>
                </a:cubicBezTo>
                <a:cubicBezTo>
                  <a:pt x="514" y="1045"/>
                  <a:pt x="522" y="1045"/>
                  <a:pt x="529" y="1046"/>
                </a:cubicBezTo>
                <a:cubicBezTo>
                  <a:pt x="530" y="1060"/>
                  <a:pt x="532" y="1076"/>
                  <a:pt x="532" y="1079"/>
                </a:cubicBezTo>
                <a:cubicBezTo>
                  <a:pt x="533" y="1082"/>
                  <a:pt x="534" y="1085"/>
                  <a:pt x="536" y="1087"/>
                </a:cubicBezTo>
                <a:cubicBezTo>
                  <a:pt x="538" y="1089"/>
                  <a:pt x="541" y="1090"/>
                  <a:pt x="544" y="1090"/>
                </a:cubicBezTo>
                <a:cubicBezTo>
                  <a:pt x="547" y="1090"/>
                  <a:pt x="550" y="1088"/>
                  <a:pt x="552" y="1087"/>
                </a:cubicBezTo>
                <a:cubicBezTo>
                  <a:pt x="554" y="1085"/>
                  <a:pt x="555" y="1082"/>
                  <a:pt x="556" y="1079"/>
                </a:cubicBezTo>
                <a:cubicBezTo>
                  <a:pt x="556" y="1076"/>
                  <a:pt x="558" y="1060"/>
                  <a:pt x="559" y="1046"/>
                </a:cubicBezTo>
                <a:cubicBezTo>
                  <a:pt x="566" y="1045"/>
                  <a:pt x="574" y="1045"/>
                  <a:pt x="581" y="1045"/>
                </a:cubicBezTo>
                <a:cubicBezTo>
                  <a:pt x="584" y="1059"/>
                  <a:pt x="587" y="1074"/>
                  <a:pt x="588" y="1078"/>
                </a:cubicBezTo>
                <a:cubicBezTo>
                  <a:pt x="589" y="1081"/>
                  <a:pt x="590" y="1083"/>
                  <a:pt x="593" y="1085"/>
                </a:cubicBezTo>
                <a:cubicBezTo>
                  <a:pt x="595" y="1086"/>
                  <a:pt x="598" y="1087"/>
                  <a:pt x="601" y="1087"/>
                </a:cubicBezTo>
                <a:cubicBezTo>
                  <a:pt x="604" y="1086"/>
                  <a:pt x="606" y="1085"/>
                  <a:pt x="608" y="1083"/>
                </a:cubicBezTo>
                <a:cubicBezTo>
                  <a:pt x="610" y="1081"/>
                  <a:pt x="611" y="1078"/>
                  <a:pt x="611" y="1075"/>
                </a:cubicBezTo>
                <a:cubicBezTo>
                  <a:pt x="611" y="1072"/>
                  <a:pt x="611" y="1056"/>
                  <a:pt x="611" y="1041"/>
                </a:cubicBezTo>
                <a:cubicBezTo>
                  <a:pt x="619" y="1040"/>
                  <a:pt x="626" y="1039"/>
                  <a:pt x="633" y="1038"/>
                </a:cubicBezTo>
                <a:cubicBezTo>
                  <a:pt x="638" y="1052"/>
                  <a:pt x="642" y="1067"/>
                  <a:pt x="643" y="1070"/>
                </a:cubicBezTo>
                <a:cubicBezTo>
                  <a:pt x="644" y="1073"/>
                  <a:pt x="646" y="1075"/>
                  <a:pt x="649" y="1076"/>
                </a:cubicBezTo>
                <a:cubicBezTo>
                  <a:pt x="651" y="1078"/>
                  <a:pt x="654" y="1078"/>
                  <a:pt x="657" y="1078"/>
                </a:cubicBezTo>
                <a:cubicBezTo>
                  <a:pt x="660" y="1077"/>
                  <a:pt x="662" y="1075"/>
                  <a:pt x="664" y="1073"/>
                </a:cubicBezTo>
                <a:cubicBezTo>
                  <a:pt x="666" y="1071"/>
                  <a:pt x="667" y="1068"/>
                  <a:pt x="666" y="1065"/>
                </a:cubicBezTo>
                <a:cubicBezTo>
                  <a:pt x="666" y="1062"/>
                  <a:pt x="664" y="1046"/>
                  <a:pt x="663" y="1032"/>
                </a:cubicBezTo>
                <a:cubicBezTo>
                  <a:pt x="670" y="1030"/>
                  <a:pt x="677" y="1028"/>
                  <a:pt x="684" y="1026"/>
                </a:cubicBezTo>
                <a:cubicBezTo>
                  <a:pt x="690" y="1039"/>
                  <a:pt x="696" y="1054"/>
                  <a:pt x="698" y="1057"/>
                </a:cubicBezTo>
                <a:cubicBezTo>
                  <a:pt x="699" y="1060"/>
                  <a:pt x="701" y="1062"/>
                  <a:pt x="704" y="1063"/>
                </a:cubicBezTo>
                <a:cubicBezTo>
                  <a:pt x="706" y="1064"/>
                  <a:pt x="709" y="1064"/>
                  <a:pt x="712" y="1063"/>
                </a:cubicBezTo>
                <a:cubicBezTo>
                  <a:pt x="715" y="1062"/>
                  <a:pt x="717" y="1060"/>
                  <a:pt x="719" y="1058"/>
                </a:cubicBezTo>
                <a:cubicBezTo>
                  <a:pt x="720" y="1055"/>
                  <a:pt x="721" y="1052"/>
                  <a:pt x="720" y="1050"/>
                </a:cubicBezTo>
                <a:cubicBezTo>
                  <a:pt x="719" y="1046"/>
                  <a:pt x="716" y="1031"/>
                  <a:pt x="713" y="1017"/>
                </a:cubicBezTo>
                <a:cubicBezTo>
                  <a:pt x="720" y="1014"/>
                  <a:pt x="727" y="1011"/>
                  <a:pt x="734" y="1009"/>
                </a:cubicBezTo>
                <a:cubicBezTo>
                  <a:pt x="741" y="1021"/>
                  <a:pt x="749" y="1035"/>
                  <a:pt x="750" y="1038"/>
                </a:cubicBezTo>
                <a:cubicBezTo>
                  <a:pt x="752" y="1041"/>
                  <a:pt x="754" y="1042"/>
                  <a:pt x="757" y="1043"/>
                </a:cubicBezTo>
                <a:cubicBezTo>
                  <a:pt x="760" y="1044"/>
                  <a:pt x="762" y="1044"/>
                  <a:pt x="765" y="1042"/>
                </a:cubicBezTo>
                <a:cubicBezTo>
                  <a:pt x="768" y="1041"/>
                  <a:pt x="770" y="1039"/>
                  <a:pt x="771" y="1037"/>
                </a:cubicBezTo>
                <a:cubicBezTo>
                  <a:pt x="772" y="1034"/>
                  <a:pt x="773" y="1031"/>
                  <a:pt x="772" y="1028"/>
                </a:cubicBezTo>
                <a:cubicBezTo>
                  <a:pt x="771" y="1025"/>
                  <a:pt x="766" y="1010"/>
                  <a:pt x="761" y="996"/>
                </a:cubicBezTo>
                <a:cubicBezTo>
                  <a:pt x="768" y="993"/>
                  <a:pt x="774" y="990"/>
                  <a:pt x="781" y="986"/>
                </a:cubicBezTo>
                <a:cubicBezTo>
                  <a:pt x="790" y="998"/>
                  <a:pt x="799" y="1011"/>
                  <a:pt x="801" y="1014"/>
                </a:cubicBezTo>
                <a:cubicBezTo>
                  <a:pt x="802" y="1016"/>
                  <a:pt x="805" y="1018"/>
                  <a:pt x="808" y="1018"/>
                </a:cubicBezTo>
                <a:cubicBezTo>
                  <a:pt x="810" y="1019"/>
                  <a:pt x="813" y="1018"/>
                  <a:pt x="816" y="1017"/>
                </a:cubicBezTo>
                <a:cubicBezTo>
                  <a:pt x="818" y="1015"/>
                  <a:pt x="820" y="1013"/>
                  <a:pt x="821" y="1010"/>
                </a:cubicBezTo>
                <a:cubicBezTo>
                  <a:pt x="822" y="1008"/>
                  <a:pt x="822" y="1005"/>
                  <a:pt x="821" y="1002"/>
                </a:cubicBezTo>
                <a:cubicBezTo>
                  <a:pt x="820" y="999"/>
                  <a:pt x="813" y="984"/>
                  <a:pt x="807" y="971"/>
                </a:cubicBezTo>
                <a:cubicBezTo>
                  <a:pt x="813" y="967"/>
                  <a:pt x="820" y="963"/>
                  <a:pt x="826" y="959"/>
                </a:cubicBezTo>
                <a:cubicBezTo>
                  <a:pt x="835" y="970"/>
                  <a:pt x="846" y="982"/>
                  <a:pt x="848" y="984"/>
                </a:cubicBezTo>
                <a:cubicBezTo>
                  <a:pt x="850" y="986"/>
                  <a:pt x="853" y="988"/>
                  <a:pt x="856" y="988"/>
                </a:cubicBezTo>
                <a:cubicBezTo>
                  <a:pt x="858" y="988"/>
                  <a:pt x="861" y="987"/>
                  <a:pt x="864" y="986"/>
                </a:cubicBezTo>
                <a:cubicBezTo>
                  <a:pt x="866" y="984"/>
                  <a:pt x="868" y="981"/>
                  <a:pt x="868" y="979"/>
                </a:cubicBezTo>
                <a:cubicBezTo>
                  <a:pt x="869" y="976"/>
                  <a:pt x="869" y="973"/>
                  <a:pt x="867" y="970"/>
                </a:cubicBezTo>
                <a:cubicBezTo>
                  <a:pt x="865" y="968"/>
                  <a:pt x="857" y="954"/>
                  <a:pt x="850" y="941"/>
                </a:cubicBezTo>
                <a:cubicBezTo>
                  <a:pt x="856" y="937"/>
                  <a:pt x="862" y="932"/>
                  <a:pt x="867" y="927"/>
                </a:cubicBezTo>
                <a:cubicBezTo>
                  <a:pt x="878" y="937"/>
                  <a:pt x="890" y="948"/>
                  <a:pt x="892" y="950"/>
                </a:cubicBezTo>
                <a:cubicBezTo>
                  <a:pt x="894" y="952"/>
                  <a:pt x="897" y="953"/>
                  <a:pt x="900" y="953"/>
                </a:cubicBezTo>
                <a:cubicBezTo>
                  <a:pt x="903" y="953"/>
                  <a:pt x="906" y="952"/>
                  <a:pt x="908" y="950"/>
                </a:cubicBezTo>
                <a:cubicBezTo>
                  <a:pt x="910" y="948"/>
                  <a:pt x="911" y="945"/>
                  <a:pt x="912" y="942"/>
                </a:cubicBezTo>
                <a:cubicBezTo>
                  <a:pt x="912" y="940"/>
                  <a:pt x="911" y="937"/>
                  <a:pt x="910" y="934"/>
                </a:cubicBezTo>
                <a:cubicBezTo>
                  <a:pt x="908" y="932"/>
                  <a:pt x="898" y="919"/>
                  <a:pt x="890" y="907"/>
                </a:cubicBezTo>
                <a:cubicBezTo>
                  <a:pt x="895" y="902"/>
                  <a:pt x="900" y="897"/>
                  <a:pt x="905" y="891"/>
                </a:cubicBezTo>
                <a:cubicBezTo>
                  <a:pt x="917" y="900"/>
                  <a:pt x="930" y="909"/>
                  <a:pt x="933" y="911"/>
                </a:cubicBezTo>
                <a:cubicBezTo>
                  <a:pt x="935" y="913"/>
                  <a:pt x="938" y="914"/>
                  <a:pt x="941" y="913"/>
                </a:cubicBezTo>
                <a:cubicBezTo>
                  <a:pt x="943" y="913"/>
                  <a:pt x="946" y="912"/>
                  <a:pt x="948" y="909"/>
                </a:cubicBezTo>
                <a:cubicBezTo>
                  <a:pt x="950" y="907"/>
                  <a:pt x="951" y="904"/>
                  <a:pt x="951" y="902"/>
                </a:cubicBezTo>
                <a:cubicBezTo>
                  <a:pt x="951" y="899"/>
                  <a:pt x="950" y="896"/>
                  <a:pt x="948" y="894"/>
                </a:cubicBezTo>
                <a:cubicBezTo>
                  <a:pt x="946" y="891"/>
                  <a:pt x="935" y="880"/>
                  <a:pt x="925" y="869"/>
                </a:cubicBezTo>
                <a:cubicBezTo>
                  <a:pt x="930" y="863"/>
                  <a:pt x="935" y="857"/>
                  <a:pt x="940" y="851"/>
                </a:cubicBezTo>
                <a:cubicBezTo>
                  <a:pt x="952" y="859"/>
                  <a:pt x="966" y="867"/>
                  <a:pt x="969" y="869"/>
                </a:cubicBezTo>
                <a:cubicBezTo>
                  <a:pt x="971" y="870"/>
                  <a:pt x="974" y="870"/>
                  <a:pt x="977" y="870"/>
                </a:cubicBezTo>
                <a:cubicBezTo>
                  <a:pt x="980" y="869"/>
                  <a:pt x="982" y="867"/>
                  <a:pt x="984" y="865"/>
                </a:cubicBezTo>
                <a:cubicBezTo>
                  <a:pt x="986" y="863"/>
                  <a:pt x="986" y="860"/>
                  <a:pt x="986" y="857"/>
                </a:cubicBezTo>
                <a:cubicBezTo>
                  <a:pt x="986" y="854"/>
                  <a:pt x="985" y="852"/>
                  <a:pt x="983" y="850"/>
                </a:cubicBezTo>
                <a:cubicBezTo>
                  <a:pt x="980" y="847"/>
                  <a:pt x="968" y="837"/>
                  <a:pt x="957" y="827"/>
                </a:cubicBezTo>
                <a:cubicBezTo>
                  <a:pt x="961" y="821"/>
                  <a:pt x="966" y="815"/>
                  <a:pt x="969" y="808"/>
                </a:cubicBezTo>
                <a:cubicBezTo>
                  <a:pt x="983" y="814"/>
                  <a:pt x="997" y="821"/>
                  <a:pt x="1000" y="822"/>
                </a:cubicBezTo>
                <a:cubicBezTo>
                  <a:pt x="1003" y="824"/>
                  <a:pt x="1006" y="824"/>
                  <a:pt x="1008" y="823"/>
                </a:cubicBezTo>
                <a:cubicBezTo>
                  <a:pt x="1011" y="822"/>
                  <a:pt x="1013" y="820"/>
                  <a:pt x="1015" y="817"/>
                </a:cubicBezTo>
                <a:cubicBezTo>
                  <a:pt x="1016" y="815"/>
                  <a:pt x="1017" y="812"/>
                  <a:pt x="1016" y="809"/>
                </a:cubicBezTo>
                <a:cubicBezTo>
                  <a:pt x="1016" y="806"/>
                  <a:pt x="1014" y="804"/>
                  <a:pt x="1012" y="802"/>
                </a:cubicBezTo>
                <a:cubicBezTo>
                  <a:pt x="1009" y="800"/>
                  <a:pt x="996" y="791"/>
                  <a:pt x="984" y="782"/>
                </a:cubicBezTo>
                <a:cubicBezTo>
                  <a:pt x="988" y="776"/>
                  <a:pt x="991" y="769"/>
                  <a:pt x="995" y="762"/>
                </a:cubicBezTo>
                <a:cubicBezTo>
                  <a:pt x="1009" y="767"/>
                  <a:pt x="1024" y="772"/>
                  <a:pt x="1027" y="773"/>
                </a:cubicBezTo>
                <a:cubicBezTo>
                  <a:pt x="1029" y="774"/>
                  <a:pt x="1032" y="774"/>
                  <a:pt x="1035" y="772"/>
                </a:cubicBezTo>
                <a:cubicBezTo>
                  <a:pt x="1037" y="771"/>
                  <a:pt x="1039" y="769"/>
                  <a:pt x="1041" y="766"/>
                </a:cubicBezTo>
                <a:cubicBezTo>
                  <a:pt x="1042" y="764"/>
                  <a:pt x="1042" y="761"/>
                  <a:pt x="1041" y="758"/>
                </a:cubicBezTo>
                <a:cubicBezTo>
                  <a:pt x="1040" y="755"/>
                  <a:pt x="1039" y="753"/>
                  <a:pt x="1036" y="752"/>
                </a:cubicBezTo>
                <a:cubicBezTo>
                  <a:pt x="1033" y="750"/>
                  <a:pt x="1020" y="742"/>
                  <a:pt x="1007" y="735"/>
                </a:cubicBezTo>
                <a:cubicBezTo>
                  <a:pt x="1010" y="728"/>
                  <a:pt x="1012" y="721"/>
                  <a:pt x="1015" y="714"/>
                </a:cubicBezTo>
                <a:cubicBezTo>
                  <a:pt x="1029" y="717"/>
                  <a:pt x="1045" y="721"/>
                  <a:pt x="1048" y="721"/>
                </a:cubicBezTo>
                <a:cubicBezTo>
                  <a:pt x="1051" y="722"/>
                  <a:pt x="1054" y="721"/>
                  <a:pt x="1056" y="720"/>
                </a:cubicBezTo>
                <a:cubicBezTo>
                  <a:pt x="1058" y="718"/>
                  <a:pt x="1060" y="716"/>
                  <a:pt x="1061" y="713"/>
                </a:cubicBezTo>
                <a:cubicBezTo>
                  <a:pt x="1062" y="710"/>
                  <a:pt x="1062" y="707"/>
                  <a:pt x="1061" y="705"/>
                </a:cubicBezTo>
                <a:cubicBezTo>
                  <a:pt x="1060" y="702"/>
                  <a:pt x="1058" y="700"/>
                  <a:pt x="1055" y="699"/>
                </a:cubicBezTo>
                <a:cubicBezTo>
                  <a:pt x="1052" y="698"/>
                  <a:pt x="1037" y="691"/>
                  <a:pt x="1024" y="686"/>
                </a:cubicBezTo>
                <a:cubicBezTo>
                  <a:pt x="1026" y="678"/>
                  <a:pt x="1028" y="671"/>
                  <a:pt x="1030" y="664"/>
                </a:cubicBezTo>
                <a:cubicBezTo>
                  <a:pt x="1044" y="665"/>
                  <a:pt x="1060" y="667"/>
                  <a:pt x="1063" y="668"/>
                </a:cubicBezTo>
                <a:cubicBezTo>
                  <a:pt x="1066" y="668"/>
                  <a:pt x="1069" y="667"/>
                  <a:pt x="1071" y="665"/>
                </a:cubicBezTo>
                <a:cubicBezTo>
                  <a:pt x="1074" y="664"/>
                  <a:pt x="1075" y="661"/>
                  <a:pt x="1076" y="658"/>
                </a:cubicBezTo>
                <a:cubicBezTo>
                  <a:pt x="1076" y="655"/>
                  <a:pt x="1076" y="652"/>
                  <a:pt x="1075" y="650"/>
                </a:cubicBezTo>
                <a:cubicBezTo>
                  <a:pt x="1073" y="647"/>
                  <a:pt x="1071" y="645"/>
                  <a:pt x="1068" y="645"/>
                </a:cubicBezTo>
                <a:cubicBezTo>
                  <a:pt x="1065" y="644"/>
                  <a:pt x="1050" y="639"/>
                  <a:pt x="1036" y="634"/>
                </a:cubicBezTo>
                <a:cubicBezTo>
                  <a:pt x="1037" y="627"/>
                  <a:pt x="1039" y="620"/>
                  <a:pt x="1040" y="612"/>
                </a:cubicBezTo>
                <a:cubicBezTo>
                  <a:pt x="1054" y="612"/>
                  <a:pt x="1070" y="612"/>
                  <a:pt x="1073" y="612"/>
                </a:cubicBezTo>
                <a:cubicBezTo>
                  <a:pt x="1076" y="613"/>
                  <a:pt x="1079" y="611"/>
                  <a:pt x="1081" y="609"/>
                </a:cubicBezTo>
                <a:cubicBezTo>
                  <a:pt x="1083" y="607"/>
                  <a:pt x="1084" y="605"/>
                  <a:pt x="1085" y="602"/>
                </a:cubicBezTo>
                <a:cubicBezTo>
                  <a:pt x="1085" y="599"/>
                  <a:pt x="1084" y="596"/>
                  <a:pt x="1083" y="594"/>
                </a:cubicBezTo>
                <a:cubicBezTo>
                  <a:pt x="1081" y="591"/>
                  <a:pt x="1079" y="590"/>
                  <a:pt x="1076" y="589"/>
                </a:cubicBezTo>
                <a:cubicBezTo>
                  <a:pt x="1073" y="588"/>
                  <a:pt x="1057" y="585"/>
                  <a:pt x="1043" y="582"/>
                </a:cubicBezTo>
                <a:cubicBezTo>
                  <a:pt x="1043" y="575"/>
                  <a:pt x="1044" y="567"/>
                  <a:pt x="1044" y="560"/>
                </a:cubicBezTo>
                <a:cubicBezTo>
                  <a:pt x="1058" y="558"/>
                  <a:pt x="1074" y="557"/>
                  <a:pt x="1078" y="557"/>
                </a:cubicBezTo>
                <a:close/>
                <a:moveTo>
                  <a:pt x="544" y="979"/>
                </a:moveTo>
                <a:cubicBezTo>
                  <a:pt x="305" y="979"/>
                  <a:pt x="111" y="785"/>
                  <a:pt x="111" y="545"/>
                </a:cubicBezTo>
                <a:cubicBezTo>
                  <a:pt x="111" y="305"/>
                  <a:pt x="305" y="111"/>
                  <a:pt x="544" y="111"/>
                </a:cubicBezTo>
                <a:cubicBezTo>
                  <a:pt x="783" y="111"/>
                  <a:pt x="977" y="305"/>
                  <a:pt x="977" y="545"/>
                </a:cubicBezTo>
                <a:cubicBezTo>
                  <a:pt x="977" y="785"/>
                  <a:pt x="783" y="979"/>
                  <a:pt x="544" y="979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63" name="Freeform9"/>
          <p:cNvSpPr>
            <a:spLocks noEditPoints="1"/>
          </p:cNvSpPr>
          <p:nvPr/>
        </p:nvSpPr>
        <p:spPr bwMode="auto">
          <a:xfrm>
            <a:off x="5192996" y="1540027"/>
            <a:ext cx="321073" cy="321756"/>
          </a:xfrm>
          <a:custGeom>
            <a:avLst/>
            <a:gdLst>
              <a:gd name="T0" fmla="*/ 1043 w 1088"/>
              <a:gd name="T1" fmla="*/ 507 h 1090"/>
              <a:gd name="T2" fmla="*/ 1036 w 1088"/>
              <a:gd name="T3" fmla="*/ 455 h 1090"/>
              <a:gd name="T4" fmla="*/ 1024 w 1088"/>
              <a:gd name="T5" fmla="*/ 404 h 1090"/>
              <a:gd name="T6" fmla="*/ 1007 w 1088"/>
              <a:gd name="T7" fmla="*/ 355 h 1090"/>
              <a:gd name="T8" fmla="*/ 984 w 1088"/>
              <a:gd name="T9" fmla="*/ 307 h 1090"/>
              <a:gd name="T10" fmla="*/ 957 w 1088"/>
              <a:gd name="T11" fmla="*/ 263 h 1090"/>
              <a:gd name="T12" fmla="*/ 925 w 1088"/>
              <a:gd name="T13" fmla="*/ 221 h 1090"/>
              <a:gd name="T14" fmla="*/ 890 w 1088"/>
              <a:gd name="T15" fmla="*/ 183 h 1090"/>
              <a:gd name="T16" fmla="*/ 850 w 1088"/>
              <a:gd name="T17" fmla="*/ 149 h 1090"/>
              <a:gd name="T18" fmla="*/ 807 w 1088"/>
              <a:gd name="T19" fmla="*/ 119 h 1090"/>
              <a:gd name="T20" fmla="*/ 761 w 1088"/>
              <a:gd name="T21" fmla="*/ 93 h 1090"/>
              <a:gd name="T22" fmla="*/ 713 w 1088"/>
              <a:gd name="T23" fmla="*/ 73 h 1090"/>
              <a:gd name="T24" fmla="*/ 663 w 1088"/>
              <a:gd name="T25" fmla="*/ 58 h 1090"/>
              <a:gd name="T26" fmla="*/ 611 w 1088"/>
              <a:gd name="T27" fmla="*/ 48 h 1090"/>
              <a:gd name="T28" fmla="*/ 559 w 1088"/>
              <a:gd name="T29" fmla="*/ 44 h 1090"/>
              <a:gd name="T30" fmla="*/ 507 w 1088"/>
              <a:gd name="T31" fmla="*/ 45 h 1090"/>
              <a:gd name="T32" fmla="*/ 455 w 1088"/>
              <a:gd name="T33" fmla="*/ 52 h 1090"/>
              <a:gd name="T34" fmla="*/ 404 w 1088"/>
              <a:gd name="T35" fmla="*/ 64 h 1090"/>
              <a:gd name="T36" fmla="*/ 354 w 1088"/>
              <a:gd name="T37" fmla="*/ 81 h 1090"/>
              <a:gd name="T38" fmla="*/ 307 w 1088"/>
              <a:gd name="T39" fmla="*/ 104 h 1090"/>
              <a:gd name="T40" fmla="*/ 262 w 1088"/>
              <a:gd name="T41" fmla="*/ 131 h 1090"/>
              <a:gd name="T42" fmla="*/ 221 w 1088"/>
              <a:gd name="T43" fmla="*/ 163 h 1090"/>
              <a:gd name="T44" fmla="*/ 182 w 1088"/>
              <a:gd name="T45" fmla="*/ 199 h 1090"/>
              <a:gd name="T46" fmla="*/ 148 w 1088"/>
              <a:gd name="T47" fmla="*/ 238 h 1090"/>
              <a:gd name="T48" fmla="*/ 118 w 1088"/>
              <a:gd name="T49" fmla="*/ 282 h 1090"/>
              <a:gd name="T50" fmla="*/ 93 w 1088"/>
              <a:gd name="T51" fmla="*/ 328 h 1090"/>
              <a:gd name="T52" fmla="*/ 73 w 1088"/>
              <a:gd name="T53" fmla="*/ 376 h 1090"/>
              <a:gd name="T54" fmla="*/ 58 w 1088"/>
              <a:gd name="T55" fmla="*/ 426 h 1090"/>
              <a:gd name="T56" fmla="*/ 48 w 1088"/>
              <a:gd name="T57" fmla="*/ 478 h 1090"/>
              <a:gd name="T58" fmla="*/ 44 w 1088"/>
              <a:gd name="T59" fmla="*/ 530 h 1090"/>
              <a:gd name="T60" fmla="*/ 45 w 1088"/>
              <a:gd name="T61" fmla="*/ 582 h 1090"/>
              <a:gd name="T62" fmla="*/ 52 w 1088"/>
              <a:gd name="T63" fmla="*/ 634 h 1090"/>
              <a:gd name="T64" fmla="*/ 64 w 1088"/>
              <a:gd name="T65" fmla="*/ 686 h 1090"/>
              <a:gd name="T66" fmla="*/ 81 w 1088"/>
              <a:gd name="T67" fmla="*/ 735 h 1090"/>
              <a:gd name="T68" fmla="*/ 104 w 1088"/>
              <a:gd name="T69" fmla="*/ 782 h 1090"/>
              <a:gd name="T70" fmla="*/ 131 w 1088"/>
              <a:gd name="T71" fmla="*/ 827 h 1090"/>
              <a:gd name="T72" fmla="*/ 163 w 1088"/>
              <a:gd name="T73" fmla="*/ 869 h 1090"/>
              <a:gd name="T74" fmla="*/ 198 w 1088"/>
              <a:gd name="T75" fmla="*/ 907 h 1090"/>
              <a:gd name="T76" fmla="*/ 238 w 1088"/>
              <a:gd name="T77" fmla="*/ 941 h 1090"/>
              <a:gd name="T78" fmla="*/ 281 w 1088"/>
              <a:gd name="T79" fmla="*/ 971 h 1090"/>
              <a:gd name="T80" fmla="*/ 327 w 1088"/>
              <a:gd name="T81" fmla="*/ 996 h 1090"/>
              <a:gd name="T82" fmla="*/ 375 w 1088"/>
              <a:gd name="T83" fmla="*/ 1017 h 1090"/>
              <a:gd name="T84" fmla="*/ 425 w 1088"/>
              <a:gd name="T85" fmla="*/ 1032 h 1090"/>
              <a:gd name="T86" fmla="*/ 477 w 1088"/>
              <a:gd name="T87" fmla="*/ 1041 h 1090"/>
              <a:gd name="T88" fmla="*/ 529 w 1088"/>
              <a:gd name="T89" fmla="*/ 1046 h 1090"/>
              <a:gd name="T90" fmla="*/ 581 w 1088"/>
              <a:gd name="T91" fmla="*/ 1045 h 1090"/>
              <a:gd name="T92" fmla="*/ 633 w 1088"/>
              <a:gd name="T93" fmla="*/ 1038 h 1090"/>
              <a:gd name="T94" fmla="*/ 684 w 1088"/>
              <a:gd name="T95" fmla="*/ 1026 h 1090"/>
              <a:gd name="T96" fmla="*/ 734 w 1088"/>
              <a:gd name="T97" fmla="*/ 1009 h 1090"/>
              <a:gd name="T98" fmla="*/ 781 w 1088"/>
              <a:gd name="T99" fmla="*/ 986 h 1090"/>
              <a:gd name="T100" fmla="*/ 826 w 1088"/>
              <a:gd name="T101" fmla="*/ 959 h 1090"/>
              <a:gd name="T102" fmla="*/ 867 w 1088"/>
              <a:gd name="T103" fmla="*/ 927 h 1090"/>
              <a:gd name="T104" fmla="*/ 905 w 1088"/>
              <a:gd name="T105" fmla="*/ 891 h 1090"/>
              <a:gd name="T106" fmla="*/ 940 w 1088"/>
              <a:gd name="T107" fmla="*/ 851 h 1090"/>
              <a:gd name="T108" fmla="*/ 969 w 1088"/>
              <a:gd name="T109" fmla="*/ 808 h 1090"/>
              <a:gd name="T110" fmla="*/ 995 w 1088"/>
              <a:gd name="T111" fmla="*/ 762 h 1090"/>
              <a:gd name="T112" fmla="*/ 1015 w 1088"/>
              <a:gd name="T113" fmla="*/ 714 h 1090"/>
              <a:gd name="T114" fmla="*/ 1030 w 1088"/>
              <a:gd name="T115" fmla="*/ 664 h 1090"/>
              <a:gd name="T116" fmla="*/ 1040 w 1088"/>
              <a:gd name="T117" fmla="*/ 612 h 1090"/>
              <a:gd name="T118" fmla="*/ 1044 w 1088"/>
              <a:gd name="T119" fmla="*/ 560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8" h="1090">
                <a:moveTo>
                  <a:pt x="1078" y="557"/>
                </a:moveTo>
                <a:cubicBezTo>
                  <a:pt x="1080" y="556"/>
                  <a:pt x="1083" y="555"/>
                  <a:pt x="1085" y="553"/>
                </a:cubicBezTo>
                <a:cubicBezTo>
                  <a:pt x="1087" y="551"/>
                  <a:pt x="1088" y="548"/>
                  <a:pt x="1088" y="545"/>
                </a:cubicBezTo>
                <a:cubicBezTo>
                  <a:pt x="1088" y="542"/>
                  <a:pt x="1087" y="539"/>
                  <a:pt x="1085" y="537"/>
                </a:cubicBezTo>
                <a:cubicBezTo>
                  <a:pt x="1083" y="535"/>
                  <a:pt x="1080" y="533"/>
                  <a:pt x="1078" y="533"/>
                </a:cubicBezTo>
                <a:cubicBezTo>
                  <a:pt x="1074" y="533"/>
                  <a:pt x="1058" y="531"/>
                  <a:pt x="1044" y="530"/>
                </a:cubicBezTo>
                <a:cubicBezTo>
                  <a:pt x="1044" y="522"/>
                  <a:pt x="1043" y="515"/>
                  <a:pt x="1043" y="507"/>
                </a:cubicBezTo>
                <a:cubicBezTo>
                  <a:pt x="1057" y="505"/>
                  <a:pt x="1073" y="501"/>
                  <a:pt x="1076" y="501"/>
                </a:cubicBezTo>
                <a:cubicBezTo>
                  <a:pt x="1079" y="500"/>
                  <a:pt x="1081" y="498"/>
                  <a:pt x="1083" y="496"/>
                </a:cubicBezTo>
                <a:cubicBezTo>
                  <a:pt x="1084" y="494"/>
                  <a:pt x="1085" y="491"/>
                  <a:pt x="1085" y="488"/>
                </a:cubicBezTo>
                <a:cubicBezTo>
                  <a:pt x="1084" y="485"/>
                  <a:pt x="1083" y="482"/>
                  <a:pt x="1081" y="481"/>
                </a:cubicBezTo>
                <a:cubicBezTo>
                  <a:pt x="1079" y="479"/>
                  <a:pt x="1076" y="477"/>
                  <a:pt x="1073" y="477"/>
                </a:cubicBezTo>
                <a:cubicBezTo>
                  <a:pt x="1070" y="477"/>
                  <a:pt x="1054" y="478"/>
                  <a:pt x="1040" y="478"/>
                </a:cubicBezTo>
                <a:cubicBezTo>
                  <a:pt x="1039" y="470"/>
                  <a:pt x="1037" y="463"/>
                  <a:pt x="1036" y="455"/>
                </a:cubicBezTo>
                <a:cubicBezTo>
                  <a:pt x="1050" y="451"/>
                  <a:pt x="1065" y="446"/>
                  <a:pt x="1068" y="445"/>
                </a:cubicBezTo>
                <a:cubicBezTo>
                  <a:pt x="1071" y="444"/>
                  <a:pt x="1073" y="442"/>
                  <a:pt x="1075" y="440"/>
                </a:cubicBezTo>
                <a:cubicBezTo>
                  <a:pt x="1076" y="437"/>
                  <a:pt x="1076" y="435"/>
                  <a:pt x="1076" y="432"/>
                </a:cubicBezTo>
                <a:cubicBezTo>
                  <a:pt x="1075" y="429"/>
                  <a:pt x="1074" y="426"/>
                  <a:pt x="1071" y="425"/>
                </a:cubicBezTo>
                <a:cubicBezTo>
                  <a:pt x="1069" y="423"/>
                  <a:pt x="1066" y="422"/>
                  <a:pt x="1063" y="422"/>
                </a:cubicBezTo>
                <a:cubicBezTo>
                  <a:pt x="1060" y="423"/>
                  <a:pt x="1044" y="425"/>
                  <a:pt x="1030" y="426"/>
                </a:cubicBezTo>
                <a:cubicBezTo>
                  <a:pt x="1028" y="419"/>
                  <a:pt x="1026" y="412"/>
                  <a:pt x="1024" y="404"/>
                </a:cubicBezTo>
                <a:cubicBezTo>
                  <a:pt x="1037" y="399"/>
                  <a:pt x="1052" y="392"/>
                  <a:pt x="1055" y="391"/>
                </a:cubicBezTo>
                <a:cubicBezTo>
                  <a:pt x="1058" y="390"/>
                  <a:pt x="1060" y="388"/>
                  <a:pt x="1061" y="385"/>
                </a:cubicBezTo>
                <a:cubicBezTo>
                  <a:pt x="1062" y="382"/>
                  <a:pt x="1062" y="379"/>
                  <a:pt x="1061" y="377"/>
                </a:cubicBezTo>
                <a:cubicBezTo>
                  <a:pt x="1060" y="374"/>
                  <a:pt x="1058" y="372"/>
                  <a:pt x="1056" y="370"/>
                </a:cubicBezTo>
                <a:cubicBezTo>
                  <a:pt x="1054" y="369"/>
                  <a:pt x="1051" y="368"/>
                  <a:pt x="1048" y="369"/>
                </a:cubicBezTo>
                <a:cubicBezTo>
                  <a:pt x="1045" y="369"/>
                  <a:pt x="1029" y="373"/>
                  <a:pt x="1015" y="376"/>
                </a:cubicBezTo>
                <a:cubicBezTo>
                  <a:pt x="1012" y="369"/>
                  <a:pt x="1010" y="362"/>
                  <a:pt x="1007" y="355"/>
                </a:cubicBezTo>
                <a:cubicBezTo>
                  <a:pt x="1020" y="348"/>
                  <a:pt x="1033" y="340"/>
                  <a:pt x="1036" y="338"/>
                </a:cubicBezTo>
                <a:cubicBezTo>
                  <a:pt x="1039" y="337"/>
                  <a:pt x="1040" y="334"/>
                  <a:pt x="1041" y="332"/>
                </a:cubicBezTo>
                <a:cubicBezTo>
                  <a:pt x="1042" y="329"/>
                  <a:pt x="1042" y="326"/>
                  <a:pt x="1041" y="323"/>
                </a:cubicBezTo>
                <a:cubicBezTo>
                  <a:pt x="1039" y="321"/>
                  <a:pt x="1037" y="319"/>
                  <a:pt x="1035" y="317"/>
                </a:cubicBezTo>
                <a:cubicBezTo>
                  <a:pt x="1032" y="316"/>
                  <a:pt x="1029" y="316"/>
                  <a:pt x="1027" y="317"/>
                </a:cubicBezTo>
                <a:cubicBezTo>
                  <a:pt x="1024" y="318"/>
                  <a:pt x="1009" y="323"/>
                  <a:pt x="995" y="328"/>
                </a:cubicBezTo>
                <a:cubicBezTo>
                  <a:pt x="991" y="321"/>
                  <a:pt x="988" y="314"/>
                  <a:pt x="984" y="307"/>
                </a:cubicBezTo>
                <a:cubicBezTo>
                  <a:pt x="996" y="299"/>
                  <a:pt x="1009" y="290"/>
                  <a:pt x="1012" y="288"/>
                </a:cubicBezTo>
                <a:cubicBezTo>
                  <a:pt x="1014" y="286"/>
                  <a:pt x="1016" y="284"/>
                  <a:pt x="1016" y="281"/>
                </a:cubicBezTo>
                <a:cubicBezTo>
                  <a:pt x="1017" y="278"/>
                  <a:pt x="1016" y="275"/>
                  <a:pt x="1015" y="273"/>
                </a:cubicBezTo>
                <a:cubicBezTo>
                  <a:pt x="1013" y="270"/>
                  <a:pt x="1011" y="268"/>
                  <a:pt x="1008" y="267"/>
                </a:cubicBezTo>
                <a:cubicBezTo>
                  <a:pt x="1006" y="266"/>
                  <a:pt x="1003" y="266"/>
                  <a:pt x="1000" y="268"/>
                </a:cubicBezTo>
                <a:cubicBezTo>
                  <a:pt x="997" y="269"/>
                  <a:pt x="983" y="276"/>
                  <a:pt x="969" y="282"/>
                </a:cubicBezTo>
                <a:cubicBezTo>
                  <a:pt x="966" y="275"/>
                  <a:pt x="961" y="269"/>
                  <a:pt x="957" y="263"/>
                </a:cubicBezTo>
                <a:cubicBezTo>
                  <a:pt x="968" y="253"/>
                  <a:pt x="980" y="242"/>
                  <a:pt x="983" y="240"/>
                </a:cubicBezTo>
                <a:cubicBezTo>
                  <a:pt x="985" y="238"/>
                  <a:pt x="986" y="236"/>
                  <a:pt x="986" y="233"/>
                </a:cubicBezTo>
                <a:cubicBezTo>
                  <a:pt x="986" y="230"/>
                  <a:pt x="986" y="227"/>
                  <a:pt x="984" y="225"/>
                </a:cubicBezTo>
                <a:cubicBezTo>
                  <a:pt x="982" y="222"/>
                  <a:pt x="980" y="221"/>
                  <a:pt x="977" y="220"/>
                </a:cubicBezTo>
                <a:cubicBezTo>
                  <a:pt x="974" y="220"/>
                  <a:pt x="971" y="220"/>
                  <a:pt x="969" y="221"/>
                </a:cubicBezTo>
                <a:cubicBezTo>
                  <a:pt x="966" y="223"/>
                  <a:pt x="952" y="231"/>
                  <a:pt x="940" y="238"/>
                </a:cubicBezTo>
                <a:cubicBezTo>
                  <a:pt x="935" y="233"/>
                  <a:pt x="930" y="227"/>
                  <a:pt x="925" y="221"/>
                </a:cubicBezTo>
                <a:cubicBezTo>
                  <a:pt x="935" y="210"/>
                  <a:pt x="946" y="198"/>
                  <a:pt x="948" y="196"/>
                </a:cubicBezTo>
                <a:cubicBezTo>
                  <a:pt x="950" y="194"/>
                  <a:pt x="951" y="191"/>
                  <a:pt x="951" y="188"/>
                </a:cubicBezTo>
                <a:cubicBezTo>
                  <a:pt x="951" y="185"/>
                  <a:pt x="950" y="183"/>
                  <a:pt x="948" y="180"/>
                </a:cubicBezTo>
                <a:cubicBezTo>
                  <a:pt x="946" y="178"/>
                  <a:pt x="943" y="177"/>
                  <a:pt x="941" y="177"/>
                </a:cubicBezTo>
                <a:cubicBezTo>
                  <a:pt x="938" y="176"/>
                  <a:pt x="935" y="177"/>
                  <a:pt x="933" y="179"/>
                </a:cubicBezTo>
                <a:cubicBezTo>
                  <a:pt x="930" y="181"/>
                  <a:pt x="917" y="190"/>
                  <a:pt x="905" y="199"/>
                </a:cubicBezTo>
                <a:cubicBezTo>
                  <a:pt x="900" y="193"/>
                  <a:pt x="895" y="188"/>
                  <a:pt x="890" y="183"/>
                </a:cubicBezTo>
                <a:cubicBezTo>
                  <a:pt x="898" y="171"/>
                  <a:pt x="908" y="158"/>
                  <a:pt x="910" y="156"/>
                </a:cubicBezTo>
                <a:cubicBezTo>
                  <a:pt x="911" y="153"/>
                  <a:pt x="912" y="150"/>
                  <a:pt x="912" y="148"/>
                </a:cubicBezTo>
                <a:cubicBezTo>
                  <a:pt x="911" y="145"/>
                  <a:pt x="910" y="142"/>
                  <a:pt x="908" y="140"/>
                </a:cubicBezTo>
                <a:cubicBezTo>
                  <a:pt x="906" y="138"/>
                  <a:pt x="903" y="137"/>
                  <a:pt x="900" y="137"/>
                </a:cubicBezTo>
                <a:cubicBezTo>
                  <a:pt x="897" y="137"/>
                  <a:pt x="894" y="138"/>
                  <a:pt x="892" y="140"/>
                </a:cubicBezTo>
                <a:cubicBezTo>
                  <a:pt x="890" y="142"/>
                  <a:pt x="878" y="153"/>
                  <a:pt x="867" y="163"/>
                </a:cubicBezTo>
                <a:cubicBezTo>
                  <a:pt x="862" y="158"/>
                  <a:pt x="856" y="153"/>
                  <a:pt x="850" y="149"/>
                </a:cubicBezTo>
                <a:cubicBezTo>
                  <a:pt x="857" y="136"/>
                  <a:pt x="865" y="122"/>
                  <a:pt x="867" y="119"/>
                </a:cubicBezTo>
                <a:cubicBezTo>
                  <a:pt x="869" y="117"/>
                  <a:pt x="869" y="114"/>
                  <a:pt x="868" y="111"/>
                </a:cubicBezTo>
                <a:cubicBezTo>
                  <a:pt x="868" y="109"/>
                  <a:pt x="866" y="106"/>
                  <a:pt x="864" y="104"/>
                </a:cubicBezTo>
                <a:cubicBezTo>
                  <a:pt x="861" y="103"/>
                  <a:pt x="858" y="102"/>
                  <a:pt x="856" y="102"/>
                </a:cubicBezTo>
                <a:cubicBezTo>
                  <a:pt x="853" y="102"/>
                  <a:pt x="850" y="103"/>
                  <a:pt x="848" y="106"/>
                </a:cubicBezTo>
                <a:cubicBezTo>
                  <a:pt x="846" y="108"/>
                  <a:pt x="835" y="120"/>
                  <a:pt x="826" y="131"/>
                </a:cubicBezTo>
                <a:cubicBezTo>
                  <a:pt x="820" y="127"/>
                  <a:pt x="813" y="123"/>
                  <a:pt x="807" y="119"/>
                </a:cubicBezTo>
                <a:cubicBezTo>
                  <a:pt x="813" y="105"/>
                  <a:pt x="820" y="91"/>
                  <a:pt x="821" y="88"/>
                </a:cubicBezTo>
                <a:cubicBezTo>
                  <a:pt x="822" y="85"/>
                  <a:pt x="822" y="82"/>
                  <a:pt x="821" y="80"/>
                </a:cubicBezTo>
                <a:cubicBezTo>
                  <a:pt x="820" y="77"/>
                  <a:pt x="818" y="75"/>
                  <a:pt x="816" y="73"/>
                </a:cubicBezTo>
                <a:cubicBezTo>
                  <a:pt x="813" y="72"/>
                  <a:pt x="810" y="71"/>
                  <a:pt x="808" y="72"/>
                </a:cubicBezTo>
                <a:cubicBezTo>
                  <a:pt x="805" y="72"/>
                  <a:pt x="802" y="74"/>
                  <a:pt x="801" y="76"/>
                </a:cubicBezTo>
                <a:cubicBezTo>
                  <a:pt x="799" y="79"/>
                  <a:pt x="790" y="92"/>
                  <a:pt x="781" y="104"/>
                </a:cubicBezTo>
                <a:cubicBezTo>
                  <a:pt x="774" y="100"/>
                  <a:pt x="768" y="97"/>
                  <a:pt x="761" y="93"/>
                </a:cubicBezTo>
                <a:cubicBezTo>
                  <a:pt x="766" y="80"/>
                  <a:pt x="771" y="65"/>
                  <a:pt x="772" y="61"/>
                </a:cubicBezTo>
                <a:cubicBezTo>
                  <a:pt x="773" y="59"/>
                  <a:pt x="772" y="56"/>
                  <a:pt x="771" y="53"/>
                </a:cubicBezTo>
                <a:cubicBezTo>
                  <a:pt x="770" y="51"/>
                  <a:pt x="768" y="49"/>
                  <a:pt x="765" y="47"/>
                </a:cubicBezTo>
                <a:cubicBezTo>
                  <a:pt x="762" y="46"/>
                  <a:pt x="760" y="46"/>
                  <a:pt x="757" y="47"/>
                </a:cubicBezTo>
                <a:cubicBezTo>
                  <a:pt x="754" y="48"/>
                  <a:pt x="752" y="49"/>
                  <a:pt x="750" y="52"/>
                </a:cubicBezTo>
                <a:cubicBezTo>
                  <a:pt x="749" y="55"/>
                  <a:pt x="741" y="69"/>
                  <a:pt x="734" y="81"/>
                </a:cubicBezTo>
                <a:cubicBezTo>
                  <a:pt x="727" y="78"/>
                  <a:pt x="720" y="76"/>
                  <a:pt x="713" y="73"/>
                </a:cubicBezTo>
                <a:cubicBezTo>
                  <a:pt x="716" y="59"/>
                  <a:pt x="719" y="43"/>
                  <a:pt x="720" y="40"/>
                </a:cubicBezTo>
                <a:cubicBezTo>
                  <a:pt x="721" y="37"/>
                  <a:pt x="720" y="34"/>
                  <a:pt x="719" y="32"/>
                </a:cubicBezTo>
                <a:cubicBezTo>
                  <a:pt x="717" y="30"/>
                  <a:pt x="715" y="28"/>
                  <a:pt x="712" y="27"/>
                </a:cubicBezTo>
                <a:cubicBezTo>
                  <a:pt x="709" y="26"/>
                  <a:pt x="706" y="26"/>
                  <a:pt x="704" y="27"/>
                </a:cubicBezTo>
                <a:cubicBezTo>
                  <a:pt x="701" y="28"/>
                  <a:pt x="699" y="30"/>
                  <a:pt x="698" y="33"/>
                </a:cubicBezTo>
                <a:cubicBezTo>
                  <a:pt x="696" y="36"/>
                  <a:pt x="690" y="51"/>
                  <a:pt x="684" y="64"/>
                </a:cubicBezTo>
                <a:cubicBezTo>
                  <a:pt x="677" y="62"/>
                  <a:pt x="670" y="60"/>
                  <a:pt x="663" y="58"/>
                </a:cubicBezTo>
                <a:cubicBezTo>
                  <a:pt x="664" y="44"/>
                  <a:pt x="666" y="28"/>
                  <a:pt x="666" y="25"/>
                </a:cubicBezTo>
                <a:cubicBezTo>
                  <a:pt x="667" y="22"/>
                  <a:pt x="666" y="19"/>
                  <a:pt x="664" y="17"/>
                </a:cubicBezTo>
                <a:cubicBezTo>
                  <a:pt x="662" y="14"/>
                  <a:pt x="660" y="13"/>
                  <a:pt x="657" y="12"/>
                </a:cubicBezTo>
                <a:cubicBezTo>
                  <a:pt x="654" y="12"/>
                  <a:pt x="651" y="12"/>
                  <a:pt x="649" y="13"/>
                </a:cubicBezTo>
                <a:cubicBezTo>
                  <a:pt x="646" y="15"/>
                  <a:pt x="644" y="17"/>
                  <a:pt x="643" y="20"/>
                </a:cubicBezTo>
                <a:cubicBezTo>
                  <a:pt x="642" y="23"/>
                  <a:pt x="638" y="38"/>
                  <a:pt x="633" y="52"/>
                </a:cubicBezTo>
                <a:cubicBezTo>
                  <a:pt x="626" y="51"/>
                  <a:pt x="619" y="49"/>
                  <a:pt x="611" y="48"/>
                </a:cubicBezTo>
                <a:cubicBezTo>
                  <a:pt x="611" y="34"/>
                  <a:pt x="611" y="18"/>
                  <a:pt x="611" y="15"/>
                </a:cubicBezTo>
                <a:cubicBezTo>
                  <a:pt x="611" y="12"/>
                  <a:pt x="610" y="9"/>
                  <a:pt x="608" y="7"/>
                </a:cubicBezTo>
                <a:cubicBezTo>
                  <a:pt x="606" y="5"/>
                  <a:pt x="604" y="4"/>
                  <a:pt x="601" y="3"/>
                </a:cubicBezTo>
                <a:cubicBezTo>
                  <a:pt x="598" y="3"/>
                  <a:pt x="595" y="4"/>
                  <a:pt x="593" y="5"/>
                </a:cubicBezTo>
                <a:cubicBezTo>
                  <a:pt x="590" y="7"/>
                  <a:pt x="589" y="9"/>
                  <a:pt x="588" y="12"/>
                </a:cubicBezTo>
                <a:cubicBezTo>
                  <a:pt x="587" y="15"/>
                  <a:pt x="584" y="31"/>
                  <a:pt x="581" y="45"/>
                </a:cubicBezTo>
                <a:cubicBezTo>
                  <a:pt x="574" y="45"/>
                  <a:pt x="566" y="44"/>
                  <a:pt x="559" y="44"/>
                </a:cubicBezTo>
                <a:cubicBezTo>
                  <a:pt x="558" y="30"/>
                  <a:pt x="556" y="14"/>
                  <a:pt x="556" y="10"/>
                </a:cubicBezTo>
                <a:cubicBezTo>
                  <a:pt x="555" y="8"/>
                  <a:pt x="554" y="5"/>
                  <a:pt x="552" y="3"/>
                </a:cubicBezTo>
                <a:cubicBezTo>
                  <a:pt x="550" y="1"/>
                  <a:pt x="547" y="0"/>
                  <a:pt x="544" y="0"/>
                </a:cubicBezTo>
                <a:cubicBezTo>
                  <a:pt x="541" y="0"/>
                  <a:pt x="538" y="1"/>
                  <a:pt x="536" y="3"/>
                </a:cubicBezTo>
                <a:cubicBezTo>
                  <a:pt x="534" y="5"/>
                  <a:pt x="533" y="8"/>
                  <a:pt x="532" y="10"/>
                </a:cubicBezTo>
                <a:cubicBezTo>
                  <a:pt x="532" y="14"/>
                  <a:pt x="530" y="30"/>
                  <a:pt x="529" y="44"/>
                </a:cubicBezTo>
                <a:cubicBezTo>
                  <a:pt x="522" y="44"/>
                  <a:pt x="514" y="45"/>
                  <a:pt x="507" y="45"/>
                </a:cubicBezTo>
                <a:cubicBezTo>
                  <a:pt x="504" y="31"/>
                  <a:pt x="501" y="15"/>
                  <a:pt x="500" y="12"/>
                </a:cubicBezTo>
                <a:cubicBezTo>
                  <a:pt x="499" y="9"/>
                  <a:pt x="497" y="7"/>
                  <a:pt x="495" y="5"/>
                </a:cubicBezTo>
                <a:cubicBezTo>
                  <a:pt x="493" y="4"/>
                  <a:pt x="490" y="3"/>
                  <a:pt x="487" y="3"/>
                </a:cubicBezTo>
                <a:cubicBezTo>
                  <a:pt x="484" y="4"/>
                  <a:pt x="482" y="5"/>
                  <a:pt x="480" y="7"/>
                </a:cubicBezTo>
                <a:cubicBezTo>
                  <a:pt x="478" y="9"/>
                  <a:pt x="477" y="12"/>
                  <a:pt x="477" y="15"/>
                </a:cubicBezTo>
                <a:cubicBezTo>
                  <a:pt x="477" y="18"/>
                  <a:pt x="477" y="34"/>
                  <a:pt x="477" y="48"/>
                </a:cubicBezTo>
                <a:cubicBezTo>
                  <a:pt x="469" y="49"/>
                  <a:pt x="462" y="51"/>
                  <a:pt x="455" y="52"/>
                </a:cubicBezTo>
                <a:cubicBezTo>
                  <a:pt x="450" y="38"/>
                  <a:pt x="446" y="23"/>
                  <a:pt x="445" y="20"/>
                </a:cubicBezTo>
                <a:cubicBezTo>
                  <a:pt x="444" y="17"/>
                  <a:pt x="442" y="15"/>
                  <a:pt x="439" y="13"/>
                </a:cubicBezTo>
                <a:cubicBezTo>
                  <a:pt x="437" y="12"/>
                  <a:pt x="434" y="12"/>
                  <a:pt x="431" y="12"/>
                </a:cubicBezTo>
                <a:cubicBezTo>
                  <a:pt x="428" y="13"/>
                  <a:pt x="426" y="14"/>
                  <a:pt x="424" y="17"/>
                </a:cubicBezTo>
                <a:cubicBezTo>
                  <a:pt x="422" y="19"/>
                  <a:pt x="421" y="22"/>
                  <a:pt x="422" y="25"/>
                </a:cubicBezTo>
                <a:cubicBezTo>
                  <a:pt x="422" y="28"/>
                  <a:pt x="424" y="44"/>
                  <a:pt x="425" y="58"/>
                </a:cubicBezTo>
                <a:cubicBezTo>
                  <a:pt x="418" y="60"/>
                  <a:pt x="411" y="62"/>
                  <a:pt x="404" y="64"/>
                </a:cubicBezTo>
                <a:cubicBezTo>
                  <a:pt x="398" y="51"/>
                  <a:pt x="392" y="36"/>
                  <a:pt x="390" y="33"/>
                </a:cubicBezTo>
                <a:cubicBezTo>
                  <a:pt x="389" y="30"/>
                  <a:pt x="387" y="28"/>
                  <a:pt x="384" y="27"/>
                </a:cubicBezTo>
                <a:cubicBezTo>
                  <a:pt x="382" y="26"/>
                  <a:pt x="379" y="26"/>
                  <a:pt x="376" y="27"/>
                </a:cubicBezTo>
                <a:cubicBezTo>
                  <a:pt x="373" y="28"/>
                  <a:pt x="371" y="30"/>
                  <a:pt x="369" y="32"/>
                </a:cubicBezTo>
                <a:cubicBezTo>
                  <a:pt x="368" y="34"/>
                  <a:pt x="367" y="37"/>
                  <a:pt x="368" y="40"/>
                </a:cubicBezTo>
                <a:cubicBezTo>
                  <a:pt x="369" y="43"/>
                  <a:pt x="372" y="59"/>
                  <a:pt x="375" y="73"/>
                </a:cubicBezTo>
                <a:cubicBezTo>
                  <a:pt x="368" y="76"/>
                  <a:pt x="361" y="78"/>
                  <a:pt x="354" y="81"/>
                </a:cubicBezTo>
                <a:cubicBezTo>
                  <a:pt x="347" y="69"/>
                  <a:pt x="339" y="55"/>
                  <a:pt x="338" y="52"/>
                </a:cubicBezTo>
                <a:cubicBezTo>
                  <a:pt x="336" y="49"/>
                  <a:pt x="334" y="48"/>
                  <a:pt x="331" y="47"/>
                </a:cubicBezTo>
                <a:cubicBezTo>
                  <a:pt x="328" y="46"/>
                  <a:pt x="326" y="46"/>
                  <a:pt x="323" y="47"/>
                </a:cubicBezTo>
                <a:cubicBezTo>
                  <a:pt x="320" y="49"/>
                  <a:pt x="318" y="51"/>
                  <a:pt x="317" y="53"/>
                </a:cubicBezTo>
                <a:cubicBezTo>
                  <a:pt x="316" y="56"/>
                  <a:pt x="315" y="59"/>
                  <a:pt x="316" y="61"/>
                </a:cubicBezTo>
                <a:cubicBezTo>
                  <a:pt x="317" y="65"/>
                  <a:pt x="322" y="80"/>
                  <a:pt x="327" y="93"/>
                </a:cubicBezTo>
                <a:cubicBezTo>
                  <a:pt x="320" y="97"/>
                  <a:pt x="314" y="100"/>
                  <a:pt x="307" y="104"/>
                </a:cubicBezTo>
                <a:cubicBezTo>
                  <a:pt x="298" y="92"/>
                  <a:pt x="289" y="79"/>
                  <a:pt x="287" y="76"/>
                </a:cubicBezTo>
                <a:cubicBezTo>
                  <a:pt x="286" y="74"/>
                  <a:pt x="283" y="72"/>
                  <a:pt x="280" y="72"/>
                </a:cubicBezTo>
                <a:cubicBezTo>
                  <a:pt x="278" y="71"/>
                  <a:pt x="275" y="72"/>
                  <a:pt x="272" y="73"/>
                </a:cubicBezTo>
                <a:cubicBezTo>
                  <a:pt x="270" y="75"/>
                  <a:pt x="268" y="77"/>
                  <a:pt x="267" y="80"/>
                </a:cubicBezTo>
                <a:cubicBezTo>
                  <a:pt x="266" y="82"/>
                  <a:pt x="266" y="85"/>
                  <a:pt x="267" y="88"/>
                </a:cubicBezTo>
                <a:cubicBezTo>
                  <a:pt x="268" y="91"/>
                  <a:pt x="275" y="105"/>
                  <a:pt x="281" y="119"/>
                </a:cubicBezTo>
                <a:cubicBezTo>
                  <a:pt x="275" y="123"/>
                  <a:pt x="268" y="127"/>
                  <a:pt x="262" y="131"/>
                </a:cubicBezTo>
                <a:cubicBezTo>
                  <a:pt x="253" y="120"/>
                  <a:pt x="242" y="108"/>
                  <a:pt x="240" y="106"/>
                </a:cubicBezTo>
                <a:cubicBezTo>
                  <a:pt x="238" y="103"/>
                  <a:pt x="235" y="102"/>
                  <a:pt x="232" y="102"/>
                </a:cubicBezTo>
                <a:cubicBezTo>
                  <a:pt x="230" y="102"/>
                  <a:pt x="227" y="103"/>
                  <a:pt x="224" y="104"/>
                </a:cubicBezTo>
                <a:cubicBezTo>
                  <a:pt x="222" y="106"/>
                  <a:pt x="220" y="109"/>
                  <a:pt x="220" y="111"/>
                </a:cubicBezTo>
                <a:cubicBezTo>
                  <a:pt x="219" y="114"/>
                  <a:pt x="219" y="117"/>
                  <a:pt x="221" y="119"/>
                </a:cubicBezTo>
                <a:cubicBezTo>
                  <a:pt x="223" y="122"/>
                  <a:pt x="231" y="136"/>
                  <a:pt x="238" y="149"/>
                </a:cubicBezTo>
                <a:cubicBezTo>
                  <a:pt x="232" y="153"/>
                  <a:pt x="226" y="158"/>
                  <a:pt x="221" y="163"/>
                </a:cubicBezTo>
                <a:cubicBezTo>
                  <a:pt x="210" y="153"/>
                  <a:pt x="198" y="142"/>
                  <a:pt x="196" y="140"/>
                </a:cubicBezTo>
                <a:cubicBezTo>
                  <a:pt x="194" y="138"/>
                  <a:pt x="191" y="137"/>
                  <a:pt x="188" y="137"/>
                </a:cubicBezTo>
                <a:cubicBezTo>
                  <a:pt x="185" y="137"/>
                  <a:pt x="182" y="138"/>
                  <a:pt x="180" y="140"/>
                </a:cubicBezTo>
                <a:cubicBezTo>
                  <a:pt x="178" y="142"/>
                  <a:pt x="177" y="145"/>
                  <a:pt x="176" y="148"/>
                </a:cubicBezTo>
                <a:cubicBezTo>
                  <a:pt x="176" y="150"/>
                  <a:pt x="176" y="153"/>
                  <a:pt x="178" y="156"/>
                </a:cubicBezTo>
                <a:cubicBezTo>
                  <a:pt x="180" y="158"/>
                  <a:pt x="190" y="171"/>
                  <a:pt x="198" y="183"/>
                </a:cubicBezTo>
                <a:cubicBezTo>
                  <a:pt x="193" y="188"/>
                  <a:pt x="188" y="193"/>
                  <a:pt x="182" y="199"/>
                </a:cubicBezTo>
                <a:cubicBezTo>
                  <a:pt x="171" y="190"/>
                  <a:pt x="158" y="181"/>
                  <a:pt x="155" y="179"/>
                </a:cubicBezTo>
                <a:cubicBezTo>
                  <a:pt x="153" y="177"/>
                  <a:pt x="150" y="176"/>
                  <a:pt x="147" y="177"/>
                </a:cubicBezTo>
                <a:cubicBezTo>
                  <a:pt x="145" y="177"/>
                  <a:pt x="142" y="178"/>
                  <a:pt x="140" y="180"/>
                </a:cubicBezTo>
                <a:cubicBezTo>
                  <a:pt x="138" y="183"/>
                  <a:pt x="137" y="185"/>
                  <a:pt x="137" y="188"/>
                </a:cubicBezTo>
                <a:cubicBezTo>
                  <a:pt x="137" y="191"/>
                  <a:pt x="138" y="194"/>
                  <a:pt x="140" y="196"/>
                </a:cubicBezTo>
                <a:cubicBezTo>
                  <a:pt x="142" y="198"/>
                  <a:pt x="153" y="210"/>
                  <a:pt x="163" y="221"/>
                </a:cubicBezTo>
                <a:cubicBezTo>
                  <a:pt x="158" y="227"/>
                  <a:pt x="153" y="233"/>
                  <a:pt x="148" y="238"/>
                </a:cubicBezTo>
                <a:cubicBezTo>
                  <a:pt x="136" y="231"/>
                  <a:pt x="122" y="223"/>
                  <a:pt x="119" y="221"/>
                </a:cubicBezTo>
                <a:cubicBezTo>
                  <a:pt x="117" y="220"/>
                  <a:pt x="114" y="220"/>
                  <a:pt x="111" y="220"/>
                </a:cubicBezTo>
                <a:cubicBezTo>
                  <a:pt x="108" y="221"/>
                  <a:pt x="106" y="222"/>
                  <a:pt x="104" y="225"/>
                </a:cubicBezTo>
                <a:cubicBezTo>
                  <a:pt x="102" y="227"/>
                  <a:pt x="102" y="230"/>
                  <a:pt x="102" y="233"/>
                </a:cubicBezTo>
                <a:cubicBezTo>
                  <a:pt x="102" y="236"/>
                  <a:pt x="103" y="238"/>
                  <a:pt x="105" y="240"/>
                </a:cubicBezTo>
                <a:cubicBezTo>
                  <a:pt x="108" y="242"/>
                  <a:pt x="120" y="253"/>
                  <a:pt x="131" y="263"/>
                </a:cubicBezTo>
                <a:cubicBezTo>
                  <a:pt x="127" y="269"/>
                  <a:pt x="122" y="275"/>
                  <a:pt x="118" y="282"/>
                </a:cubicBezTo>
                <a:cubicBezTo>
                  <a:pt x="105" y="276"/>
                  <a:pt x="91" y="269"/>
                  <a:pt x="88" y="268"/>
                </a:cubicBezTo>
                <a:cubicBezTo>
                  <a:pt x="85" y="266"/>
                  <a:pt x="82" y="266"/>
                  <a:pt x="80" y="267"/>
                </a:cubicBezTo>
                <a:cubicBezTo>
                  <a:pt x="77" y="268"/>
                  <a:pt x="75" y="270"/>
                  <a:pt x="73" y="273"/>
                </a:cubicBezTo>
                <a:cubicBezTo>
                  <a:pt x="72" y="275"/>
                  <a:pt x="71" y="278"/>
                  <a:pt x="72" y="281"/>
                </a:cubicBezTo>
                <a:cubicBezTo>
                  <a:pt x="72" y="284"/>
                  <a:pt x="74" y="286"/>
                  <a:pt x="76" y="288"/>
                </a:cubicBezTo>
                <a:cubicBezTo>
                  <a:pt x="79" y="290"/>
                  <a:pt x="92" y="299"/>
                  <a:pt x="104" y="307"/>
                </a:cubicBezTo>
                <a:cubicBezTo>
                  <a:pt x="100" y="314"/>
                  <a:pt x="97" y="321"/>
                  <a:pt x="93" y="328"/>
                </a:cubicBezTo>
                <a:cubicBezTo>
                  <a:pt x="79" y="323"/>
                  <a:pt x="64" y="318"/>
                  <a:pt x="61" y="317"/>
                </a:cubicBezTo>
                <a:cubicBezTo>
                  <a:pt x="59" y="316"/>
                  <a:pt x="56" y="316"/>
                  <a:pt x="53" y="317"/>
                </a:cubicBezTo>
                <a:cubicBezTo>
                  <a:pt x="51" y="319"/>
                  <a:pt x="48" y="321"/>
                  <a:pt x="47" y="323"/>
                </a:cubicBezTo>
                <a:cubicBezTo>
                  <a:pt x="46" y="326"/>
                  <a:pt x="46" y="329"/>
                  <a:pt x="47" y="332"/>
                </a:cubicBezTo>
                <a:cubicBezTo>
                  <a:pt x="48" y="334"/>
                  <a:pt x="49" y="337"/>
                  <a:pt x="52" y="338"/>
                </a:cubicBezTo>
                <a:cubicBezTo>
                  <a:pt x="55" y="340"/>
                  <a:pt x="68" y="348"/>
                  <a:pt x="81" y="355"/>
                </a:cubicBezTo>
                <a:cubicBezTo>
                  <a:pt x="78" y="362"/>
                  <a:pt x="76" y="369"/>
                  <a:pt x="73" y="376"/>
                </a:cubicBezTo>
                <a:cubicBezTo>
                  <a:pt x="59" y="373"/>
                  <a:pt x="43" y="369"/>
                  <a:pt x="40" y="369"/>
                </a:cubicBezTo>
                <a:cubicBezTo>
                  <a:pt x="37" y="368"/>
                  <a:pt x="34" y="369"/>
                  <a:pt x="32" y="370"/>
                </a:cubicBezTo>
                <a:cubicBezTo>
                  <a:pt x="30" y="372"/>
                  <a:pt x="28" y="374"/>
                  <a:pt x="27" y="377"/>
                </a:cubicBezTo>
                <a:cubicBezTo>
                  <a:pt x="26" y="379"/>
                  <a:pt x="26" y="382"/>
                  <a:pt x="27" y="385"/>
                </a:cubicBezTo>
                <a:cubicBezTo>
                  <a:pt x="28" y="388"/>
                  <a:pt x="30" y="390"/>
                  <a:pt x="33" y="391"/>
                </a:cubicBezTo>
                <a:cubicBezTo>
                  <a:pt x="36" y="392"/>
                  <a:pt x="50" y="399"/>
                  <a:pt x="64" y="404"/>
                </a:cubicBezTo>
                <a:cubicBezTo>
                  <a:pt x="62" y="412"/>
                  <a:pt x="60" y="419"/>
                  <a:pt x="58" y="426"/>
                </a:cubicBezTo>
                <a:cubicBezTo>
                  <a:pt x="44" y="425"/>
                  <a:pt x="28" y="423"/>
                  <a:pt x="25" y="422"/>
                </a:cubicBezTo>
                <a:cubicBezTo>
                  <a:pt x="22" y="422"/>
                  <a:pt x="19" y="423"/>
                  <a:pt x="17" y="425"/>
                </a:cubicBezTo>
                <a:cubicBezTo>
                  <a:pt x="14" y="426"/>
                  <a:pt x="13" y="429"/>
                  <a:pt x="12" y="432"/>
                </a:cubicBezTo>
                <a:cubicBezTo>
                  <a:pt x="12" y="435"/>
                  <a:pt x="12" y="437"/>
                  <a:pt x="13" y="440"/>
                </a:cubicBezTo>
                <a:cubicBezTo>
                  <a:pt x="15" y="442"/>
                  <a:pt x="17" y="444"/>
                  <a:pt x="20" y="445"/>
                </a:cubicBezTo>
                <a:cubicBezTo>
                  <a:pt x="23" y="446"/>
                  <a:pt x="38" y="451"/>
                  <a:pt x="52" y="455"/>
                </a:cubicBezTo>
                <a:cubicBezTo>
                  <a:pt x="50" y="463"/>
                  <a:pt x="49" y="470"/>
                  <a:pt x="48" y="478"/>
                </a:cubicBezTo>
                <a:cubicBezTo>
                  <a:pt x="34" y="478"/>
                  <a:pt x="18" y="477"/>
                  <a:pt x="15" y="477"/>
                </a:cubicBezTo>
                <a:cubicBezTo>
                  <a:pt x="12" y="477"/>
                  <a:pt x="9" y="479"/>
                  <a:pt x="7" y="481"/>
                </a:cubicBezTo>
                <a:cubicBezTo>
                  <a:pt x="5" y="482"/>
                  <a:pt x="4" y="485"/>
                  <a:pt x="3" y="488"/>
                </a:cubicBezTo>
                <a:cubicBezTo>
                  <a:pt x="3" y="491"/>
                  <a:pt x="4" y="494"/>
                  <a:pt x="5" y="496"/>
                </a:cubicBezTo>
                <a:cubicBezTo>
                  <a:pt x="7" y="498"/>
                  <a:pt x="9" y="500"/>
                  <a:pt x="12" y="501"/>
                </a:cubicBezTo>
                <a:cubicBezTo>
                  <a:pt x="15" y="501"/>
                  <a:pt x="31" y="505"/>
                  <a:pt x="45" y="507"/>
                </a:cubicBezTo>
                <a:cubicBezTo>
                  <a:pt x="45" y="515"/>
                  <a:pt x="44" y="522"/>
                  <a:pt x="44" y="530"/>
                </a:cubicBezTo>
                <a:cubicBezTo>
                  <a:pt x="30" y="531"/>
                  <a:pt x="14" y="533"/>
                  <a:pt x="10" y="533"/>
                </a:cubicBezTo>
                <a:cubicBezTo>
                  <a:pt x="7" y="533"/>
                  <a:pt x="5" y="535"/>
                  <a:pt x="3" y="537"/>
                </a:cubicBezTo>
                <a:cubicBezTo>
                  <a:pt x="1" y="539"/>
                  <a:pt x="0" y="542"/>
                  <a:pt x="0" y="545"/>
                </a:cubicBezTo>
                <a:cubicBezTo>
                  <a:pt x="0" y="548"/>
                  <a:pt x="1" y="551"/>
                  <a:pt x="3" y="553"/>
                </a:cubicBezTo>
                <a:cubicBezTo>
                  <a:pt x="5" y="555"/>
                  <a:pt x="7" y="556"/>
                  <a:pt x="10" y="557"/>
                </a:cubicBezTo>
                <a:cubicBezTo>
                  <a:pt x="14" y="557"/>
                  <a:pt x="30" y="558"/>
                  <a:pt x="44" y="560"/>
                </a:cubicBezTo>
                <a:cubicBezTo>
                  <a:pt x="44" y="567"/>
                  <a:pt x="45" y="575"/>
                  <a:pt x="45" y="582"/>
                </a:cubicBezTo>
                <a:cubicBezTo>
                  <a:pt x="31" y="585"/>
                  <a:pt x="15" y="588"/>
                  <a:pt x="12" y="589"/>
                </a:cubicBezTo>
                <a:cubicBezTo>
                  <a:pt x="9" y="590"/>
                  <a:pt x="7" y="591"/>
                  <a:pt x="5" y="594"/>
                </a:cubicBezTo>
                <a:cubicBezTo>
                  <a:pt x="4" y="596"/>
                  <a:pt x="3" y="599"/>
                  <a:pt x="3" y="602"/>
                </a:cubicBezTo>
                <a:cubicBezTo>
                  <a:pt x="4" y="605"/>
                  <a:pt x="5" y="607"/>
                  <a:pt x="7" y="609"/>
                </a:cubicBezTo>
                <a:cubicBezTo>
                  <a:pt x="9" y="611"/>
                  <a:pt x="12" y="613"/>
                  <a:pt x="15" y="612"/>
                </a:cubicBezTo>
                <a:cubicBezTo>
                  <a:pt x="18" y="612"/>
                  <a:pt x="34" y="612"/>
                  <a:pt x="48" y="612"/>
                </a:cubicBezTo>
                <a:cubicBezTo>
                  <a:pt x="49" y="620"/>
                  <a:pt x="50" y="627"/>
                  <a:pt x="52" y="634"/>
                </a:cubicBezTo>
                <a:cubicBezTo>
                  <a:pt x="38" y="639"/>
                  <a:pt x="23" y="644"/>
                  <a:pt x="20" y="645"/>
                </a:cubicBezTo>
                <a:cubicBezTo>
                  <a:pt x="17" y="645"/>
                  <a:pt x="15" y="647"/>
                  <a:pt x="13" y="650"/>
                </a:cubicBezTo>
                <a:cubicBezTo>
                  <a:pt x="12" y="652"/>
                  <a:pt x="12" y="655"/>
                  <a:pt x="12" y="658"/>
                </a:cubicBezTo>
                <a:cubicBezTo>
                  <a:pt x="13" y="661"/>
                  <a:pt x="14" y="664"/>
                  <a:pt x="17" y="665"/>
                </a:cubicBezTo>
                <a:cubicBezTo>
                  <a:pt x="19" y="667"/>
                  <a:pt x="22" y="668"/>
                  <a:pt x="25" y="668"/>
                </a:cubicBezTo>
                <a:cubicBezTo>
                  <a:pt x="28" y="667"/>
                  <a:pt x="44" y="665"/>
                  <a:pt x="58" y="664"/>
                </a:cubicBezTo>
                <a:cubicBezTo>
                  <a:pt x="60" y="671"/>
                  <a:pt x="62" y="678"/>
                  <a:pt x="64" y="686"/>
                </a:cubicBezTo>
                <a:cubicBezTo>
                  <a:pt x="50" y="691"/>
                  <a:pt x="36" y="698"/>
                  <a:pt x="33" y="699"/>
                </a:cubicBezTo>
                <a:cubicBezTo>
                  <a:pt x="30" y="700"/>
                  <a:pt x="28" y="702"/>
                  <a:pt x="27" y="705"/>
                </a:cubicBezTo>
                <a:cubicBezTo>
                  <a:pt x="26" y="708"/>
                  <a:pt x="26" y="710"/>
                  <a:pt x="27" y="713"/>
                </a:cubicBezTo>
                <a:cubicBezTo>
                  <a:pt x="28" y="716"/>
                  <a:pt x="30" y="718"/>
                  <a:pt x="32" y="720"/>
                </a:cubicBezTo>
                <a:cubicBezTo>
                  <a:pt x="34" y="721"/>
                  <a:pt x="37" y="722"/>
                  <a:pt x="40" y="721"/>
                </a:cubicBezTo>
                <a:cubicBezTo>
                  <a:pt x="43" y="721"/>
                  <a:pt x="59" y="717"/>
                  <a:pt x="73" y="714"/>
                </a:cubicBezTo>
                <a:cubicBezTo>
                  <a:pt x="76" y="721"/>
                  <a:pt x="78" y="728"/>
                  <a:pt x="81" y="735"/>
                </a:cubicBezTo>
                <a:cubicBezTo>
                  <a:pt x="68" y="742"/>
                  <a:pt x="55" y="750"/>
                  <a:pt x="52" y="752"/>
                </a:cubicBezTo>
                <a:cubicBezTo>
                  <a:pt x="49" y="753"/>
                  <a:pt x="48" y="755"/>
                  <a:pt x="47" y="758"/>
                </a:cubicBezTo>
                <a:cubicBezTo>
                  <a:pt x="46" y="761"/>
                  <a:pt x="46" y="764"/>
                  <a:pt x="47" y="766"/>
                </a:cubicBezTo>
                <a:cubicBezTo>
                  <a:pt x="48" y="769"/>
                  <a:pt x="51" y="771"/>
                  <a:pt x="53" y="772"/>
                </a:cubicBezTo>
                <a:cubicBezTo>
                  <a:pt x="56" y="774"/>
                  <a:pt x="59" y="774"/>
                  <a:pt x="61" y="773"/>
                </a:cubicBezTo>
                <a:cubicBezTo>
                  <a:pt x="64" y="772"/>
                  <a:pt x="79" y="767"/>
                  <a:pt x="93" y="762"/>
                </a:cubicBezTo>
                <a:cubicBezTo>
                  <a:pt x="97" y="769"/>
                  <a:pt x="100" y="776"/>
                  <a:pt x="104" y="782"/>
                </a:cubicBezTo>
                <a:cubicBezTo>
                  <a:pt x="92" y="791"/>
                  <a:pt x="79" y="800"/>
                  <a:pt x="76" y="802"/>
                </a:cubicBezTo>
                <a:cubicBezTo>
                  <a:pt x="74" y="804"/>
                  <a:pt x="72" y="806"/>
                  <a:pt x="72" y="809"/>
                </a:cubicBezTo>
                <a:cubicBezTo>
                  <a:pt x="71" y="812"/>
                  <a:pt x="72" y="815"/>
                  <a:pt x="73" y="817"/>
                </a:cubicBezTo>
                <a:cubicBezTo>
                  <a:pt x="75" y="820"/>
                  <a:pt x="77" y="822"/>
                  <a:pt x="80" y="823"/>
                </a:cubicBezTo>
                <a:cubicBezTo>
                  <a:pt x="82" y="824"/>
                  <a:pt x="85" y="824"/>
                  <a:pt x="88" y="822"/>
                </a:cubicBezTo>
                <a:cubicBezTo>
                  <a:pt x="91" y="821"/>
                  <a:pt x="105" y="814"/>
                  <a:pt x="118" y="808"/>
                </a:cubicBezTo>
                <a:cubicBezTo>
                  <a:pt x="122" y="815"/>
                  <a:pt x="127" y="821"/>
                  <a:pt x="131" y="827"/>
                </a:cubicBezTo>
                <a:cubicBezTo>
                  <a:pt x="120" y="837"/>
                  <a:pt x="108" y="847"/>
                  <a:pt x="105" y="850"/>
                </a:cubicBezTo>
                <a:cubicBezTo>
                  <a:pt x="103" y="852"/>
                  <a:pt x="102" y="854"/>
                  <a:pt x="102" y="857"/>
                </a:cubicBezTo>
                <a:cubicBezTo>
                  <a:pt x="102" y="860"/>
                  <a:pt x="102" y="863"/>
                  <a:pt x="104" y="865"/>
                </a:cubicBezTo>
                <a:cubicBezTo>
                  <a:pt x="106" y="867"/>
                  <a:pt x="108" y="869"/>
                  <a:pt x="111" y="870"/>
                </a:cubicBezTo>
                <a:cubicBezTo>
                  <a:pt x="114" y="870"/>
                  <a:pt x="117" y="870"/>
                  <a:pt x="119" y="869"/>
                </a:cubicBezTo>
                <a:cubicBezTo>
                  <a:pt x="122" y="867"/>
                  <a:pt x="136" y="859"/>
                  <a:pt x="148" y="851"/>
                </a:cubicBezTo>
                <a:cubicBezTo>
                  <a:pt x="153" y="857"/>
                  <a:pt x="158" y="863"/>
                  <a:pt x="163" y="869"/>
                </a:cubicBezTo>
                <a:cubicBezTo>
                  <a:pt x="153" y="880"/>
                  <a:pt x="142" y="891"/>
                  <a:pt x="140" y="894"/>
                </a:cubicBezTo>
                <a:cubicBezTo>
                  <a:pt x="138" y="896"/>
                  <a:pt x="137" y="899"/>
                  <a:pt x="137" y="902"/>
                </a:cubicBezTo>
                <a:cubicBezTo>
                  <a:pt x="137" y="904"/>
                  <a:pt x="138" y="907"/>
                  <a:pt x="140" y="909"/>
                </a:cubicBezTo>
                <a:cubicBezTo>
                  <a:pt x="142" y="912"/>
                  <a:pt x="145" y="913"/>
                  <a:pt x="147" y="913"/>
                </a:cubicBezTo>
                <a:cubicBezTo>
                  <a:pt x="150" y="914"/>
                  <a:pt x="153" y="913"/>
                  <a:pt x="155" y="911"/>
                </a:cubicBezTo>
                <a:cubicBezTo>
                  <a:pt x="158" y="909"/>
                  <a:pt x="171" y="900"/>
                  <a:pt x="182" y="891"/>
                </a:cubicBezTo>
                <a:cubicBezTo>
                  <a:pt x="188" y="897"/>
                  <a:pt x="193" y="902"/>
                  <a:pt x="198" y="907"/>
                </a:cubicBezTo>
                <a:cubicBezTo>
                  <a:pt x="190" y="919"/>
                  <a:pt x="180" y="932"/>
                  <a:pt x="178" y="934"/>
                </a:cubicBezTo>
                <a:cubicBezTo>
                  <a:pt x="176" y="937"/>
                  <a:pt x="176" y="940"/>
                  <a:pt x="176" y="942"/>
                </a:cubicBezTo>
                <a:cubicBezTo>
                  <a:pt x="177" y="945"/>
                  <a:pt x="178" y="948"/>
                  <a:pt x="180" y="950"/>
                </a:cubicBezTo>
                <a:cubicBezTo>
                  <a:pt x="182" y="952"/>
                  <a:pt x="185" y="953"/>
                  <a:pt x="188" y="953"/>
                </a:cubicBezTo>
                <a:cubicBezTo>
                  <a:pt x="191" y="953"/>
                  <a:pt x="194" y="952"/>
                  <a:pt x="196" y="950"/>
                </a:cubicBezTo>
                <a:cubicBezTo>
                  <a:pt x="198" y="948"/>
                  <a:pt x="210" y="937"/>
                  <a:pt x="221" y="927"/>
                </a:cubicBezTo>
                <a:cubicBezTo>
                  <a:pt x="226" y="932"/>
                  <a:pt x="232" y="937"/>
                  <a:pt x="238" y="941"/>
                </a:cubicBezTo>
                <a:cubicBezTo>
                  <a:pt x="231" y="954"/>
                  <a:pt x="223" y="968"/>
                  <a:pt x="221" y="970"/>
                </a:cubicBezTo>
                <a:cubicBezTo>
                  <a:pt x="219" y="973"/>
                  <a:pt x="219" y="976"/>
                  <a:pt x="220" y="979"/>
                </a:cubicBezTo>
                <a:cubicBezTo>
                  <a:pt x="220" y="981"/>
                  <a:pt x="222" y="984"/>
                  <a:pt x="224" y="986"/>
                </a:cubicBezTo>
                <a:cubicBezTo>
                  <a:pt x="227" y="987"/>
                  <a:pt x="230" y="988"/>
                  <a:pt x="232" y="988"/>
                </a:cubicBezTo>
                <a:cubicBezTo>
                  <a:pt x="235" y="988"/>
                  <a:pt x="238" y="986"/>
                  <a:pt x="240" y="984"/>
                </a:cubicBezTo>
                <a:cubicBezTo>
                  <a:pt x="242" y="982"/>
                  <a:pt x="253" y="970"/>
                  <a:pt x="262" y="959"/>
                </a:cubicBezTo>
                <a:cubicBezTo>
                  <a:pt x="268" y="963"/>
                  <a:pt x="275" y="967"/>
                  <a:pt x="281" y="971"/>
                </a:cubicBezTo>
                <a:cubicBezTo>
                  <a:pt x="275" y="984"/>
                  <a:pt x="268" y="999"/>
                  <a:pt x="267" y="1002"/>
                </a:cubicBezTo>
                <a:cubicBezTo>
                  <a:pt x="266" y="1005"/>
                  <a:pt x="266" y="1008"/>
                  <a:pt x="267" y="1010"/>
                </a:cubicBezTo>
                <a:cubicBezTo>
                  <a:pt x="268" y="1013"/>
                  <a:pt x="270" y="1015"/>
                  <a:pt x="272" y="1017"/>
                </a:cubicBezTo>
                <a:cubicBezTo>
                  <a:pt x="275" y="1018"/>
                  <a:pt x="278" y="1019"/>
                  <a:pt x="280" y="1018"/>
                </a:cubicBezTo>
                <a:cubicBezTo>
                  <a:pt x="283" y="1018"/>
                  <a:pt x="286" y="1016"/>
                  <a:pt x="287" y="1014"/>
                </a:cubicBezTo>
                <a:cubicBezTo>
                  <a:pt x="289" y="1011"/>
                  <a:pt x="298" y="998"/>
                  <a:pt x="307" y="986"/>
                </a:cubicBezTo>
                <a:cubicBezTo>
                  <a:pt x="314" y="990"/>
                  <a:pt x="320" y="993"/>
                  <a:pt x="327" y="996"/>
                </a:cubicBezTo>
                <a:cubicBezTo>
                  <a:pt x="322" y="1010"/>
                  <a:pt x="317" y="1025"/>
                  <a:pt x="316" y="1028"/>
                </a:cubicBezTo>
                <a:cubicBezTo>
                  <a:pt x="315" y="1031"/>
                  <a:pt x="316" y="1034"/>
                  <a:pt x="317" y="1037"/>
                </a:cubicBezTo>
                <a:cubicBezTo>
                  <a:pt x="318" y="1039"/>
                  <a:pt x="320" y="1041"/>
                  <a:pt x="323" y="1042"/>
                </a:cubicBezTo>
                <a:cubicBezTo>
                  <a:pt x="326" y="1044"/>
                  <a:pt x="328" y="1044"/>
                  <a:pt x="331" y="1043"/>
                </a:cubicBezTo>
                <a:cubicBezTo>
                  <a:pt x="334" y="1042"/>
                  <a:pt x="336" y="1041"/>
                  <a:pt x="338" y="1038"/>
                </a:cubicBezTo>
                <a:cubicBezTo>
                  <a:pt x="339" y="1035"/>
                  <a:pt x="347" y="1021"/>
                  <a:pt x="354" y="1009"/>
                </a:cubicBezTo>
                <a:cubicBezTo>
                  <a:pt x="361" y="1011"/>
                  <a:pt x="368" y="1014"/>
                  <a:pt x="375" y="1017"/>
                </a:cubicBezTo>
                <a:cubicBezTo>
                  <a:pt x="372" y="1031"/>
                  <a:pt x="369" y="1046"/>
                  <a:pt x="368" y="1050"/>
                </a:cubicBezTo>
                <a:cubicBezTo>
                  <a:pt x="367" y="1052"/>
                  <a:pt x="368" y="1055"/>
                  <a:pt x="369" y="1058"/>
                </a:cubicBezTo>
                <a:cubicBezTo>
                  <a:pt x="371" y="1060"/>
                  <a:pt x="373" y="1062"/>
                  <a:pt x="376" y="1063"/>
                </a:cubicBezTo>
                <a:cubicBezTo>
                  <a:pt x="379" y="1064"/>
                  <a:pt x="382" y="1064"/>
                  <a:pt x="384" y="1063"/>
                </a:cubicBezTo>
                <a:cubicBezTo>
                  <a:pt x="387" y="1062"/>
                  <a:pt x="389" y="1060"/>
                  <a:pt x="390" y="1057"/>
                </a:cubicBezTo>
                <a:cubicBezTo>
                  <a:pt x="392" y="1054"/>
                  <a:pt x="398" y="1039"/>
                  <a:pt x="404" y="1026"/>
                </a:cubicBezTo>
                <a:cubicBezTo>
                  <a:pt x="411" y="1028"/>
                  <a:pt x="418" y="1030"/>
                  <a:pt x="425" y="1032"/>
                </a:cubicBezTo>
                <a:cubicBezTo>
                  <a:pt x="424" y="1046"/>
                  <a:pt x="422" y="1062"/>
                  <a:pt x="422" y="1065"/>
                </a:cubicBezTo>
                <a:cubicBezTo>
                  <a:pt x="421" y="1068"/>
                  <a:pt x="422" y="1071"/>
                  <a:pt x="424" y="1073"/>
                </a:cubicBezTo>
                <a:cubicBezTo>
                  <a:pt x="426" y="1075"/>
                  <a:pt x="428" y="1077"/>
                  <a:pt x="431" y="1078"/>
                </a:cubicBezTo>
                <a:cubicBezTo>
                  <a:pt x="434" y="1078"/>
                  <a:pt x="437" y="1078"/>
                  <a:pt x="439" y="1076"/>
                </a:cubicBezTo>
                <a:cubicBezTo>
                  <a:pt x="442" y="1075"/>
                  <a:pt x="444" y="1073"/>
                  <a:pt x="445" y="1070"/>
                </a:cubicBezTo>
                <a:cubicBezTo>
                  <a:pt x="446" y="1067"/>
                  <a:pt x="450" y="1052"/>
                  <a:pt x="455" y="1038"/>
                </a:cubicBezTo>
                <a:cubicBezTo>
                  <a:pt x="462" y="1039"/>
                  <a:pt x="469" y="1040"/>
                  <a:pt x="477" y="1041"/>
                </a:cubicBezTo>
                <a:cubicBezTo>
                  <a:pt x="477" y="1056"/>
                  <a:pt x="477" y="1072"/>
                  <a:pt x="477" y="1075"/>
                </a:cubicBezTo>
                <a:cubicBezTo>
                  <a:pt x="477" y="1078"/>
                  <a:pt x="478" y="1081"/>
                  <a:pt x="480" y="1083"/>
                </a:cubicBezTo>
                <a:cubicBezTo>
                  <a:pt x="482" y="1085"/>
                  <a:pt x="484" y="1086"/>
                  <a:pt x="487" y="1087"/>
                </a:cubicBezTo>
                <a:cubicBezTo>
                  <a:pt x="490" y="1087"/>
                  <a:pt x="493" y="1086"/>
                  <a:pt x="495" y="1085"/>
                </a:cubicBezTo>
                <a:cubicBezTo>
                  <a:pt x="497" y="1083"/>
                  <a:pt x="499" y="1081"/>
                  <a:pt x="500" y="1078"/>
                </a:cubicBezTo>
                <a:cubicBezTo>
                  <a:pt x="501" y="1074"/>
                  <a:pt x="504" y="1059"/>
                  <a:pt x="507" y="1045"/>
                </a:cubicBezTo>
                <a:cubicBezTo>
                  <a:pt x="514" y="1045"/>
                  <a:pt x="522" y="1045"/>
                  <a:pt x="529" y="1046"/>
                </a:cubicBezTo>
                <a:cubicBezTo>
                  <a:pt x="530" y="1060"/>
                  <a:pt x="532" y="1076"/>
                  <a:pt x="532" y="1079"/>
                </a:cubicBezTo>
                <a:cubicBezTo>
                  <a:pt x="533" y="1082"/>
                  <a:pt x="534" y="1085"/>
                  <a:pt x="536" y="1087"/>
                </a:cubicBezTo>
                <a:cubicBezTo>
                  <a:pt x="538" y="1089"/>
                  <a:pt x="541" y="1090"/>
                  <a:pt x="544" y="1090"/>
                </a:cubicBezTo>
                <a:cubicBezTo>
                  <a:pt x="547" y="1090"/>
                  <a:pt x="550" y="1088"/>
                  <a:pt x="552" y="1087"/>
                </a:cubicBezTo>
                <a:cubicBezTo>
                  <a:pt x="554" y="1085"/>
                  <a:pt x="555" y="1082"/>
                  <a:pt x="556" y="1079"/>
                </a:cubicBezTo>
                <a:cubicBezTo>
                  <a:pt x="556" y="1076"/>
                  <a:pt x="558" y="1060"/>
                  <a:pt x="559" y="1046"/>
                </a:cubicBezTo>
                <a:cubicBezTo>
                  <a:pt x="566" y="1045"/>
                  <a:pt x="574" y="1045"/>
                  <a:pt x="581" y="1045"/>
                </a:cubicBezTo>
                <a:cubicBezTo>
                  <a:pt x="584" y="1059"/>
                  <a:pt x="587" y="1074"/>
                  <a:pt x="588" y="1078"/>
                </a:cubicBezTo>
                <a:cubicBezTo>
                  <a:pt x="589" y="1081"/>
                  <a:pt x="590" y="1083"/>
                  <a:pt x="593" y="1085"/>
                </a:cubicBezTo>
                <a:cubicBezTo>
                  <a:pt x="595" y="1086"/>
                  <a:pt x="598" y="1087"/>
                  <a:pt x="601" y="1087"/>
                </a:cubicBezTo>
                <a:cubicBezTo>
                  <a:pt x="604" y="1086"/>
                  <a:pt x="606" y="1085"/>
                  <a:pt x="608" y="1083"/>
                </a:cubicBezTo>
                <a:cubicBezTo>
                  <a:pt x="610" y="1081"/>
                  <a:pt x="611" y="1078"/>
                  <a:pt x="611" y="1075"/>
                </a:cubicBezTo>
                <a:cubicBezTo>
                  <a:pt x="611" y="1072"/>
                  <a:pt x="611" y="1056"/>
                  <a:pt x="611" y="1041"/>
                </a:cubicBezTo>
                <a:cubicBezTo>
                  <a:pt x="619" y="1040"/>
                  <a:pt x="626" y="1039"/>
                  <a:pt x="633" y="1038"/>
                </a:cubicBezTo>
                <a:cubicBezTo>
                  <a:pt x="638" y="1052"/>
                  <a:pt x="642" y="1067"/>
                  <a:pt x="643" y="1070"/>
                </a:cubicBezTo>
                <a:cubicBezTo>
                  <a:pt x="644" y="1073"/>
                  <a:pt x="646" y="1075"/>
                  <a:pt x="649" y="1076"/>
                </a:cubicBezTo>
                <a:cubicBezTo>
                  <a:pt x="651" y="1078"/>
                  <a:pt x="654" y="1078"/>
                  <a:pt x="657" y="1078"/>
                </a:cubicBezTo>
                <a:cubicBezTo>
                  <a:pt x="660" y="1077"/>
                  <a:pt x="662" y="1075"/>
                  <a:pt x="664" y="1073"/>
                </a:cubicBezTo>
                <a:cubicBezTo>
                  <a:pt x="666" y="1071"/>
                  <a:pt x="667" y="1068"/>
                  <a:pt x="666" y="1065"/>
                </a:cubicBezTo>
                <a:cubicBezTo>
                  <a:pt x="666" y="1062"/>
                  <a:pt x="664" y="1046"/>
                  <a:pt x="663" y="1032"/>
                </a:cubicBezTo>
                <a:cubicBezTo>
                  <a:pt x="670" y="1030"/>
                  <a:pt x="677" y="1028"/>
                  <a:pt x="684" y="1026"/>
                </a:cubicBezTo>
                <a:cubicBezTo>
                  <a:pt x="690" y="1039"/>
                  <a:pt x="696" y="1054"/>
                  <a:pt x="698" y="1057"/>
                </a:cubicBezTo>
                <a:cubicBezTo>
                  <a:pt x="699" y="1060"/>
                  <a:pt x="701" y="1062"/>
                  <a:pt x="704" y="1063"/>
                </a:cubicBezTo>
                <a:cubicBezTo>
                  <a:pt x="706" y="1064"/>
                  <a:pt x="709" y="1064"/>
                  <a:pt x="712" y="1063"/>
                </a:cubicBezTo>
                <a:cubicBezTo>
                  <a:pt x="715" y="1062"/>
                  <a:pt x="717" y="1060"/>
                  <a:pt x="719" y="1058"/>
                </a:cubicBezTo>
                <a:cubicBezTo>
                  <a:pt x="720" y="1055"/>
                  <a:pt x="721" y="1052"/>
                  <a:pt x="720" y="1050"/>
                </a:cubicBezTo>
                <a:cubicBezTo>
                  <a:pt x="719" y="1046"/>
                  <a:pt x="716" y="1031"/>
                  <a:pt x="713" y="1017"/>
                </a:cubicBezTo>
                <a:cubicBezTo>
                  <a:pt x="720" y="1014"/>
                  <a:pt x="727" y="1011"/>
                  <a:pt x="734" y="1009"/>
                </a:cubicBezTo>
                <a:cubicBezTo>
                  <a:pt x="741" y="1021"/>
                  <a:pt x="749" y="1035"/>
                  <a:pt x="750" y="1038"/>
                </a:cubicBezTo>
                <a:cubicBezTo>
                  <a:pt x="752" y="1041"/>
                  <a:pt x="754" y="1042"/>
                  <a:pt x="757" y="1043"/>
                </a:cubicBezTo>
                <a:cubicBezTo>
                  <a:pt x="760" y="1044"/>
                  <a:pt x="762" y="1044"/>
                  <a:pt x="765" y="1042"/>
                </a:cubicBezTo>
                <a:cubicBezTo>
                  <a:pt x="768" y="1041"/>
                  <a:pt x="770" y="1039"/>
                  <a:pt x="771" y="1037"/>
                </a:cubicBezTo>
                <a:cubicBezTo>
                  <a:pt x="772" y="1034"/>
                  <a:pt x="773" y="1031"/>
                  <a:pt x="772" y="1028"/>
                </a:cubicBezTo>
                <a:cubicBezTo>
                  <a:pt x="771" y="1025"/>
                  <a:pt x="766" y="1010"/>
                  <a:pt x="761" y="996"/>
                </a:cubicBezTo>
                <a:cubicBezTo>
                  <a:pt x="768" y="993"/>
                  <a:pt x="774" y="990"/>
                  <a:pt x="781" y="986"/>
                </a:cubicBezTo>
                <a:cubicBezTo>
                  <a:pt x="790" y="998"/>
                  <a:pt x="799" y="1011"/>
                  <a:pt x="801" y="1014"/>
                </a:cubicBezTo>
                <a:cubicBezTo>
                  <a:pt x="802" y="1016"/>
                  <a:pt x="805" y="1018"/>
                  <a:pt x="808" y="1018"/>
                </a:cubicBezTo>
                <a:cubicBezTo>
                  <a:pt x="810" y="1019"/>
                  <a:pt x="813" y="1018"/>
                  <a:pt x="816" y="1017"/>
                </a:cubicBezTo>
                <a:cubicBezTo>
                  <a:pt x="818" y="1015"/>
                  <a:pt x="820" y="1013"/>
                  <a:pt x="821" y="1010"/>
                </a:cubicBezTo>
                <a:cubicBezTo>
                  <a:pt x="822" y="1008"/>
                  <a:pt x="822" y="1005"/>
                  <a:pt x="821" y="1002"/>
                </a:cubicBezTo>
                <a:cubicBezTo>
                  <a:pt x="820" y="999"/>
                  <a:pt x="813" y="984"/>
                  <a:pt x="807" y="971"/>
                </a:cubicBezTo>
                <a:cubicBezTo>
                  <a:pt x="813" y="967"/>
                  <a:pt x="820" y="963"/>
                  <a:pt x="826" y="959"/>
                </a:cubicBezTo>
                <a:cubicBezTo>
                  <a:pt x="835" y="970"/>
                  <a:pt x="846" y="982"/>
                  <a:pt x="848" y="984"/>
                </a:cubicBezTo>
                <a:cubicBezTo>
                  <a:pt x="850" y="986"/>
                  <a:pt x="853" y="988"/>
                  <a:pt x="856" y="988"/>
                </a:cubicBezTo>
                <a:cubicBezTo>
                  <a:pt x="858" y="988"/>
                  <a:pt x="861" y="987"/>
                  <a:pt x="864" y="986"/>
                </a:cubicBezTo>
                <a:cubicBezTo>
                  <a:pt x="866" y="984"/>
                  <a:pt x="868" y="981"/>
                  <a:pt x="868" y="979"/>
                </a:cubicBezTo>
                <a:cubicBezTo>
                  <a:pt x="869" y="976"/>
                  <a:pt x="869" y="973"/>
                  <a:pt x="867" y="970"/>
                </a:cubicBezTo>
                <a:cubicBezTo>
                  <a:pt x="865" y="968"/>
                  <a:pt x="857" y="954"/>
                  <a:pt x="850" y="941"/>
                </a:cubicBezTo>
                <a:cubicBezTo>
                  <a:pt x="856" y="937"/>
                  <a:pt x="862" y="932"/>
                  <a:pt x="867" y="927"/>
                </a:cubicBezTo>
                <a:cubicBezTo>
                  <a:pt x="878" y="937"/>
                  <a:pt x="890" y="948"/>
                  <a:pt x="892" y="950"/>
                </a:cubicBezTo>
                <a:cubicBezTo>
                  <a:pt x="894" y="952"/>
                  <a:pt x="897" y="953"/>
                  <a:pt x="900" y="953"/>
                </a:cubicBezTo>
                <a:cubicBezTo>
                  <a:pt x="903" y="953"/>
                  <a:pt x="906" y="952"/>
                  <a:pt x="908" y="950"/>
                </a:cubicBezTo>
                <a:cubicBezTo>
                  <a:pt x="910" y="948"/>
                  <a:pt x="911" y="945"/>
                  <a:pt x="912" y="942"/>
                </a:cubicBezTo>
                <a:cubicBezTo>
                  <a:pt x="912" y="940"/>
                  <a:pt x="911" y="937"/>
                  <a:pt x="910" y="934"/>
                </a:cubicBezTo>
                <a:cubicBezTo>
                  <a:pt x="908" y="932"/>
                  <a:pt x="898" y="919"/>
                  <a:pt x="890" y="907"/>
                </a:cubicBezTo>
                <a:cubicBezTo>
                  <a:pt x="895" y="902"/>
                  <a:pt x="900" y="897"/>
                  <a:pt x="905" y="891"/>
                </a:cubicBezTo>
                <a:cubicBezTo>
                  <a:pt x="917" y="900"/>
                  <a:pt x="930" y="909"/>
                  <a:pt x="933" y="911"/>
                </a:cubicBezTo>
                <a:cubicBezTo>
                  <a:pt x="935" y="913"/>
                  <a:pt x="938" y="914"/>
                  <a:pt x="941" y="913"/>
                </a:cubicBezTo>
                <a:cubicBezTo>
                  <a:pt x="943" y="913"/>
                  <a:pt x="946" y="912"/>
                  <a:pt x="948" y="909"/>
                </a:cubicBezTo>
                <a:cubicBezTo>
                  <a:pt x="950" y="907"/>
                  <a:pt x="951" y="904"/>
                  <a:pt x="951" y="902"/>
                </a:cubicBezTo>
                <a:cubicBezTo>
                  <a:pt x="951" y="899"/>
                  <a:pt x="950" y="896"/>
                  <a:pt x="948" y="894"/>
                </a:cubicBezTo>
                <a:cubicBezTo>
                  <a:pt x="946" y="891"/>
                  <a:pt x="935" y="880"/>
                  <a:pt x="925" y="869"/>
                </a:cubicBezTo>
                <a:cubicBezTo>
                  <a:pt x="930" y="863"/>
                  <a:pt x="935" y="857"/>
                  <a:pt x="940" y="851"/>
                </a:cubicBezTo>
                <a:cubicBezTo>
                  <a:pt x="952" y="859"/>
                  <a:pt x="966" y="867"/>
                  <a:pt x="969" y="869"/>
                </a:cubicBezTo>
                <a:cubicBezTo>
                  <a:pt x="971" y="870"/>
                  <a:pt x="974" y="870"/>
                  <a:pt x="977" y="870"/>
                </a:cubicBezTo>
                <a:cubicBezTo>
                  <a:pt x="980" y="869"/>
                  <a:pt x="982" y="867"/>
                  <a:pt x="984" y="865"/>
                </a:cubicBezTo>
                <a:cubicBezTo>
                  <a:pt x="986" y="863"/>
                  <a:pt x="986" y="860"/>
                  <a:pt x="986" y="857"/>
                </a:cubicBezTo>
                <a:cubicBezTo>
                  <a:pt x="986" y="854"/>
                  <a:pt x="985" y="852"/>
                  <a:pt x="983" y="850"/>
                </a:cubicBezTo>
                <a:cubicBezTo>
                  <a:pt x="980" y="847"/>
                  <a:pt x="968" y="837"/>
                  <a:pt x="957" y="827"/>
                </a:cubicBezTo>
                <a:cubicBezTo>
                  <a:pt x="961" y="821"/>
                  <a:pt x="966" y="815"/>
                  <a:pt x="969" y="808"/>
                </a:cubicBezTo>
                <a:cubicBezTo>
                  <a:pt x="983" y="814"/>
                  <a:pt x="997" y="821"/>
                  <a:pt x="1000" y="822"/>
                </a:cubicBezTo>
                <a:cubicBezTo>
                  <a:pt x="1003" y="824"/>
                  <a:pt x="1006" y="824"/>
                  <a:pt x="1008" y="823"/>
                </a:cubicBezTo>
                <a:cubicBezTo>
                  <a:pt x="1011" y="822"/>
                  <a:pt x="1013" y="820"/>
                  <a:pt x="1015" y="817"/>
                </a:cubicBezTo>
                <a:cubicBezTo>
                  <a:pt x="1016" y="815"/>
                  <a:pt x="1017" y="812"/>
                  <a:pt x="1016" y="809"/>
                </a:cubicBezTo>
                <a:cubicBezTo>
                  <a:pt x="1016" y="806"/>
                  <a:pt x="1014" y="804"/>
                  <a:pt x="1012" y="802"/>
                </a:cubicBezTo>
                <a:cubicBezTo>
                  <a:pt x="1009" y="800"/>
                  <a:pt x="996" y="791"/>
                  <a:pt x="984" y="782"/>
                </a:cubicBezTo>
                <a:cubicBezTo>
                  <a:pt x="988" y="776"/>
                  <a:pt x="991" y="769"/>
                  <a:pt x="995" y="762"/>
                </a:cubicBezTo>
                <a:cubicBezTo>
                  <a:pt x="1009" y="767"/>
                  <a:pt x="1024" y="772"/>
                  <a:pt x="1027" y="773"/>
                </a:cubicBezTo>
                <a:cubicBezTo>
                  <a:pt x="1029" y="774"/>
                  <a:pt x="1032" y="774"/>
                  <a:pt x="1035" y="772"/>
                </a:cubicBezTo>
                <a:cubicBezTo>
                  <a:pt x="1037" y="771"/>
                  <a:pt x="1039" y="769"/>
                  <a:pt x="1041" y="766"/>
                </a:cubicBezTo>
                <a:cubicBezTo>
                  <a:pt x="1042" y="764"/>
                  <a:pt x="1042" y="761"/>
                  <a:pt x="1041" y="758"/>
                </a:cubicBezTo>
                <a:cubicBezTo>
                  <a:pt x="1040" y="755"/>
                  <a:pt x="1039" y="753"/>
                  <a:pt x="1036" y="752"/>
                </a:cubicBezTo>
                <a:cubicBezTo>
                  <a:pt x="1033" y="750"/>
                  <a:pt x="1020" y="742"/>
                  <a:pt x="1007" y="735"/>
                </a:cubicBezTo>
                <a:cubicBezTo>
                  <a:pt x="1010" y="728"/>
                  <a:pt x="1012" y="721"/>
                  <a:pt x="1015" y="714"/>
                </a:cubicBezTo>
                <a:cubicBezTo>
                  <a:pt x="1029" y="717"/>
                  <a:pt x="1045" y="721"/>
                  <a:pt x="1048" y="721"/>
                </a:cubicBezTo>
                <a:cubicBezTo>
                  <a:pt x="1051" y="722"/>
                  <a:pt x="1054" y="721"/>
                  <a:pt x="1056" y="720"/>
                </a:cubicBezTo>
                <a:cubicBezTo>
                  <a:pt x="1058" y="718"/>
                  <a:pt x="1060" y="716"/>
                  <a:pt x="1061" y="713"/>
                </a:cubicBezTo>
                <a:cubicBezTo>
                  <a:pt x="1062" y="710"/>
                  <a:pt x="1062" y="707"/>
                  <a:pt x="1061" y="705"/>
                </a:cubicBezTo>
                <a:cubicBezTo>
                  <a:pt x="1060" y="702"/>
                  <a:pt x="1058" y="700"/>
                  <a:pt x="1055" y="699"/>
                </a:cubicBezTo>
                <a:cubicBezTo>
                  <a:pt x="1052" y="698"/>
                  <a:pt x="1037" y="691"/>
                  <a:pt x="1024" y="686"/>
                </a:cubicBezTo>
                <a:cubicBezTo>
                  <a:pt x="1026" y="678"/>
                  <a:pt x="1028" y="671"/>
                  <a:pt x="1030" y="664"/>
                </a:cubicBezTo>
                <a:cubicBezTo>
                  <a:pt x="1044" y="665"/>
                  <a:pt x="1060" y="667"/>
                  <a:pt x="1063" y="668"/>
                </a:cubicBezTo>
                <a:cubicBezTo>
                  <a:pt x="1066" y="668"/>
                  <a:pt x="1069" y="667"/>
                  <a:pt x="1071" y="665"/>
                </a:cubicBezTo>
                <a:cubicBezTo>
                  <a:pt x="1074" y="664"/>
                  <a:pt x="1075" y="661"/>
                  <a:pt x="1076" y="658"/>
                </a:cubicBezTo>
                <a:cubicBezTo>
                  <a:pt x="1076" y="655"/>
                  <a:pt x="1076" y="652"/>
                  <a:pt x="1075" y="650"/>
                </a:cubicBezTo>
                <a:cubicBezTo>
                  <a:pt x="1073" y="647"/>
                  <a:pt x="1071" y="645"/>
                  <a:pt x="1068" y="645"/>
                </a:cubicBezTo>
                <a:cubicBezTo>
                  <a:pt x="1065" y="644"/>
                  <a:pt x="1050" y="639"/>
                  <a:pt x="1036" y="634"/>
                </a:cubicBezTo>
                <a:cubicBezTo>
                  <a:pt x="1037" y="627"/>
                  <a:pt x="1039" y="620"/>
                  <a:pt x="1040" y="612"/>
                </a:cubicBezTo>
                <a:cubicBezTo>
                  <a:pt x="1054" y="612"/>
                  <a:pt x="1070" y="612"/>
                  <a:pt x="1073" y="612"/>
                </a:cubicBezTo>
                <a:cubicBezTo>
                  <a:pt x="1076" y="613"/>
                  <a:pt x="1079" y="611"/>
                  <a:pt x="1081" y="609"/>
                </a:cubicBezTo>
                <a:cubicBezTo>
                  <a:pt x="1083" y="607"/>
                  <a:pt x="1084" y="605"/>
                  <a:pt x="1085" y="602"/>
                </a:cubicBezTo>
                <a:cubicBezTo>
                  <a:pt x="1085" y="599"/>
                  <a:pt x="1084" y="596"/>
                  <a:pt x="1083" y="594"/>
                </a:cubicBezTo>
                <a:cubicBezTo>
                  <a:pt x="1081" y="591"/>
                  <a:pt x="1079" y="590"/>
                  <a:pt x="1076" y="589"/>
                </a:cubicBezTo>
                <a:cubicBezTo>
                  <a:pt x="1073" y="588"/>
                  <a:pt x="1057" y="585"/>
                  <a:pt x="1043" y="582"/>
                </a:cubicBezTo>
                <a:cubicBezTo>
                  <a:pt x="1043" y="575"/>
                  <a:pt x="1044" y="567"/>
                  <a:pt x="1044" y="560"/>
                </a:cubicBezTo>
                <a:cubicBezTo>
                  <a:pt x="1058" y="558"/>
                  <a:pt x="1074" y="557"/>
                  <a:pt x="1078" y="557"/>
                </a:cubicBezTo>
                <a:close/>
                <a:moveTo>
                  <a:pt x="544" y="979"/>
                </a:moveTo>
                <a:cubicBezTo>
                  <a:pt x="305" y="979"/>
                  <a:pt x="111" y="785"/>
                  <a:pt x="111" y="545"/>
                </a:cubicBezTo>
                <a:cubicBezTo>
                  <a:pt x="111" y="305"/>
                  <a:pt x="305" y="111"/>
                  <a:pt x="544" y="111"/>
                </a:cubicBezTo>
                <a:cubicBezTo>
                  <a:pt x="783" y="111"/>
                  <a:pt x="977" y="305"/>
                  <a:pt x="977" y="545"/>
                </a:cubicBezTo>
                <a:cubicBezTo>
                  <a:pt x="977" y="785"/>
                  <a:pt x="783" y="979"/>
                  <a:pt x="544" y="979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67" name="Freeform10"/>
          <p:cNvSpPr>
            <a:spLocks noEditPoints="1"/>
          </p:cNvSpPr>
          <p:nvPr/>
        </p:nvSpPr>
        <p:spPr bwMode="auto">
          <a:xfrm>
            <a:off x="5490420" y="3712335"/>
            <a:ext cx="321073" cy="321756"/>
          </a:xfrm>
          <a:custGeom>
            <a:avLst/>
            <a:gdLst>
              <a:gd name="T0" fmla="*/ 1043 w 1088"/>
              <a:gd name="T1" fmla="*/ 507 h 1090"/>
              <a:gd name="T2" fmla="*/ 1036 w 1088"/>
              <a:gd name="T3" fmla="*/ 455 h 1090"/>
              <a:gd name="T4" fmla="*/ 1024 w 1088"/>
              <a:gd name="T5" fmla="*/ 404 h 1090"/>
              <a:gd name="T6" fmla="*/ 1007 w 1088"/>
              <a:gd name="T7" fmla="*/ 355 h 1090"/>
              <a:gd name="T8" fmla="*/ 984 w 1088"/>
              <a:gd name="T9" fmla="*/ 307 h 1090"/>
              <a:gd name="T10" fmla="*/ 957 w 1088"/>
              <a:gd name="T11" fmla="*/ 263 h 1090"/>
              <a:gd name="T12" fmla="*/ 925 w 1088"/>
              <a:gd name="T13" fmla="*/ 221 h 1090"/>
              <a:gd name="T14" fmla="*/ 890 w 1088"/>
              <a:gd name="T15" fmla="*/ 183 h 1090"/>
              <a:gd name="T16" fmla="*/ 850 w 1088"/>
              <a:gd name="T17" fmla="*/ 149 h 1090"/>
              <a:gd name="T18" fmla="*/ 807 w 1088"/>
              <a:gd name="T19" fmla="*/ 119 h 1090"/>
              <a:gd name="T20" fmla="*/ 761 w 1088"/>
              <a:gd name="T21" fmla="*/ 93 h 1090"/>
              <a:gd name="T22" fmla="*/ 713 w 1088"/>
              <a:gd name="T23" fmla="*/ 73 h 1090"/>
              <a:gd name="T24" fmla="*/ 663 w 1088"/>
              <a:gd name="T25" fmla="*/ 58 h 1090"/>
              <a:gd name="T26" fmla="*/ 611 w 1088"/>
              <a:gd name="T27" fmla="*/ 48 h 1090"/>
              <a:gd name="T28" fmla="*/ 559 w 1088"/>
              <a:gd name="T29" fmla="*/ 44 h 1090"/>
              <a:gd name="T30" fmla="*/ 507 w 1088"/>
              <a:gd name="T31" fmla="*/ 45 h 1090"/>
              <a:gd name="T32" fmla="*/ 455 w 1088"/>
              <a:gd name="T33" fmla="*/ 52 h 1090"/>
              <a:gd name="T34" fmla="*/ 404 w 1088"/>
              <a:gd name="T35" fmla="*/ 64 h 1090"/>
              <a:gd name="T36" fmla="*/ 354 w 1088"/>
              <a:gd name="T37" fmla="*/ 81 h 1090"/>
              <a:gd name="T38" fmla="*/ 307 w 1088"/>
              <a:gd name="T39" fmla="*/ 104 h 1090"/>
              <a:gd name="T40" fmla="*/ 262 w 1088"/>
              <a:gd name="T41" fmla="*/ 131 h 1090"/>
              <a:gd name="T42" fmla="*/ 221 w 1088"/>
              <a:gd name="T43" fmla="*/ 163 h 1090"/>
              <a:gd name="T44" fmla="*/ 182 w 1088"/>
              <a:gd name="T45" fmla="*/ 199 h 1090"/>
              <a:gd name="T46" fmla="*/ 148 w 1088"/>
              <a:gd name="T47" fmla="*/ 238 h 1090"/>
              <a:gd name="T48" fmla="*/ 118 w 1088"/>
              <a:gd name="T49" fmla="*/ 282 h 1090"/>
              <a:gd name="T50" fmla="*/ 93 w 1088"/>
              <a:gd name="T51" fmla="*/ 328 h 1090"/>
              <a:gd name="T52" fmla="*/ 73 w 1088"/>
              <a:gd name="T53" fmla="*/ 376 h 1090"/>
              <a:gd name="T54" fmla="*/ 58 w 1088"/>
              <a:gd name="T55" fmla="*/ 426 h 1090"/>
              <a:gd name="T56" fmla="*/ 48 w 1088"/>
              <a:gd name="T57" fmla="*/ 478 h 1090"/>
              <a:gd name="T58" fmla="*/ 44 w 1088"/>
              <a:gd name="T59" fmla="*/ 530 h 1090"/>
              <a:gd name="T60" fmla="*/ 45 w 1088"/>
              <a:gd name="T61" fmla="*/ 582 h 1090"/>
              <a:gd name="T62" fmla="*/ 52 w 1088"/>
              <a:gd name="T63" fmla="*/ 634 h 1090"/>
              <a:gd name="T64" fmla="*/ 64 w 1088"/>
              <a:gd name="T65" fmla="*/ 686 h 1090"/>
              <a:gd name="T66" fmla="*/ 81 w 1088"/>
              <a:gd name="T67" fmla="*/ 735 h 1090"/>
              <a:gd name="T68" fmla="*/ 104 w 1088"/>
              <a:gd name="T69" fmla="*/ 782 h 1090"/>
              <a:gd name="T70" fmla="*/ 131 w 1088"/>
              <a:gd name="T71" fmla="*/ 827 h 1090"/>
              <a:gd name="T72" fmla="*/ 163 w 1088"/>
              <a:gd name="T73" fmla="*/ 869 h 1090"/>
              <a:gd name="T74" fmla="*/ 198 w 1088"/>
              <a:gd name="T75" fmla="*/ 907 h 1090"/>
              <a:gd name="T76" fmla="*/ 238 w 1088"/>
              <a:gd name="T77" fmla="*/ 941 h 1090"/>
              <a:gd name="T78" fmla="*/ 281 w 1088"/>
              <a:gd name="T79" fmla="*/ 971 h 1090"/>
              <a:gd name="T80" fmla="*/ 327 w 1088"/>
              <a:gd name="T81" fmla="*/ 996 h 1090"/>
              <a:gd name="T82" fmla="*/ 375 w 1088"/>
              <a:gd name="T83" fmla="*/ 1017 h 1090"/>
              <a:gd name="T84" fmla="*/ 425 w 1088"/>
              <a:gd name="T85" fmla="*/ 1032 h 1090"/>
              <a:gd name="T86" fmla="*/ 477 w 1088"/>
              <a:gd name="T87" fmla="*/ 1041 h 1090"/>
              <a:gd name="T88" fmla="*/ 529 w 1088"/>
              <a:gd name="T89" fmla="*/ 1046 h 1090"/>
              <a:gd name="T90" fmla="*/ 581 w 1088"/>
              <a:gd name="T91" fmla="*/ 1045 h 1090"/>
              <a:gd name="T92" fmla="*/ 633 w 1088"/>
              <a:gd name="T93" fmla="*/ 1038 h 1090"/>
              <a:gd name="T94" fmla="*/ 684 w 1088"/>
              <a:gd name="T95" fmla="*/ 1026 h 1090"/>
              <a:gd name="T96" fmla="*/ 734 w 1088"/>
              <a:gd name="T97" fmla="*/ 1009 h 1090"/>
              <a:gd name="T98" fmla="*/ 781 w 1088"/>
              <a:gd name="T99" fmla="*/ 986 h 1090"/>
              <a:gd name="T100" fmla="*/ 826 w 1088"/>
              <a:gd name="T101" fmla="*/ 959 h 1090"/>
              <a:gd name="T102" fmla="*/ 867 w 1088"/>
              <a:gd name="T103" fmla="*/ 927 h 1090"/>
              <a:gd name="T104" fmla="*/ 905 w 1088"/>
              <a:gd name="T105" fmla="*/ 891 h 1090"/>
              <a:gd name="T106" fmla="*/ 940 w 1088"/>
              <a:gd name="T107" fmla="*/ 851 h 1090"/>
              <a:gd name="T108" fmla="*/ 969 w 1088"/>
              <a:gd name="T109" fmla="*/ 808 h 1090"/>
              <a:gd name="T110" fmla="*/ 995 w 1088"/>
              <a:gd name="T111" fmla="*/ 762 h 1090"/>
              <a:gd name="T112" fmla="*/ 1015 w 1088"/>
              <a:gd name="T113" fmla="*/ 714 h 1090"/>
              <a:gd name="T114" fmla="*/ 1030 w 1088"/>
              <a:gd name="T115" fmla="*/ 664 h 1090"/>
              <a:gd name="T116" fmla="*/ 1040 w 1088"/>
              <a:gd name="T117" fmla="*/ 612 h 1090"/>
              <a:gd name="T118" fmla="*/ 1044 w 1088"/>
              <a:gd name="T119" fmla="*/ 560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8" h="1090">
                <a:moveTo>
                  <a:pt x="1078" y="557"/>
                </a:moveTo>
                <a:cubicBezTo>
                  <a:pt x="1080" y="556"/>
                  <a:pt x="1083" y="555"/>
                  <a:pt x="1085" y="553"/>
                </a:cubicBezTo>
                <a:cubicBezTo>
                  <a:pt x="1087" y="551"/>
                  <a:pt x="1088" y="548"/>
                  <a:pt x="1088" y="545"/>
                </a:cubicBezTo>
                <a:cubicBezTo>
                  <a:pt x="1088" y="542"/>
                  <a:pt x="1087" y="539"/>
                  <a:pt x="1085" y="537"/>
                </a:cubicBezTo>
                <a:cubicBezTo>
                  <a:pt x="1083" y="535"/>
                  <a:pt x="1080" y="533"/>
                  <a:pt x="1078" y="533"/>
                </a:cubicBezTo>
                <a:cubicBezTo>
                  <a:pt x="1074" y="533"/>
                  <a:pt x="1058" y="531"/>
                  <a:pt x="1044" y="530"/>
                </a:cubicBezTo>
                <a:cubicBezTo>
                  <a:pt x="1044" y="522"/>
                  <a:pt x="1043" y="515"/>
                  <a:pt x="1043" y="507"/>
                </a:cubicBezTo>
                <a:cubicBezTo>
                  <a:pt x="1057" y="505"/>
                  <a:pt x="1073" y="501"/>
                  <a:pt x="1076" y="501"/>
                </a:cubicBezTo>
                <a:cubicBezTo>
                  <a:pt x="1079" y="500"/>
                  <a:pt x="1081" y="498"/>
                  <a:pt x="1083" y="496"/>
                </a:cubicBezTo>
                <a:cubicBezTo>
                  <a:pt x="1084" y="494"/>
                  <a:pt x="1085" y="491"/>
                  <a:pt x="1085" y="488"/>
                </a:cubicBezTo>
                <a:cubicBezTo>
                  <a:pt x="1084" y="485"/>
                  <a:pt x="1083" y="482"/>
                  <a:pt x="1081" y="481"/>
                </a:cubicBezTo>
                <a:cubicBezTo>
                  <a:pt x="1079" y="479"/>
                  <a:pt x="1076" y="477"/>
                  <a:pt x="1073" y="477"/>
                </a:cubicBezTo>
                <a:cubicBezTo>
                  <a:pt x="1070" y="477"/>
                  <a:pt x="1054" y="478"/>
                  <a:pt x="1040" y="478"/>
                </a:cubicBezTo>
                <a:cubicBezTo>
                  <a:pt x="1039" y="470"/>
                  <a:pt x="1037" y="463"/>
                  <a:pt x="1036" y="455"/>
                </a:cubicBezTo>
                <a:cubicBezTo>
                  <a:pt x="1050" y="451"/>
                  <a:pt x="1065" y="446"/>
                  <a:pt x="1068" y="445"/>
                </a:cubicBezTo>
                <a:cubicBezTo>
                  <a:pt x="1071" y="444"/>
                  <a:pt x="1073" y="442"/>
                  <a:pt x="1075" y="440"/>
                </a:cubicBezTo>
                <a:cubicBezTo>
                  <a:pt x="1076" y="437"/>
                  <a:pt x="1076" y="435"/>
                  <a:pt x="1076" y="432"/>
                </a:cubicBezTo>
                <a:cubicBezTo>
                  <a:pt x="1075" y="429"/>
                  <a:pt x="1074" y="426"/>
                  <a:pt x="1071" y="425"/>
                </a:cubicBezTo>
                <a:cubicBezTo>
                  <a:pt x="1069" y="423"/>
                  <a:pt x="1066" y="422"/>
                  <a:pt x="1063" y="422"/>
                </a:cubicBezTo>
                <a:cubicBezTo>
                  <a:pt x="1060" y="423"/>
                  <a:pt x="1044" y="425"/>
                  <a:pt x="1030" y="426"/>
                </a:cubicBezTo>
                <a:cubicBezTo>
                  <a:pt x="1028" y="419"/>
                  <a:pt x="1026" y="412"/>
                  <a:pt x="1024" y="404"/>
                </a:cubicBezTo>
                <a:cubicBezTo>
                  <a:pt x="1037" y="399"/>
                  <a:pt x="1052" y="392"/>
                  <a:pt x="1055" y="391"/>
                </a:cubicBezTo>
                <a:cubicBezTo>
                  <a:pt x="1058" y="390"/>
                  <a:pt x="1060" y="388"/>
                  <a:pt x="1061" y="385"/>
                </a:cubicBezTo>
                <a:cubicBezTo>
                  <a:pt x="1062" y="382"/>
                  <a:pt x="1062" y="379"/>
                  <a:pt x="1061" y="377"/>
                </a:cubicBezTo>
                <a:cubicBezTo>
                  <a:pt x="1060" y="374"/>
                  <a:pt x="1058" y="372"/>
                  <a:pt x="1056" y="370"/>
                </a:cubicBezTo>
                <a:cubicBezTo>
                  <a:pt x="1054" y="369"/>
                  <a:pt x="1051" y="368"/>
                  <a:pt x="1048" y="369"/>
                </a:cubicBezTo>
                <a:cubicBezTo>
                  <a:pt x="1045" y="369"/>
                  <a:pt x="1029" y="373"/>
                  <a:pt x="1015" y="376"/>
                </a:cubicBezTo>
                <a:cubicBezTo>
                  <a:pt x="1012" y="369"/>
                  <a:pt x="1010" y="362"/>
                  <a:pt x="1007" y="355"/>
                </a:cubicBezTo>
                <a:cubicBezTo>
                  <a:pt x="1020" y="348"/>
                  <a:pt x="1033" y="340"/>
                  <a:pt x="1036" y="338"/>
                </a:cubicBezTo>
                <a:cubicBezTo>
                  <a:pt x="1039" y="337"/>
                  <a:pt x="1040" y="334"/>
                  <a:pt x="1041" y="332"/>
                </a:cubicBezTo>
                <a:cubicBezTo>
                  <a:pt x="1042" y="329"/>
                  <a:pt x="1042" y="326"/>
                  <a:pt x="1041" y="323"/>
                </a:cubicBezTo>
                <a:cubicBezTo>
                  <a:pt x="1039" y="321"/>
                  <a:pt x="1037" y="319"/>
                  <a:pt x="1035" y="317"/>
                </a:cubicBezTo>
                <a:cubicBezTo>
                  <a:pt x="1032" y="316"/>
                  <a:pt x="1029" y="316"/>
                  <a:pt x="1027" y="317"/>
                </a:cubicBezTo>
                <a:cubicBezTo>
                  <a:pt x="1024" y="318"/>
                  <a:pt x="1009" y="323"/>
                  <a:pt x="995" y="328"/>
                </a:cubicBezTo>
                <a:cubicBezTo>
                  <a:pt x="991" y="321"/>
                  <a:pt x="988" y="314"/>
                  <a:pt x="984" y="307"/>
                </a:cubicBezTo>
                <a:cubicBezTo>
                  <a:pt x="996" y="299"/>
                  <a:pt x="1009" y="290"/>
                  <a:pt x="1012" y="288"/>
                </a:cubicBezTo>
                <a:cubicBezTo>
                  <a:pt x="1014" y="286"/>
                  <a:pt x="1016" y="284"/>
                  <a:pt x="1016" y="281"/>
                </a:cubicBezTo>
                <a:cubicBezTo>
                  <a:pt x="1017" y="278"/>
                  <a:pt x="1016" y="275"/>
                  <a:pt x="1015" y="273"/>
                </a:cubicBezTo>
                <a:cubicBezTo>
                  <a:pt x="1013" y="270"/>
                  <a:pt x="1011" y="268"/>
                  <a:pt x="1008" y="267"/>
                </a:cubicBezTo>
                <a:cubicBezTo>
                  <a:pt x="1006" y="266"/>
                  <a:pt x="1003" y="266"/>
                  <a:pt x="1000" y="268"/>
                </a:cubicBezTo>
                <a:cubicBezTo>
                  <a:pt x="997" y="269"/>
                  <a:pt x="983" y="276"/>
                  <a:pt x="969" y="282"/>
                </a:cubicBezTo>
                <a:cubicBezTo>
                  <a:pt x="966" y="275"/>
                  <a:pt x="961" y="269"/>
                  <a:pt x="957" y="263"/>
                </a:cubicBezTo>
                <a:cubicBezTo>
                  <a:pt x="968" y="253"/>
                  <a:pt x="980" y="242"/>
                  <a:pt x="983" y="240"/>
                </a:cubicBezTo>
                <a:cubicBezTo>
                  <a:pt x="985" y="238"/>
                  <a:pt x="986" y="236"/>
                  <a:pt x="986" y="233"/>
                </a:cubicBezTo>
                <a:cubicBezTo>
                  <a:pt x="986" y="230"/>
                  <a:pt x="986" y="227"/>
                  <a:pt x="984" y="225"/>
                </a:cubicBezTo>
                <a:cubicBezTo>
                  <a:pt x="982" y="222"/>
                  <a:pt x="980" y="221"/>
                  <a:pt x="977" y="220"/>
                </a:cubicBezTo>
                <a:cubicBezTo>
                  <a:pt x="974" y="220"/>
                  <a:pt x="971" y="220"/>
                  <a:pt x="969" y="221"/>
                </a:cubicBezTo>
                <a:cubicBezTo>
                  <a:pt x="966" y="223"/>
                  <a:pt x="952" y="231"/>
                  <a:pt x="940" y="238"/>
                </a:cubicBezTo>
                <a:cubicBezTo>
                  <a:pt x="935" y="233"/>
                  <a:pt x="930" y="227"/>
                  <a:pt x="925" y="221"/>
                </a:cubicBezTo>
                <a:cubicBezTo>
                  <a:pt x="935" y="210"/>
                  <a:pt x="946" y="198"/>
                  <a:pt x="948" y="196"/>
                </a:cubicBezTo>
                <a:cubicBezTo>
                  <a:pt x="950" y="194"/>
                  <a:pt x="951" y="191"/>
                  <a:pt x="951" y="188"/>
                </a:cubicBezTo>
                <a:cubicBezTo>
                  <a:pt x="951" y="185"/>
                  <a:pt x="950" y="183"/>
                  <a:pt x="948" y="180"/>
                </a:cubicBezTo>
                <a:cubicBezTo>
                  <a:pt x="946" y="178"/>
                  <a:pt x="943" y="177"/>
                  <a:pt x="941" y="177"/>
                </a:cubicBezTo>
                <a:cubicBezTo>
                  <a:pt x="938" y="176"/>
                  <a:pt x="935" y="177"/>
                  <a:pt x="933" y="179"/>
                </a:cubicBezTo>
                <a:cubicBezTo>
                  <a:pt x="930" y="181"/>
                  <a:pt x="917" y="190"/>
                  <a:pt x="905" y="199"/>
                </a:cubicBezTo>
                <a:cubicBezTo>
                  <a:pt x="900" y="193"/>
                  <a:pt x="895" y="188"/>
                  <a:pt x="890" y="183"/>
                </a:cubicBezTo>
                <a:cubicBezTo>
                  <a:pt x="898" y="171"/>
                  <a:pt x="908" y="158"/>
                  <a:pt x="910" y="156"/>
                </a:cubicBezTo>
                <a:cubicBezTo>
                  <a:pt x="911" y="153"/>
                  <a:pt x="912" y="150"/>
                  <a:pt x="912" y="148"/>
                </a:cubicBezTo>
                <a:cubicBezTo>
                  <a:pt x="911" y="145"/>
                  <a:pt x="910" y="142"/>
                  <a:pt x="908" y="140"/>
                </a:cubicBezTo>
                <a:cubicBezTo>
                  <a:pt x="906" y="138"/>
                  <a:pt x="903" y="137"/>
                  <a:pt x="900" y="137"/>
                </a:cubicBezTo>
                <a:cubicBezTo>
                  <a:pt x="897" y="137"/>
                  <a:pt x="894" y="138"/>
                  <a:pt x="892" y="140"/>
                </a:cubicBezTo>
                <a:cubicBezTo>
                  <a:pt x="890" y="142"/>
                  <a:pt x="878" y="153"/>
                  <a:pt x="867" y="163"/>
                </a:cubicBezTo>
                <a:cubicBezTo>
                  <a:pt x="862" y="158"/>
                  <a:pt x="856" y="153"/>
                  <a:pt x="850" y="149"/>
                </a:cubicBezTo>
                <a:cubicBezTo>
                  <a:pt x="857" y="136"/>
                  <a:pt x="865" y="122"/>
                  <a:pt x="867" y="119"/>
                </a:cubicBezTo>
                <a:cubicBezTo>
                  <a:pt x="869" y="117"/>
                  <a:pt x="869" y="114"/>
                  <a:pt x="868" y="111"/>
                </a:cubicBezTo>
                <a:cubicBezTo>
                  <a:pt x="868" y="109"/>
                  <a:pt x="866" y="106"/>
                  <a:pt x="864" y="104"/>
                </a:cubicBezTo>
                <a:cubicBezTo>
                  <a:pt x="861" y="103"/>
                  <a:pt x="858" y="102"/>
                  <a:pt x="856" y="102"/>
                </a:cubicBezTo>
                <a:cubicBezTo>
                  <a:pt x="853" y="102"/>
                  <a:pt x="850" y="103"/>
                  <a:pt x="848" y="106"/>
                </a:cubicBezTo>
                <a:cubicBezTo>
                  <a:pt x="846" y="108"/>
                  <a:pt x="835" y="120"/>
                  <a:pt x="826" y="131"/>
                </a:cubicBezTo>
                <a:cubicBezTo>
                  <a:pt x="820" y="127"/>
                  <a:pt x="813" y="123"/>
                  <a:pt x="807" y="119"/>
                </a:cubicBezTo>
                <a:cubicBezTo>
                  <a:pt x="813" y="105"/>
                  <a:pt x="820" y="91"/>
                  <a:pt x="821" y="88"/>
                </a:cubicBezTo>
                <a:cubicBezTo>
                  <a:pt x="822" y="85"/>
                  <a:pt x="822" y="82"/>
                  <a:pt x="821" y="80"/>
                </a:cubicBezTo>
                <a:cubicBezTo>
                  <a:pt x="820" y="77"/>
                  <a:pt x="818" y="75"/>
                  <a:pt x="816" y="73"/>
                </a:cubicBezTo>
                <a:cubicBezTo>
                  <a:pt x="813" y="72"/>
                  <a:pt x="810" y="71"/>
                  <a:pt x="808" y="72"/>
                </a:cubicBezTo>
                <a:cubicBezTo>
                  <a:pt x="805" y="72"/>
                  <a:pt x="802" y="74"/>
                  <a:pt x="801" y="76"/>
                </a:cubicBezTo>
                <a:cubicBezTo>
                  <a:pt x="799" y="79"/>
                  <a:pt x="790" y="92"/>
                  <a:pt x="781" y="104"/>
                </a:cubicBezTo>
                <a:cubicBezTo>
                  <a:pt x="774" y="100"/>
                  <a:pt x="768" y="97"/>
                  <a:pt x="761" y="93"/>
                </a:cubicBezTo>
                <a:cubicBezTo>
                  <a:pt x="766" y="80"/>
                  <a:pt x="771" y="65"/>
                  <a:pt x="772" y="61"/>
                </a:cubicBezTo>
                <a:cubicBezTo>
                  <a:pt x="773" y="59"/>
                  <a:pt x="772" y="56"/>
                  <a:pt x="771" y="53"/>
                </a:cubicBezTo>
                <a:cubicBezTo>
                  <a:pt x="770" y="51"/>
                  <a:pt x="768" y="49"/>
                  <a:pt x="765" y="47"/>
                </a:cubicBezTo>
                <a:cubicBezTo>
                  <a:pt x="762" y="46"/>
                  <a:pt x="760" y="46"/>
                  <a:pt x="757" y="47"/>
                </a:cubicBezTo>
                <a:cubicBezTo>
                  <a:pt x="754" y="48"/>
                  <a:pt x="752" y="49"/>
                  <a:pt x="750" y="52"/>
                </a:cubicBezTo>
                <a:cubicBezTo>
                  <a:pt x="749" y="55"/>
                  <a:pt x="741" y="69"/>
                  <a:pt x="734" y="81"/>
                </a:cubicBezTo>
                <a:cubicBezTo>
                  <a:pt x="727" y="78"/>
                  <a:pt x="720" y="76"/>
                  <a:pt x="713" y="73"/>
                </a:cubicBezTo>
                <a:cubicBezTo>
                  <a:pt x="716" y="59"/>
                  <a:pt x="719" y="43"/>
                  <a:pt x="720" y="40"/>
                </a:cubicBezTo>
                <a:cubicBezTo>
                  <a:pt x="721" y="37"/>
                  <a:pt x="720" y="34"/>
                  <a:pt x="719" y="32"/>
                </a:cubicBezTo>
                <a:cubicBezTo>
                  <a:pt x="717" y="30"/>
                  <a:pt x="715" y="28"/>
                  <a:pt x="712" y="27"/>
                </a:cubicBezTo>
                <a:cubicBezTo>
                  <a:pt x="709" y="26"/>
                  <a:pt x="706" y="26"/>
                  <a:pt x="704" y="27"/>
                </a:cubicBezTo>
                <a:cubicBezTo>
                  <a:pt x="701" y="28"/>
                  <a:pt x="699" y="30"/>
                  <a:pt x="698" y="33"/>
                </a:cubicBezTo>
                <a:cubicBezTo>
                  <a:pt x="696" y="36"/>
                  <a:pt x="690" y="51"/>
                  <a:pt x="684" y="64"/>
                </a:cubicBezTo>
                <a:cubicBezTo>
                  <a:pt x="677" y="62"/>
                  <a:pt x="670" y="60"/>
                  <a:pt x="663" y="58"/>
                </a:cubicBezTo>
                <a:cubicBezTo>
                  <a:pt x="664" y="44"/>
                  <a:pt x="666" y="28"/>
                  <a:pt x="666" y="25"/>
                </a:cubicBezTo>
                <a:cubicBezTo>
                  <a:pt x="667" y="22"/>
                  <a:pt x="666" y="19"/>
                  <a:pt x="664" y="17"/>
                </a:cubicBezTo>
                <a:cubicBezTo>
                  <a:pt x="662" y="14"/>
                  <a:pt x="660" y="13"/>
                  <a:pt x="657" y="12"/>
                </a:cubicBezTo>
                <a:cubicBezTo>
                  <a:pt x="654" y="12"/>
                  <a:pt x="651" y="12"/>
                  <a:pt x="649" y="13"/>
                </a:cubicBezTo>
                <a:cubicBezTo>
                  <a:pt x="646" y="15"/>
                  <a:pt x="644" y="17"/>
                  <a:pt x="643" y="20"/>
                </a:cubicBezTo>
                <a:cubicBezTo>
                  <a:pt x="642" y="23"/>
                  <a:pt x="638" y="38"/>
                  <a:pt x="633" y="52"/>
                </a:cubicBezTo>
                <a:cubicBezTo>
                  <a:pt x="626" y="51"/>
                  <a:pt x="619" y="49"/>
                  <a:pt x="611" y="48"/>
                </a:cubicBezTo>
                <a:cubicBezTo>
                  <a:pt x="611" y="34"/>
                  <a:pt x="611" y="18"/>
                  <a:pt x="611" y="15"/>
                </a:cubicBezTo>
                <a:cubicBezTo>
                  <a:pt x="611" y="12"/>
                  <a:pt x="610" y="9"/>
                  <a:pt x="608" y="7"/>
                </a:cubicBezTo>
                <a:cubicBezTo>
                  <a:pt x="606" y="5"/>
                  <a:pt x="604" y="4"/>
                  <a:pt x="601" y="3"/>
                </a:cubicBezTo>
                <a:cubicBezTo>
                  <a:pt x="598" y="3"/>
                  <a:pt x="595" y="4"/>
                  <a:pt x="593" y="5"/>
                </a:cubicBezTo>
                <a:cubicBezTo>
                  <a:pt x="590" y="7"/>
                  <a:pt x="589" y="9"/>
                  <a:pt x="588" y="12"/>
                </a:cubicBezTo>
                <a:cubicBezTo>
                  <a:pt x="587" y="15"/>
                  <a:pt x="584" y="31"/>
                  <a:pt x="581" y="45"/>
                </a:cubicBezTo>
                <a:cubicBezTo>
                  <a:pt x="574" y="45"/>
                  <a:pt x="566" y="44"/>
                  <a:pt x="559" y="44"/>
                </a:cubicBezTo>
                <a:cubicBezTo>
                  <a:pt x="558" y="30"/>
                  <a:pt x="556" y="14"/>
                  <a:pt x="556" y="10"/>
                </a:cubicBezTo>
                <a:cubicBezTo>
                  <a:pt x="555" y="8"/>
                  <a:pt x="554" y="5"/>
                  <a:pt x="552" y="3"/>
                </a:cubicBezTo>
                <a:cubicBezTo>
                  <a:pt x="550" y="1"/>
                  <a:pt x="547" y="0"/>
                  <a:pt x="544" y="0"/>
                </a:cubicBezTo>
                <a:cubicBezTo>
                  <a:pt x="541" y="0"/>
                  <a:pt x="538" y="1"/>
                  <a:pt x="536" y="3"/>
                </a:cubicBezTo>
                <a:cubicBezTo>
                  <a:pt x="534" y="5"/>
                  <a:pt x="533" y="8"/>
                  <a:pt x="532" y="10"/>
                </a:cubicBezTo>
                <a:cubicBezTo>
                  <a:pt x="532" y="14"/>
                  <a:pt x="530" y="30"/>
                  <a:pt x="529" y="44"/>
                </a:cubicBezTo>
                <a:cubicBezTo>
                  <a:pt x="522" y="44"/>
                  <a:pt x="514" y="45"/>
                  <a:pt x="507" y="45"/>
                </a:cubicBezTo>
                <a:cubicBezTo>
                  <a:pt x="504" y="31"/>
                  <a:pt x="501" y="15"/>
                  <a:pt x="500" y="12"/>
                </a:cubicBezTo>
                <a:cubicBezTo>
                  <a:pt x="499" y="9"/>
                  <a:pt x="497" y="7"/>
                  <a:pt x="495" y="5"/>
                </a:cubicBezTo>
                <a:cubicBezTo>
                  <a:pt x="493" y="4"/>
                  <a:pt x="490" y="3"/>
                  <a:pt x="487" y="3"/>
                </a:cubicBezTo>
                <a:cubicBezTo>
                  <a:pt x="484" y="4"/>
                  <a:pt x="482" y="5"/>
                  <a:pt x="480" y="7"/>
                </a:cubicBezTo>
                <a:cubicBezTo>
                  <a:pt x="478" y="9"/>
                  <a:pt x="477" y="12"/>
                  <a:pt x="477" y="15"/>
                </a:cubicBezTo>
                <a:cubicBezTo>
                  <a:pt x="477" y="18"/>
                  <a:pt x="477" y="34"/>
                  <a:pt x="477" y="48"/>
                </a:cubicBezTo>
                <a:cubicBezTo>
                  <a:pt x="469" y="49"/>
                  <a:pt x="462" y="51"/>
                  <a:pt x="455" y="52"/>
                </a:cubicBezTo>
                <a:cubicBezTo>
                  <a:pt x="450" y="38"/>
                  <a:pt x="446" y="23"/>
                  <a:pt x="445" y="20"/>
                </a:cubicBezTo>
                <a:cubicBezTo>
                  <a:pt x="444" y="17"/>
                  <a:pt x="442" y="15"/>
                  <a:pt x="439" y="13"/>
                </a:cubicBezTo>
                <a:cubicBezTo>
                  <a:pt x="437" y="12"/>
                  <a:pt x="434" y="12"/>
                  <a:pt x="431" y="12"/>
                </a:cubicBezTo>
                <a:cubicBezTo>
                  <a:pt x="428" y="13"/>
                  <a:pt x="426" y="14"/>
                  <a:pt x="424" y="17"/>
                </a:cubicBezTo>
                <a:cubicBezTo>
                  <a:pt x="422" y="19"/>
                  <a:pt x="421" y="22"/>
                  <a:pt x="422" y="25"/>
                </a:cubicBezTo>
                <a:cubicBezTo>
                  <a:pt x="422" y="28"/>
                  <a:pt x="424" y="44"/>
                  <a:pt x="425" y="58"/>
                </a:cubicBezTo>
                <a:cubicBezTo>
                  <a:pt x="418" y="60"/>
                  <a:pt x="411" y="62"/>
                  <a:pt x="404" y="64"/>
                </a:cubicBezTo>
                <a:cubicBezTo>
                  <a:pt x="398" y="51"/>
                  <a:pt x="392" y="36"/>
                  <a:pt x="390" y="33"/>
                </a:cubicBezTo>
                <a:cubicBezTo>
                  <a:pt x="389" y="30"/>
                  <a:pt x="387" y="28"/>
                  <a:pt x="384" y="27"/>
                </a:cubicBezTo>
                <a:cubicBezTo>
                  <a:pt x="382" y="26"/>
                  <a:pt x="379" y="26"/>
                  <a:pt x="376" y="27"/>
                </a:cubicBezTo>
                <a:cubicBezTo>
                  <a:pt x="373" y="28"/>
                  <a:pt x="371" y="30"/>
                  <a:pt x="369" y="32"/>
                </a:cubicBezTo>
                <a:cubicBezTo>
                  <a:pt x="368" y="34"/>
                  <a:pt x="367" y="37"/>
                  <a:pt x="368" y="40"/>
                </a:cubicBezTo>
                <a:cubicBezTo>
                  <a:pt x="369" y="43"/>
                  <a:pt x="372" y="59"/>
                  <a:pt x="375" y="73"/>
                </a:cubicBezTo>
                <a:cubicBezTo>
                  <a:pt x="368" y="76"/>
                  <a:pt x="361" y="78"/>
                  <a:pt x="354" y="81"/>
                </a:cubicBezTo>
                <a:cubicBezTo>
                  <a:pt x="347" y="69"/>
                  <a:pt x="339" y="55"/>
                  <a:pt x="338" y="52"/>
                </a:cubicBezTo>
                <a:cubicBezTo>
                  <a:pt x="336" y="49"/>
                  <a:pt x="334" y="48"/>
                  <a:pt x="331" y="47"/>
                </a:cubicBezTo>
                <a:cubicBezTo>
                  <a:pt x="328" y="46"/>
                  <a:pt x="326" y="46"/>
                  <a:pt x="323" y="47"/>
                </a:cubicBezTo>
                <a:cubicBezTo>
                  <a:pt x="320" y="49"/>
                  <a:pt x="318" y="51"/>
                  <a:pt x="317" y="53"/>
                </a:cubicBezTo>
                <a:cubicBezTo>
                  <a:pt x="316" y="56"/>
                  <a:pt x="315" y="59"/>
                  <a:pt x="316" y="61"/>
                </a:cubicBezTo>
                <a:cubicBezTo>
                  <a:pt x="317" y="65"/>
                  <a:pt x="322" y="80"/>
                  <a:pt x="327" y="93"/>
                </a:cubicBezTo>
                <a:cubicBezTo>
                  <a:pt x="320" y="97"/>
                  <a:pt x="314" y="100"/>
                  <a:pt x="307" y="104"/>
                </a:cubicBezTo>
                <a:cubicBezTo>
                  <a:pt x="298" y="92"/>
                  <a:pt x="289" y="79"/>
                  <a:pt x="287" y="76"/>
                </a:cubicBezTo>
                <a:cubicBezTo>
                  <a:pt x="286" y="74"/>
                  <a:pt x="283" y="72"/>
                  <a:pt x="280" y="72"/>
                </a:cubicBezTo>
                <a:cubicBezTo>
                  <a:pt x="278" y="71"/>
                  <a:pt x="275" y="72"/>
                  <a:pt x="272" y="73"/>
                </a:cubicBezTo>
                <a:cubicBezTo>
                  <a:pt x="270" y="75"/>
                  <a:pt x="268" y="77"/>
                  <a:pt x="267" y="80"/>
                </a:cubicBezTo>
                <a:cubicBezTo>
                  <a:pt x="266" y="82"/>
                  <a:pt x="266" y="85"/>
                  <a:pt x="267" y="88"/>
                </a:cubicBezTo>
                <a:cubicBezTo>
                  <a:pt x="268" y="91"/>
                  <a:pt x="275" y="105"/>
                  <a:pt x="281" y="119"/>
                </a:cubicBezTo>
                <a:cubicBezTo>
                  <a:pt x="275" y="123"/>
                  <a:pt x="268" y="127"/>
                  <a:pt x="262" y="131"/>
                </a:cubicBezTo>
                <a:cubicBezTo>
                  <a:pt x="253" y="120"/>
                  <a:pt x="242" y="108"/>
                  <a:pt x="240" y="106"/>
                </a:cubicBezTo>
                <a:cubicBezTo>
                  <a:pt x="238" y="103"/>
                  <a:pt x="235" y="102"/>
                  <a:pt x="232" y="102"/>
                </a:cubicBezTo>
                <a:cubicBezTo>
                  <a:pt x="230" y="102"/>
                  <a:pt x="227" y="103"/>
                  <a:pt x="224" y="104"/>
                </a:cubicBezTo>
                <a:cubicBezTo>
                  <a:pt x="222" y="106"/>
                  <a:pt x="220" y="109"/>
                  <a:pt x="220" y="111"/>
                </a:cubicBezTo>
                <a:cubicBezTo>
                  <a:pt x="219" y="114"/>
                  <a:pt x="219" y="117"/>
                  <a:pt x="221" y="119"/>
                </a:cubicBezTo>
                <a:cubicBezTo>
                  <a:pt x="223" y="122"/>
                  <a:pt x="231" y="136"/>
                  <a:pt x="238" y="149"/>
                </a:cubicBezTo>
                <a:cubicBezTo>
                  <a:pt x="232" y="153"/>
                  <a:pt x="226" y="158"/>
                  <a:pt x="221" y="163"/>
                </a:cubicBezTo>
                <a:cubicBezTo>
                  <a:pt x="210" y="153"/>
                  <a:pt x="198" y="142"/>
                  <a:pt x="196" y="140"/>
                </a:cubicBezTo>
                <a:cubicBezTo>
                  <a:pt x="194" y="138"/>
                  <a:pt x="191" y="137"/>
                  <a:pt x="188" y="137"/>
                </a:cubicBezTo>
                <a:cubicBezTo>
                  <a:pt x="185" y="137"/>
                  <a:pt x="182" y="138"/>
                  <a:pt x="180" y="140"/>
                </a:cubicBezTo>
                <a:cubicBezTo>
                  <a:pt x="178" y="142"/>
                  <a:pt x="177" y="145"/>
                  <a:pt x="176" y="148"/>
                </a:cubicBezTo>
                <a:cubicBezTo>
                  <a:pt x="176" y="150"/>
                  <a:pt x="176" y="153"/>
                  <a:pt x="178" y="156"/>
                </a:cubicBezTo>
                <a:cubicBezTo>
                  <a:pt x="180" y="158"/>
                  <a:pt x="190" y="171"/>
                  <a:pt x="198" y="183"/>
                </a:cubicBezTo>
                <a:cubicBezTo>
                  <a:pt x="193" y="188"/>
                  <a:pt x="188" y="193"/>
                  <a:pt x="182" y="199"/>
                </a:cubicBezTo>
                <a:cubicBezTo>
                  <a:pt x="171" y="190"/>
                  <a:pt x="158" y="181"/>
                  <a:pt x="155" y="179"/>
                </a:cubicBezTo>
                <a:cubicBezTo>
                  <a:pt x="153" y="177"/>
                  <a:pt x="150" y="176"/>
                  <a:pt x="147" y="177"/>
                </a:cubicBezTo>
                <a:cubicBezTo>
                  <a:pt x="145" y="177"/>
                  <a:pt x="142" y="178"/>
                  <a:pt x="140" y="180"/>
                </a:cubicBezTo>
                <a:cubicBezTo>
                  <a:pt x="138" y="183"/>
                  <a:pt x="137" y="185"/>
                  <a:pt x="137" y="188"/>
                </a:cubicBezTo>
                <a:cubicBezTo>
                  <a:pt x="137" y="191"/>
                  <a:pt x="138" y="194"/>
                  <a:pt x="140" y="196"/>
                </a:cubicBezTo>
                <a:cubicBezTo>
                  <a:pt x="142" y="198"/>
                  <a:pt x="153" y="210"/>
                  <a:pt x="163" y="221"/>
                </a:cubicBezTo>
                <a:cubicBezTo>
                  <a:pt x="158" y="227"/>
                  <a:pt x="153" y="233"/>
                  <a:pt x="148" y="238"/>
                </a:cubicBezTo>
                <a:cubicBezTo>
                  <a:pt x="136" y="231"/>
                  <a:pt x="122" y="223"/>
                  <a:pt x="119" y="221"/>
                </a:cubicBezTo>
                <a:cubicBezTo>
                  <a:pt x="117" y="220"/>
                  <a:pt x="114" y="220"/>
                  <a:pt x="111" y="220"/>
                </a:cubicBezTo>
                <a:cubicBezTo>
                  <a:pt x="108" y="221"/>
                  <a:pt x="106" y="222"/>
                  <a:pt x="104" y="225"/>
                </a:cubicBezTo>
                <a:cubicBezTo>
                  <a:pt x="102" y="227"/>
                  <a:pt x="102" y="230"/>
                  <a:pt x="102" y="233"/>
                </a:cubicBezTo>
                <a:cubicBezTo>
                  <a:pt x="102" y="236"/>
                  <a:pt x="103" y="238"/>
                  <a:pt x="105" y="240"/>
                </a:cubicBezTo>
                <a:cubicBezTo>
                  <a:pt x="108" y="242"/>
                  <a:pt x="120" y="253"/>
                  <a:pt x="131" y="263"/>
                </a:cubicBezTo>
                <a:cubicBezTo>
                  <a:pt x="127" y="269"/>
                  <a:pt x="122" y="275"/>
                  <a:pt x="118" y="282"/>
                </a:cubicBezTo>
                <a:cubicBezTo>
                  <a:pt x="105" y="276"/>
                  <a:pt x="91" y="269"/>
                  <a:pt x="88" y="268"/>
                </a:cubicBezTo>
                <a:cubicBezTo>
                  <a:pt x="85" y="266"/>
                  <a:pt x="82" y="266"/>
                  <a:pt x="80" y="267"/>
                </a:cubicBezTo>
                <a:cubicBezTo>
                  <a:pt x="77" y="268"/>
                  <a:pt x="75" y="270"/>
                  <a:pt x="73" y="273"/>
                </a:cubicBezTo>
                <a:cubicBezTo>
                  <a:pt x="72" y="275"/>
                  <a:pt x="71" y="278"/>
                  <a:pt x="72" y="281"/>
                </a:cubicBezTo>
                <a:cubicBezTo>
                  <a:pt x="72" y="284"/>
                  <a:pt x="74" y="286"/>
                  <a:pt x="76" y="288"/>
                </a:cubicBezTo>
                <a:cubicBezTo>
                  <a:pt x="79" y="290"/>
                  <a:pt x="92" y="299"/>
                  <a:pt x="104" y="307"/>
                </a:cubicBezTo>
                <a:cubicBezTo>
                  <a:pt x="100" y="314"/>
                  <a:pt x="97" y="321"/>
                  <a:pt x="93" y="328"/>
                </a:cubicBezTo>
                <a:cubicBezTo>
                  <a:pt x="79" y="323"/>
                  <a:pt x="64" y="318"/>
                  <a:pt x="61" y="317"/>
                </a:cubicBezTo>
                <a:cubicBezTo>
                  <a:pt x="59" y="316"/>
                  <a:pt x="56" y="316"/>
                  <a:pt x="53" y="317"/>
                </a:cubicBezTo>
                <a:cubicBezTo>
                  <a:pt x="51" y="319"/>
                  <a:pt x="48" y="321"/>
                  <a:pt x="47" y="323"/>
                </a:cubicBezTo>
                <a:cubicBezTo>
                  <a:pt x="46" y="326"/>
                  <a:pt x="46" y="329"/>
                  <a:pt x="47" y="332"/>
                </a:cubicBezTo>
                <a:cubicBezTo>
                  <a:pt x="48" y="334"/>
                  <a:pt x="49" y="337"/>
                  <a:pt x="52" y="338"/>
                </a:cubicBezTo>
                <a:cubicBezTo>
                  <a:pt x="55" y="340"/>
                  <a:pt x="68" y="348"/>
                  <a:pt x="81" y="355"/>
                </a:cubicBezTo>
                <a:cubicBezTo>
                  <a:pt x="78" y="362"/>
                  <a:pt x="76" y="369"/>
                  <a:pt x="73" y="376"/>
                </a:cubicBezTo>
                <a:cubicBezTo>
                  <a:pt x="59" y="373"/>
                  <a:pt x="43" y="369"/>
                  <a:pt x="40" y="369"/>
                </a:cubicBezTo>
                <a:cubicBezTo>
                  <a:pt x="37" y="368"/>
                  <a:pt x="34" y="369"/>
                  <a:pt x="32" y="370"/>
                </a:cubicBezTo>
                <a:cubicBezTo>
                  <a:pt x="30" y="372"/>
                  <a:pt x="28" y="374"/>
                  <a:pt x="27" y="377"/>
                </a:cubicBezTo>
                <a:cubicBezTo>
                  <a:pt x="26" y="379"/>
                  <a:pt x="26" y="382"/>
                  <a:pt x="27" y="385"/>
                </a:cubicBezTo>
                <a:cubicBezTo>
                  <a:pt x="28" y="388"/>
                  <a:pt x="30" y="390"/>
                  <a:pt x="33" y="391"/>
                </a:cubicBezTo>
                <a:cubicBezTo>
                  <a:pt x="36" y="392"/>
                  <a:pt x="50" y="399"/>
                  <a:pt x="64" y="404"/>
                </a:cubicBezTo>
                <a:cubicBezTo>
                  <a:pt x="62" y="412"/>
                  <a:pt x="60" y="419"/>
                  <a:pt x="58" y="426"/>
                </a:cubicBezTo>
                <a:cubicBezTo>
                  <a:pt x="44" y="425"/>
                  <a:pt x="28" y="423"/>
                  <a:pt x="25" y="422"/>
                </a:cubicBezTo>
                <a:cubicBezTo>
                  <a:pt x="22" y="422"/>
                  <a:pt x="19" y="423"/>
                  <a:pt x="17" y="425"/>
                </a:cubicBezTo>
                <a:cubicBezTo>
                  <a:pt x="14" y="426"/>
                  <a:pt x="13" y="429"/>
                  <a:pt x="12" y="432"/>
                </a:cubicBezTo>
                <a:cubicBezTo>
                  <a:pt x="12" y="435"/>
                  <a:pt x="12" y="437"/>
                  <a:pt x="13" y="440"/>
                </a:cubicBezTo>
                <a:cubicBezTo>
                  <a:pt x="15" y="442"/>
                  <a:pt x="17" y="444"/>
                  <a:pt x="20" y="445"/>
                </a:cubicBezTo>
                <a:cubicBezTo>
                  <a:pt x="23" y="446"/>
                  <a:pt x="38" y="451"/>
                  <a:pt x="52" y="455"/>
                </a:cubicBezTo>
                <a:cubicBezTo>
                  <a:pt x="50" y="463"/>
                  <a:pt x="49" y="470"/>
                  <a:pt x="48" y="478"/>
                </a:cubicBezTo>
                <a:cubicBezTo>
                  <a:pt x="34" y="478"/>
                  <a:pt x="18" y="477"/>
                  <a:pt x="15" y="477"/>
                </a:cubicBezTo>
                <a:cubicBezTo>
                  <a:pt x="12" y="477"/>
                  <a:pt x="9" y="479"/>
                  <a:pt x="7" y="481"/>
                </a:cubicBezTo>
                <a:cubicBezTo>
                  <a:pt x="5" y="482"/>
                  <a:pt x="4" y="485"/>
                  <a:pt x="3" y="488"/>
                </a:cubicBezTo>
                <a:cubicBezTo>
                  <a:pt x="3" y="491"/>
                  <a:pt x="4" y="494"/>
                  <a:pt x="5" y="496"/>
                </a:cubicBezTo>
                <a:cubicBezTo>
                  <a:pt x="7" y="498"/>
                  <a:pt x="9" y="500"/>
                  <a:pt x="12" y="501"/>
                </a:cubicBezTo>
                <a:cubicBezTo>
                  <a:pt x="15" y="501"/>
                  <a:pt x="31" y="505"/>
                  <a:pt x="45" y="507"/>
                </a:cubicBezTo>
                <a:cubicBezTo>
                  <a:pt x="45" y="515"/>
                  <a:pt x="44" y="522"/>
                  <a:pt x="44" y="530"/>
                </a:cubicBezTo>
                <a:cubicBezTo>
                  <a:pt x="30" y="531"/>
                  <a:pt x="14" y="533"/>
                  <a:pt x="10" y="533"/>
                </a:cubicBezTo>
                <a:cubicBezTo>
                  <a:pt x="7" y="533"/>
                  <a:pt x="5" y="535"/>
                  <a:pt x="3" y="537"/>
                </a:cubicBezTo>
                <a:cubicBezTo>
                  <a:pt x="1" y="539"/>
                  <a:pt x="0" y="542"/>
                  <a:pt x="0" y="545"/>
                </a:cubicBezTo>
                <a:cubicBezTo>
                  <a:pt x="0" y="548"/>
                  <a:pt x="1" y="551"/>
                  <a:pt x="3" y="553"/>
                </a:cubicBezTo>
                <a:cubicBezTo>
                  <a:pt x="5" y="555"/>
                  <a:pt x="7" y="556"/>
                  <a:pt x="10" y="557"/>
                </a:cubicBezTo>
                <a:cubicBezTo>
                  <a:pt x="14" y="557"/>
                  <a:pt x="30" y="558"/>
                  <a:pt x="44" y="560"/>
                </a:cubicBezTo>
                <a:cubicBezTo>
                  <a:pt x="44" y="567"/>
                  <a:pt x="45" y="575"/>
                  <a:pt x="45" y="582"/>
                </a:cubicBezTo>
                <a:cubicBezTo>
                  <a:pt x="31" y="585"/>
                  <a:pt x="15" y="588"/>
                  <a:pt x="12" y="589"/>
                </a:cubicBezTo>
                <a:cubicBezTo>
                  <a:pt x="9" y="590"/>
                  <a:pt x="7" y="591"/>
                  <a:pt x="5" y="594"/>
                </a:cubicBezTo>
                <a:cubicBezTo>
                  <a:pt x="4" y="596"/>
                  <a:pt x="3" y="599"/>
                  <a:pt x="3" y="602"/>
                </a:cubicBezTo>
                <a:cubicBezTo>
                  <a:pt x="4" y="605"/>
                  <a:pt x="5" y="607"/>
                  <a:pt x="7" y="609"/>
                </a:cubicBezTo>
                <a:cubicBezTo>
                  <a:pt x="9" y="611"/>
                  <a:pt x="12" y="613"/>
                  <a:pt x="15" y="612"/>
                </a:cubicBezTo>
                <a:cubicBezTo>
                  <a:pt x="18" y="612"/>
                  <a:pt x="34" y="612"/>
                  <a:pt x="48" y="612"/>
                </a:cubicBezTo>
                <a:cubicBezTo>
                  <a:pt x="49" y="620"/>
                  <a:pt x="50" y="627"/>
                  <a:pt x="52" y="634"/>
                </a:cubicBezTo>
                <a:cubicBezTo>
                  <a:pt x="38" y="639"/>
                  <a:pt x="23" y="644"/>
                  <a:pt x="20" y="645"/>
                </a:cubicBezTo>
                <a:cubicBezTo>
                  <a:pt x="17" y="645"/>
                  <a:pt x="15" y="647"/>
                  <a:pt x="13" y="650"/>
                </a:cubicBezTo>
                <a:cubicBezTo>
                  <a:pt x="12" y="652"/>
                  <a:pt x="12" y="655"/>
                  <a:pt x="12" y="658"/>
                </a:cubicBezTo>
                <a:cubicBezTo>
                  <a:pt x="13" y="661"/>
                  <a:pt x="14" y="664"/>
                  <a:pt x="17" y="665"/>
                </a:cubicBezTo>
                <a:cubicBezTo>
                  <a:pt x="19" y="667"/>
                  <a:pt x="22" y="668"/>
                  <a:pt x="25" y="668"/>
                </a:cubicBezTo>
                <a:cubicBezTo>
                  <a:pt x="28" y="667"/>
                  <a:pt x="44" y="665"/>
                  <a:pt x="58" y="664"/>
                </a:cubicBezTo>
                <a:cubicBezTo>
                  <a:pt x="60" y="671"/>
                  <a:pt x="62" y="678"/>
                  <a:pt x="64" y="686"/>
                </a:cubicBezTo>
                <a:cubicBezTo>
                  <a:pt x="50" y="691"/>
                  <a:pt x="36" y="698"/>
                  <a:pt x="33" y="699"/>
                </a:cubicBezTo>
                <a:cubicBezTo>
                  <a:pt x="30" y="700"/>
                  <a:pt x="28" y="702"/>
                  <a:pt x="27" y="705"/>
                </a:cubicBezTo>
                <a:cubicBezTo>
                  <a:pt x="26" y="708"/>
                  <a:pt x="26" y="710"/>
                  <a:pt x="27" y="713"/>
                </a:cubicBezTo>
                <a:cubicBezTo>
                  <a:pt x="28" y="716"/>
                  <a:pt x="30" y="718"/>
                  <a:pt x="32" y="720"/>
                </a:cubicBezTo>
                <a:cubicBezTo>
                  <a:pt x="34" y="721"/>
                  <a:pt x="37" y="722"/>
                  <a:pt x="40" y="721"/>
                </a:cubicBezTo>
                <a:cubicBezTo>
                  <a:pt x="43" y="721"/>
                  <a:pt x="59" y="717"/>
                  <a:pt x="73" y="714"/>
                </a:cubicBezTo>
                <a:cubicBezTo>
                  <a:pt x="76" y="721"/>
                  <a:pt x="78" y="728"/>
                  <a:pt x="81" y="735"/>
                </a:cubicBezTo>
                <a:cubicBezTo>
                  <a:pt x="68" y="742"/>
                  <a:pt x="55" y="750"/>
                  <a:pt x="52" y="752"/>
                </a:cubicBezTo>
                <a:cubicBezTo>
                  <a:pt x="49" y="753"/>
                  <a:pt x="48" y="755"/>
                  <a:pt x="47" y="758"/>
                </a:cubicBezTo>
                <a:cubicBezTo>
                  <a:pt x="46" y="761"/>
                  <a:pt x="46" y="764"/>
                  <a:pt x="47" y="766"/>
                </a:cubicBezTo>
                <a:cubicBezTo>
                  <a:pt x="48" y="769"/>
                  <a:pt x="51" y="771"/>
                  <a:pt x="53" y="772"/>
                </a:cubicBezTo>
                <a:cubicBezTo>
                  <a:pt x="56" y="774"/>
                  <a:pt x="59" y="774"/>
                  <a:pt x="61" y="773"/>
                </a:cubicBezTo>
                <a:cubicBezTo>
                  <a:pt x="64" y="772"/>
                  <a:pt x="79" y="767"/>
                  <a:pt x="93" y="762"/>
                </a:cubicBezTo>
                <a:cubicBezTo>
                  <a:pt x="97" y="769"/>
                  <a:pt x="100" y="776"/>
                  <a:pt x="104" y="782"/>
                </a:cubicBezTo>
                <a:cubicBezTo>
                  <a:pt x="92" y="791"/>
                  <a:pt x="79" y="800"/>
                  <a:pt x="76" y="802"/>
                </a:cubicBezTo>
                <a:cubicBezTo>
                  <a:pt x="74" y="804"/>
                  <a:pt x="72" y="806"/>
                  <a:pt x="72" y="809"/>
                </a:cubicBezTo>
                <a:cubicBezTo>
                  <a:pt x="71" y="812"/>
                  <a:pt x="72" y="815"/>
                  <a:pt x="73" y="817"/>
                </a:cubicBezTo>
                <a:cubicBezTo>
                  <a:pt x="75" y="820"/>
                  <a:pt x="77" y="822"/>
                  <a:pt x="80" y="823"/>
                </a:cubicBezTo>
                <a:cubicBezTo>
                  <a:pt x="82" y="824"/>
                  <a:pt x="85" y="824"/>
                  <a:pt x="88" y="822"/>
                </a:cubicBezTo>
                <a:cubicBezTo>
                  <a:pt x="91" y="821"/>
                  <a:pt x="105" y="814"/>
                  <a:pt x="118" y="808"/>
                </a:cubicBezTo>
                <a:cubicBezTo>
                  <a:pt x="122" y="815"/>
                  <a:pt x="127" y="821"/>
                  <a:pt x="131" y="827"/>
                </a:cubicBezTo>
                <a:cubicBezTo>
                  <a:pt x="120" y="837"/>
                  <a:pt x="108" y="847"/>
                  <a:pt x="105" y="850"/>
                </a:cubicBezTo>
                <a:cubicBezTo>
                  <a:pt x="103" y="852"/>
                  <a:pt x="102" y="854"/>
                  <a:pt x="102" y="857"/>
                </a:cubicBezTo>
                <a:cubicBezTo>
                  <a:pt x="102" y="860"/>
                  <a:pt x="102" y="863"/>
                  <a:pt x="104" y="865"/>
                </a:cubicBezTo>
                <a:cubicBezTo>
                  <a:pt x="106" y="867"/>
                  <a:pt x="108" y="869"/>
                  <a:pt x="111" y="870"/>
                </a:cubicBezTo>
                <a:cubicBezTo>
                  <a:pt x="114" y="870"/>
                  <a:pt x="117" y="870"/>
                  <a:pt x="119" y="869"/>
                </a:cubicBezTo>
                <a:cubicBezTo>
                  <a:pt x="122" y="867"/>
                  <a:pt x="136" y="859"/>
                  <a:pt x="148" y="851"/>
                </a:cubicBezTo>
                <a:cubicBezTo>
                  <a:pt x="153" y="857"/>
                  <a:pt x="158" y="863"/>
                  <a:pt x="163" y="869"/>
                </a:cubicBezTo>
                <a:cubicBezTo>
                  <a:pt x="153" y="880"/>
                  <a:pt x="142" y="891"/>
                  <a:pt x="140" y="894"/>
                </a:cubicBezTo>
                <a:cubicBezTo>
                  <a:pt x="138" y="896"/>
                  <a:pt x="137" y="899"/>
                  <a:pt x="137" y="902"/>
                </a:cubicBezTo>
                <a:cubicBezTo>
                  <a:pt x="137" y="904"/>
                  <a:pt x="138" y="907"/>
                  <a:pt x="140" y="909"/>
                </a:cubicBezTo>
                <a:cubicBezTo>
                  <a:pt x="142" y="912"/>
                  <a:pt x="145" y="913"/>
                  <a:pt x="147" y="913"/>
                </a:cubicBezTo>
                <a:cubicBezTo>
                  <a:pt x="150" y="914"/>
                  <a:pt x="153" y="913"/>
                  <a:pt x="155" y="911"/>
                </a:cubicBezTo>
                <a:cubicBezTo>
                  <a:pt x="158" y="909"/>
                  <a:pt x="171" y="900"/>
                  <a:pt x="182" y="891"/>
                </a:cubicBezTo>
                <a:cubicBezTo>
                  <a:pt x="188" y="897"/>
                  <a:pt x="193" y="902"/>
                  <a:pt x="198" y="907"/>
                </a:cubicBezTo>
                <a:cubicBezTo>
                  <a:pt x="190" y="919"/>
                  <a:pt x="180" y="932"/>
                  <a:pt x="178" y="934"/>
                </a:cubicBezTo>
                <a:cubicBezTo>
                  <a:pt x="176" y="937"/>
                  <a:pt x="176" y="940"/>
                  <a:pt x="176" y="942"/>
                </a:cubicBezTo>
                <a:cubicBezTo>
                  <a:pt x="177" y="945"/>
                  <a:pt x="178" y="948"/>
                  <a:pt x="180" y="950"/>
                </a:cubicBezTo>
                <a:cubicBezTo>
                  <a:pt x="182" y="952"/>
                  <a:pt x="185" y="953"/>
                  <a:pt x="188" y="953"/>
                </a:cubicBezTo>
                <a:cubicBezTo>
                  <a:pt x="191" y="953"/>
                  <a:pt x="194" y="952"/>
                  <a:pt x="196" y="950"/>
                </a:cubicBezTo>
                <a:cubicBezTo>
                  <a:pt x="198" y="948"/>
                  <a:pt x="210" y="937"/>
                  <a:pt x="221" y="927"/>
                </a:cubicBezTo>
                <a:cubicBezTo>
                  <a:pt x="226" y="932"/>
                  <a:pt x="232" y="937"/>
                  <a:pt x="238" y="941"/>
                </a:cubicBezTo>
                <a:cubicBezTo>
                  <a:pt x="231" y="954"/>
                  <a:pt x="223" y="968"/>
                  <a:pt x="221" y="970"/>
                </a:cubicBezTo>
                <a:cubicBezTo>
                  <a:pt x="219" y="973"/>
                  <a:pt x="219" y="976"/>
                  <a:pt x="220" y="979"/>
                </a:cubicBezTo>
                <a:cubicBezTo>
                  <a:pt x="220" y="981"/>
                  <a:pt x="222" y="984"/>
                  <a:pt x="224" y="986"/>
                </a:cubicBezTo>
                <a:cubicBezTo>
                  <a:pt x="227" y="987"/>
                  <a:pt x="230" y="988"/>
                  <a:pt x="232" y="988"/>
                </a:cubicBezTo>
                <a:cubicBezTo>
                  <a:pt x="235" y="988"/>
                  <a:pt x="238" y="986"/>
                  <a:pt x="240" y="984"/>
                </a:cubicBezTo>
                <a:cubicBezTo>
                  <a:pt x="242" y="982"/>
                  <a:pt x="253" y="970"/>
                  <a:pt x="262" y="959"/>
                </a:cubicBezTo>
                <a:cubicBezTo>
                  <a:pt x="268" y="963"/>
                  <a:pt x="275" y="967"/>
                  <a:pt x="281" y="971"/>
                </a:cubicBezTo>
                <a:cubicBezTo>
                  <a:pt x="275" y="984"/>
                  <a:pt x="268" y="999"/>
                  <a:pt x="267" y="1002"/>
                </a:cubicBezTo>
                <a:cubicBezTo>
                  <a:pt x="266" y="1005"/>
                  <a:pt x="266" y="1008"/>
                  <a:pt x="267" y="1010"/>
                </a:cubicBezTo>
                <a:cubicBezTo>
                  <a:pt x="268" y="1013"/>
                  <a:pt x="270" y="1015"/>
                  <a:pt x="272" y="1017"/>
                </a:cubicBezTo>
                <a:cubicBezTo>
                  <a:pt x="275" y="1018"/>
                  <a:pt x="278" y="1019"/>
                  <a:pt x="280" y="1018"/>
                </a:cubicBezTo>
                <a:cubicBezTo>
                  <a:pt x="283" y="1018"/>
                  <a:pt x="286" y="1016"/>
                  <a:pt x="287" y="1014"/>
                </a:cubicBezTo>
                <a:cubicBezTo>
                  <a:pt x="289" y="1011"/>
                  <a:pt x="298" y="998"/>
                  <a:pt x="307" y="986"/>
                </a:cubicBezTo>
                <a:cubicBezTo>
                  <a:pt x="314" y="990"/>
                  <a:pt x="320" y="993"/>
                  <a:pt x="327" y="996"/>
                </a:cubicBezTo>
                <a:cubicBezTo>
                  <a:pt x="322" y="1010"/>
                  <a:pt x="317" y="1025"/>
                  <a:pt x="316" y="1028"/>
                </a:cubicBezTo>
                <a:cubicBezTo>
                  <a:pt x="315" y="1031"/>
                  <a:pt x="316" y="1034"/>
                  <a:pt x="317" y="1037"/>
                </a:cubicBezTo>
                <a:cubicBezTo>
                  <a:pt x="318" y="1039"/>
                  <a:pt x="320" y="1041"/>
                  <a:pt x="323" y="1042"/>
                </a:cubicBezTo>
                <a:cubicBezTo>
                  <a:pt x="326" y="1044"/>
                  <a:pt x="328" y="1044"/>
                  <a:pt x="331" y="1043"/>
                </a:cubicBezTo>
                <a:cubicBezTo>
                  <a:pt x="334" y="1042"/>
                  <a:pt x="336" y="1041"/>
                  <a:pt x="338" y="1038"/>
                </a:cubicBezTo>
                <a:cubicBezTo>
                  <a:pt x="339" y="1035"/>
                  <a:pt x="347" y="1021"/>
                  <a:pt x="354" y="1009"/>
                </a:cubicBezTo>
                <a:cubicBezTo>
                  <a:pt x="361" y="1011"/>
                  <a:pt x="368" y="1014"/>
                  <a:pt x="375" y="1017"/>
                </a:cubicBezTo>
                <a:cubicBezTo>
                  <a:pt x="372" y="1031"/>
                  <a:pt x="369" y="1046"/>
                  <a:pt x="368" y="1050"/>
                </a:cubicBezTo>
                <a:cubicBezTo>
                  <a:pt x="367" y="1052"/>
                  <a:pt x="368" y="1055"/>
                  <a:pt x="369" y="1058"/>
                </a:cubicBezTo>
                <a:cubicBezTo>
                  <a:pt x="371" y="1060"/>
                  <a:pt x="373" y="1062"/>
                  <a:pt x="376" y="1063"/>
                </a:cubicBezTo>
                <a:cubicBezTo>
                  <a:pt x="379" y="1064"/>
                  <a:pt x="382" y="1064"/>
                  <a:pt x="384" y="1063"/>
                </a:cubicBezTo>
                <a:cubicBezTo>
                  <a:pt x="387" y="1062"/>
                  <a:pt x="389" y="1060"/>
                  <a:pt x="390" y="1057"/>
                </a:cubicBezTo>
                <a:cubicBezTo>
                  <a:pt x="392" y="1054"/>
                  <a:pt x="398" y="1039"/>
                  <a:pt x="404" y="1026"/>
                </a:cubicBezTo>
                <a:cubicBezTo>
                  <a:pt x="411" y="1028"/>
                  <a:pt x="418" y="1030"/>
                  <a:pt x="425" y="1032"/>
                </a:cubicBezTo>
                <a:cubicBezTo>
                  <a:pt x="424" y="1046"/>
                  <a:pt x="422" y="1062"/>
                  <a:pt x="422" y="1065"/>
                </a:cubicBezTo>
                <a:cubicBezTo>
                  <a:pt x="421" y="1068"/>
                  <a:pt x="422" y="1071"/>
                  <a:pt x="424" y="1073"/>
                </a:cubicBezTo>
                <a:cubicBezTo>
                  <a:pt x="426" y="1075"/>
                  <a:pt x="428" y="1077"/>
                  <a:pt x="431" y="1078"/>
                </a:cubicBezTo>
                <a:cubicBezTo>
                  <a:pt x="434" y="1078"/>
                  <a:pt x="437" y="1078"/>
                  <a:pt x="439" y="1076"/>
                </a:cubicBezTo>
                <a:cubicBezTo>
                  <a:pt x="442" y="1075"/>
                  <a:pt x="444" y="1073"/>
                  <a:pt x="445" y="1070"/>
                </a:cubicBezTo>
                <a:cubicBezTo>
                  <a:pt x="446" y="1067"/>
                  <a:pt x="450" y="1052"/>
                  <a:pt x="455" y="1038"/>
                </a:cubicBezTo>
                <a:cubicBezTo>
                  <a:pt x="462" y="1039"/>
                  <a:pt x="469" y="1040"/>
                  <a:pt x="477" y="1041"/>
                </a:cubicBezTo>
                <a:cubicBezTo>
                  <a:pt x="477" y="1056"/>
                  <a:pt x="477" y="1072"/>
                  <a:pt x="477" y="1075"/>
                </a:cubicBezTo>
                <a:cubicBezTo>
                  <a:pt x="477" y="1078"/>
                  <a:pt x="478" y="1081"/>
                  <a:pt x="480" y="1083"/>
                </a:cubicBezTo>
                <a:cubicBezTo>
                  <a:pt x="482" y="1085"/>
                  <a:pt x="484" y="1086"/>
                  <a:pt x="487" y="1087"/>
                </a:cubicBezTo>
                <a:cubicBezTo>
                  <a:pt x="490" y="1087"/>
                  <a:pt x="493" y="1086"/>
                  <a:pt x="495" y="1085"/>
                </a:cubicBezTo>
                <a:cubicBezTo>
                  <a:pt x="497" y="1083"/>
                  <a:pt x="499" y="1081"/>
                  <a:pt x="500" y="1078"/>
                </a:cubicBezTo>
                <a:cubicBezTo>
                  <a:pt x="501" y="1074"/>
                  <a:pt x="504" y="1059"/>
                  <a:pt x="507" y="1045"/>
                </a:cubicBezTo>
                <a:cubicBezTo>
                  <a:pt x="514" y="1045"/>
                  <a:pt x="522" y="1045"/>
                  <a:pt x="529" y="1046"/>
                </a:cubicBezTo>
                <a:cubicBezTo>
                  <a:pt x="530" y="1060"/>
                  <a:pt x="532" y="1076"/>
                  <a:pt x="532" y="1079"/>
                </a:cubicBezTo>
                <a:cubicBezTo>
                  <a:pt x="533" y="1082"/>
                  <a:pt x="534" y="1085"/>
                  <a:pt x="536" y="1087"/>
                </a:cubicBezTo>
                <a:cubicBezTo>
                  <a:pt x="538" y="1089"/>
                  <a:pt x="541" y="1090"/>
                  <a:pt x="544" y="1090"/>
                </a:cubicBezTo>
                <a:cubicBezTo>
                  <a:pt x="547" y="1090"/>
                  <a:pt x="550" y="1088"/>
                  <a:pt x="552" y="1087"/>
                </a:cubicBezTo>
                <a:cubicBezTo>
                  <a:pt x="554" y="1085"/>
                  <a:pt x="555" y="1082"/>
                  <a:pt x="556" y="1079"/>
                </a:cubicBezTo>
                <a:cubicBezTo>
                  <a:pt x="556" y="1076"/>
                  <a:pt x="558" y="1060"/>
                  <a:pt x="559" y="1046"/>
                </a:cubicBezTo>
                <a:cubicBezTo>
                  <a:pt x="566" y="1045"/>
                  <a:pt x="574" y="1045"/>
                  <a:pt x="581" y="1045"/>
                </a:cubicBezTo>
                <a:cubicBezTo>
                  <a:pt x="584" y="1059"/>
                  <a:pt x="587" y="1074"/>
                  <a:pt x="588" y="1078"/>
                </a:cubicBezTo>
                <a:cubicBezTo>
                  <a:pt x="589" y="1081"/>
                  <a:pt x="590" y="1083"/>
                  <a:pt x="593" y="1085"/>
                </a:cubicBezTo>
                <a:cubicBezTo>
                  <a:pt x="595" y="1086"/>
                  <a:pt x="598" y="1087"/>
                  <a:pt x="601" y="1087"/>
                </a:cubicBezTo>
                <a:cubicBezTo>
                  <a:pt x="604" y="1086"/>
                  <a:pt x="606" y="1085"/>
                  <a:pt x="608" y="1083"/>
                </a:cubicBezTo>
                <a:cubicBezTo>
                  <a:pt x="610" y="1081"/>
                  <a:pt x="611" y="1078"/>
                  <a:pt x="611" y="1075"/>
                </a:cubicBezTo>
                <a:cubicBezTo>
                  <a:pt x="611" y="1072"/>
                  <a:pt x="611" y="1056"/>
                  <a:pt x="611" y="1041"/>
                </a:cubicBezTo>
                <a:cubicBezTo>
                  <a:pt x="619" y="1040"/>
                  <a:pt x="626" y="1039"/>
                  <a:pt x="633" y="1038"/>
                </a:cubicBezTo>
                <a:cubicBezTo>
                  <a:pt x="638" y="1052"/>
                  <a:pt x="642" y="1067"/>
                  <a:pt x="643" y="1070"/>
                </a:cubicBezTo>
                <a:cubicBezTo>
                  <a:pt x="644" y="1073"/>
                  <a:pt x="646" y="1075"/>
                  <a:pt x="649" y="1076"/>
                </a:cubicBezTo>
                <a:cubicBezTo>
                  <a:pt x="651" y="1078"/>
                  <a:pt x="654" y="1078"/>
                  <a:pt x="657" y="1078"/>
                </a:cubicBezTo>
                <a:cubicBezTo>
                  <a:pt x="660" y="1077"/>
                  <a:pt x="662" y="1075"/>
                  <a:pt x="664" y="1073"/>
                </a:cubicBezTo>
                <a:cubicBezTo>
                  <a:pt x="666" y="1071"/>
                  <a:pt x="667" y="1068"/>
                  <a:pt x="666" y="1065"/>
                </a:cubicBezTo>
                <a:cubicBezTo>
                  <a:pt x="666" y="1062"/>
                  <a:pt x="664" y="1046"/>
                  <a:pt x="663" y="1032"/>
                </a:cubicBezTo>
                <a:cubicBezTo>
                  <a:pt x="670" y="1030"/>
                  <a:pt x="677" y="1028"/>
                  <a:pt x="684" y="1026"/>
                </a:cubicBezTo>
                <a:cubicBezTo>
                  <a:pt x="690" y="1039"/>
                  <a:pt x="696" y="1054"/>
                  <a:pt x="698" y="1057"/>
                </a:cubicBezTo>
                <a:cubicBezTo>
                  <a:pt x="699" y="1060"/>
                  <a:pt x="701" y="1062"/>
                  <a:pt x="704" y="1063"/>
                </a:cubicBezTo>
                <a:cubicBezTo>
                  <a:pt x="706" y="1064"/>
                  <a:pt x="709" y="1064"/>
                  <a:pt x="712" y="1063"/>
                </a:cubicBezTo>
                <a:cubicBezTo>
                  <a:pt x="715" y="1062"/>
                  <a:pt x="717" y="1060"/>
                  <a:pt x="719" y="1058"/>
                </a:cubicBezTo>
                <a:cubicBezTo>
                  <a:pt x="720" y="1055"/>
                  <a:pt x="721" y="1052"/>
                  <a:pt x="720" y="1050"/>
                </a:cubicBezTo>
                <a:cubicBezTo>
                  <a:pt x="719" y="1046"/>
                  <a:pt x="716" y="1031"/>
                  <a:pt x="713" y="1017"/>
                </a:cubicBezTo>
                <a:cubicBezTo>
                  <a:pt x="720" y="1014"/>
                  <a:pt x="727" y="1011"/>
                  <a:pt x="734" y="1009"/>
                </a:cubicBezTo>
                <a:cubicBezTo>
                  <a:pt x="741" y="1021"/>
                  <a:pt x="749" y="1035"/>
                  <a:pt x="750" y="1038"/>
                </a:cubicBezTo>
                <a:cubicBezTo>
                  <a:pt x="752" y="1041"/>
                  <a:pt x="754" y="1042"/>
                  <a:pt x="757" y="1043"/>
                </a:cubicBezTo>
                <a:cubicBezTo>
                  <a:pt x="760" y="1044"/>
                  <a:pt x="762" y="1044"/>
                  <a:pt x="765" y="1042"/>
                </a:cubicBezTo>
                <a:cubicBezTo>
                  <a:pt x="768" y="1041"/>
                  <a:pt x="770" y="1039"/>
                  <a:pt x="771" y="1037"/>
                </a:cubicBezTo>
                <a:cubicBezTo>
                  <a:pt x="772" y="1034"/>
                  <a:pt x="773" y="1031"/>
                  <a:pt x="772" y="1028"/>
                </a:cubicBezTo>
                <a:cubicBezTo>
                  <a:pt x="771" y="1025"/>
                  <a:pt x="766" y="1010"/>
                  <a:pt x="761" y="996"/>
                </a:cubicBezTo>
                <a:cubicBezTo>
                  <a:pt x="768" y="993"/>
                  <a:pt x="774" y="990"/>
                  <a:pt x="781" y="986"/>
                </a:cubicBezTo>
                <a:cubicBezTo>
                  <a:pt x="790" y="998"/>
                  <a:pt x="799" y="1011"/>
                  <a:pt x="801" y="1014"/>
                </a:cubicBezTo>
                <a:cubicBezTo>
                  <a:pt x="802" y="1016"/>
                  <a:pt x="805" y="1018"/>
                  <a:pt x="808" y="1018"/>
                </a:cubicBezTo>
                <a:cubicBezTo>
                  <a:pt x="810" y="1019"/>
                  <a:pt x="813" y="1018"/>
                  <a:pt x="816" y="1017"/>
                </a:cubicBezTo>
                <a:cubicBezTo>
                  <a:pt x="818" y="1015"/>
                  <a:pt x="820" y="1013"/>
                  <a:pt x="821" y="1010"/>
                </a:cubicBezTo>
                <a:cubicBezTo>
                  <a:pt x="822" y="1008"/>
                  <a:pt x="822" y="1005"/>
                  <a:pt x="821" y="1002"/>
                </a:cubicBezTo>
                <a:cubicBezTo>
                  <a:pt x="820" y="999"/>
                  <a:pt x="813" y="984"/>
                  <a:pt x="807" y="971"/>
                </a:cubicBezTo>
                <a:cubicBezTo>
                  <a:pt x="813" y="967"/>
                  <a:pt x="820" y="963"/>
                  <a:pt x="826" y="959"/>
                </a:cubicBezTo>
                <a:cubicBezTo>
                  <a:pt x="835" y="970"/>
                  <a:pt x="846" y="982"/>
                  <a:pt x="848" y="984"/>
                </a:cubicBezTo>
                <a:cubicBezTo>
                  <a:pt x="850" y="986"/>
                  <a:pt x="853" y="988"/>
                  <a:pt x="856" y="988"/>
                </a:cubicBezTo>
                <a:cubicBezTo>
                  <a:pt x="858" y="988"/>
                  <a:pt x="861" y="987"/>
                  <a:pt x="864" y="986"/>
                </a:cubicBezTo>
                <a:cubicBezTo>
                  <a:pt x="866" y="984"/>
                  <a:pt x="868" y="981"/>
                  <a:pt x="868" y="979"/>
                </a:cubicBezTo>
                <a:cubicBezTo>
                  <a:pt x="869" y="976"/>
                  <a:pt x="869" y="973"/>
                  <a:pt x="867" y="970"/>
                </a:cubicBezTo>
                <a:cubicBezTo>
                  <a:pt x="865" y="968"/>
                  <a:pt x="857" y="954"/>
                  <a:pt x="850" y="941"/>
                </a:cubicBezTo>
                <a:cubicBezTo>
                  <a:pt x="856" y="937"/>
                  <a:pt x="862" y="932"/>
                  <a:pt x="867" y="927"/>
                </a:cubicBezTo>
                <a:cubicBezTo>
                  <a:pt x="878" y="937"/>
                  <a:pt x="890" y="948"/>
                  <a:pt x="892" y="950"/>
                </a:cubicBezTo>
                <a:cubicBezTo>
                  <a:pt x="894" y="952"/>
                  <a:pt x="897" y="953"/>
                  <a:pt x="900" y="953"/>
                </a:cubicBezTo>
                <a:cubicBezTo>
                  <a:pt x="903" y="953"/>
                  <a:pt x="906" y="952"/>
                  <a:pt x="908" y="950"/>
                </a:cubicBezTo>
                <a:cubicBezTo>
                  <a:pt x="910" y="948"/>
                  <a:pt x="911" y="945"/>
                  <a:pt x="912" y="942"/>
                </a:cubicBezTo>
                <a:cubicBezTo>
                  <a:pt x="912" y="940"/>
                  <a:pt x="911" y="937"/>
                  <a:pt x="910" y="934"/>
                </a:cubicBezTo>
                <a:cubicBezTo>
                  <a:pt x="908" y="932"/>
                  <a:pt x="898" y="919"/>
                  <a:pt x="890" y="907"/>
                </a:cubicBezTo>
                <a:cubicBezTo>
                  <a:pt x="895" y="902"/>
                  <a:pt x="900" y="897"/>
                  <a:pt x="905" y="891"/>
                </a:cubicBezTo>
                <a:cubicBezTo>
                  <a:pt x="917" y="900"/>
                  <a:pt x="930" y="909"/>
                  <a:pt x="933" y="911"/>
                </a:cubicBezTo>
                <a:cubicBezTo>
                  <a:pt x="935" y="913"/>
                  <a:pt x="938" y="914"/>
                  <a:pt x="941" y="913"/>
                </a:cubicBezTo>
                <a:cubicBezTo>
                  <a:pt x="943" y="913"/>
                  <a:pt x="946" y="912"/>
                  <a:pt x="948" y="909"/>
                </a:cubicBezTo>
                <a:cubicBezTo>
                  <a:pt x="950" y="907"/>
                  <a:pt x="951" y="904"/>
                  <a:pt x="951" y="902"/>
                </a:cubicBezTo>
                <a:cubicBezTo>
                  <a:pt x="951" y="899"/>
                  <a:pt x="950" y="896"/>
                  <a:pt x="948" y="894"/>
                </a:cubicBezTo>
                <a:cubicBezTo>
                  <a:pt x="946" y="891"/>
                  <a:pt x="935" y="880"/>
                  <a:pt x="925" y="869"/>
                </a:cubicBezTo>
                <a:cubicBezTo>
                  <a:pt x="930" y="863"/>
                  <a:pt x="935" y="857"/>
                  <a:pt x="940" y="851"/>
                </a:cubicBezTo>
                <a:cubicBezTo>
                  <a:pt x="952" y="859"/>
                  <a:pt x="966" y="867"/>
                  <a:pt x="969" y="869"/>
                </a:cubicBezTo>
                <a:cubicBezTo>
                  <a:pt x="971" y="870"/>
                  <a:pt x="974" y="870"/>
                  <a:pt x="977" y="870"/>
                </a:cubicBezTo>
                <a:cubicBezTo>
                  <a:pt x="980" y="869"/>
                  <a:pt x="982" y="867"/>
                  <a:pt x="984" y="865"/>
                </a:cubicBezTo>
                <a:cubicBezTo>
                  <a:pt x="986" y="863"/>
                  <a:pt x="986" y="860"/>
                  <a:pt x="986" y="857"/>
                </a:cubicBezTo>
                <a:cubicBezTo>
                  <a:pt x="986" y="854"/>
                  <a:pt x="985" y="852"/>
                  <a:pt x="983" y="850"/>
                </a:cubicBezTo>
                <a:cubicBezTo>
                  <a:pt x="980" y="847"/>
                  <a:pt x="968" y="837"/>
                  <a:pt x="957" y="827"/>
                </a:cubicBezTo>
                <a:cubicBezTo>
                  <a:pt x="961" y="821"/>
                  <a:pt x="966" y="815"/>
                  <a:pt x="969" y="808"/>
                </a:cubicBezTo>
                <a:cubicBezTo>
                  <a:pt x="983" y="814"/>
                  <a:pt x="997" y="821"/>
                  <a:pt x="1000" y="822"/>
                </a:cubicBezTo>
                <a:cubicBezTo>
                  <a:pt x="1003" y="824"/>
                  <a:pt x="1006" y="824"/>
                  <a:pt x="1008" y="823"/>
                </a:cubicBezTo>
                <a:cubicBezTo>
                  <a:pt x="1011" y="822"/>
                  <a:pt x="1013" y="820"/>
                  <a:pt x="1015" y="817"/>
                </a:cubicBezTo>
                <a:cubicBezTo>
                  <a:pt x="1016" y="815"/>
                  <a:pt x="1017" y="812"/>
                  <a:pt x="1016" y="809"/>
                </a:cubicBezTo>
                <a:cubicBezTo>
                  <a:pt x="1016" y="806"/>
                  <a:pt x="1014" y="804"/>
                  <a:pt x="1012" y="802"/>
                </a:cubicBezTo>
                <a:cubicBezTo>
                  <a:pt x="1009" y="800"/>
                  <a:pt x="996" y="791"/>
                  <a:pt x="984" y="782"/>
                </a:cubicBezTo>
                <a:cubicBezTo>
                  <a:pt x="988" y="776"/>
                  <a:pt x="991" y="769"/>
                  <a:pt x="995" y="762"/>
                </a:cubicBezTo>
                <a:cubicBezTo>
                  <a:pt x="1009" y="767"/>
                  <a:pt x="1024" y="772"/>
                  <a:pt x="1027" y="773"/>
                </a:cubicBezTo>
                <a:cubicBezTo>
                  <a:pt x="1029" y="774"/>
                  <a:pt x="1032" y="774"/>
                  <a:pt x="1035" y="772"/>
                </a:cubicBezTo>
                <a:cubicBezTo>
                  <a:pt x="1037" y="771"/>
                  <a:pt x="1039" y="769"/>
                  <a:pt x="1041" y="766"/>
                </a:cubicBezTo>
                <a:cubicBezTo>
                  <a:pt x="1042" y="764"/>
                  <a:pt x="1042" y="761"/>
                  <a:pt x="1041" y="758"/>
                </a:cubicBezTo>
                <a:cubicBezTo>
                  <a:pt x="1040" y="755"/>
                  <a:pt x="1039" y="753"/>
                  <a:pt x="1036" y="752"/>
                </a:cubicBezTo>
                <a:cubicBezTo>
                  <a:pt x="1033" y="750"/>
                  <a:pt x="1020" y="742"/>
                  <a:pt x="1007" y="735"/>
                </a:cubicBezTo>
                <a:cubicBezTo>
                  <a:pt x="1010" y="728"/>
                  <a:pt x="1012" y="721"/>
                  <a:pt x="1015" y="714"/>
                </a:cubicBezTo>
                <a:cubicBezTo>
                  <a:pt x="1029" y="717"/>
                  <a:pt x="1045" y="721"/>
                  <a:pt x="1048" y="721"/>
                </a:cubicBezTo>
                <a:cubicBezTo>
                  <a:pt x="1051" y="722"/>
                  <a:pt x="1054" y="721"/>
                  <a:pt x="1056" y="720"/>
                </a:cubicBezTo>
                <a:cubicBezTo>
                  <a:pt x="1058" y="718"/>
                  <a:pt x="1060" y="716"/>
                  <a:pt x="1061" y="713"/>
                </a:cubicBezTo>
                <a:cubicBezTo>
                  <a:pt x="1062" y="710"/>
                  <a:pt x="1062" y="707"/>
                  <a:pt x="1061" y="705"/>
                </a:cubicBezTo>
                <a:cubicBezTo>
                  <a:pt x="1060" y="702"/>
                  <a:pt x="1058" y="700"/>
                  <a:pt x="1055" y="699"/>
                </a:cubicBezTo>
                <a:cubicBezTo>
                  <a:pt x="1052" y="698"/>
                  <a:pt x="1037" y="691"/>
                  <a:pt x="1024" y="686"/>
                </a:cubicBezTo>
                <a:cubicBezTo>
                  <a:pt x="1026" y="678"/>
                  <a:pt x="1028" y="671"/>
                  <a:pt x="1030" y="664"/>
                </a:cubicBezTo>
                <a:cubicBezTo>
                  <a:pt x="1044" y="665"/>
                  <a:pt x="1060" y="667"/>
                  <a:pt x="1063" y="668"/>
                </a:cubicBezTo>
                <a:cubicBezTo>
                  <a:pt x="1066" y="668"/>
                  <a:pt x="1069" y="667"/>
                  <a:pt x="1071" y="665"/>
                </a:cubicBezTo>
                <a:cubicBezTo>
                  <a:pt x="1074" y="664"/>
                  <a:pt x="1075" y="661"/>
                  <a:pt x="1076" y="658"/>
                </a:cubicBezTo>
                <a:cubicBezTo>
                  <a:pt x="1076" y="655"/>
                  <a:pt x="1076" y="652"/>
                  <a:pt x="1075" y="650"/>
                </a:cubicBezTo>
                <a:cubicBezTo>
                  <a:pt x="1073" y="647"/>
                  <a:pt x="1071" y="645"/>
                  <a:pt x="1068" y="645"/>
                </a:cubicBezTo>
                <a:cubicBezTo>
                  <a:pt x="1065" y="644"/>
                  <a:pt x="1050" y="639"/>
                  <a:pt x="1036" y="634"/>
                </a:cubicBezTo>
                <a:cubicBezTo>
                  <a:pt x="1037" y="627"/>
                  <a:pt x="1039" y="620"/>
                  <a:pt x="1040" y="612"/>
                </a:cubicBezTo>
                <a:cubicBezTo>
                  <a:pt x="1054" y="612"/>
                  <a:pt x="1070" y="612"/>
                  <a:pt x="1073" y="612"/>
                </a:cubicBezTo>
                <a:cubicBezTo>
                  <a:pt x="1076" y="613"/>
                  <a:pt x="1079" y="611"/>
                  <a:pt x="1081" y="609"/>
                </a:cubicBezTo>
                <a:cubicBezTo>
                  <a:pt x="1083" y="607"/>
                  <a:pt x="1084" y="605"/>
                  <a:pt x="1085" y="602"/>
                </a:cubicBezTo>
                <a:cubicBezTo>
                  <a:pt x="1085" y="599"/>
                  <a:pt x="1084" y="596"/>
                  <a:pt x="1083" y="594"/>
                </a:cubicBezTo>
                <a:cubicBezTo>
                  <a:pt x="1081" y="591"/>
                  <a:pt x="1079" y="590"/>
                  <a:pt x="1076" y="589"/>
                </a:cubicBezTo>
                <a:cubicBezTo>
                  <a:pt x="1073" y="588"/>
                  <a:pt x="1057" y="585"/>
                  <a:pt x="1043" y="582"/>
                </a:cubicBezTo>
                <a:cubicBezTo>
                  <a:pt x="1043" y="575"/>
                  <a:pt x="1044" y="567"/>
                  <a:pt x="1044" y="560"/>
                </a:cubicBezTo>
                <a:cubicBezTo>
                  <a:pt x="1058" y="558"/>
                  <a:pt x="1074" y="557"/>
                  <a:pt x="1078" y="557"/>
                </a:cubicBezTo>
                <a:close/>
                <a:moveTo>
                  <a:pt x="544" y="979"/>
                </a:moveTo>
                <a:cubicBezTo>
                  <a:pt x="305" y="979"/>
                  <a:pt x="111" y="785"/>
                  <a:pt x="111" y="545"/>
                </a:cubicBezTo>
                <a:cubicBezTo>
                  <a:pt x="111" y="305"/>
                  <a:pt x="305" y="111"/>
                  <a:pt x="544" y="111"/>
                </a:cubicBezTo>
                <a:cubicBezTo>
                  <a:pt x="783" y="111"/>
                  <a:pt x="977" y="305"/>
                  <a:pt x="977" y="545"/>
                </a:cubicBezTo>
                <a:cubicBezTo>
                  <a:pt x="977" y="785"/>
                  <a:pt x="783" y="979"/>
                  <a:pt x="544" y="979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71" name="Freeform11"/>
          <p:cNvSpPr>
            <a:spLocks noEditPoints="1"/>
          </p:cNvSpPr>
          <p:nvPr/>
        </p:nvSpPr>
        <p:spPr bwMode="auto">
          <a:xfrm>
            <a:off x="5140713" y="3873213"/>
            <a:ext cx="321073" cy="321756"/>
          </a:xfrm>
          <a:custGeom>
            <a:avLst/>
            <a:gdLst>
              <a:gd name="T0" fmla="*/ 1043 w 1088"/>
              <a:gd name="T1" fmla="*/ 507 h 1090"/>
              <a:gd name="T2" fmla="*/ 1036 w 1088"/>
              <a:gd name="T3" fmla="*/ 455 h 1090"/>
              <a:gd name="T4" fmla="*/ 1024 w 1088"/>
              <a:gd name="T5" fmla="*/ 404 h 1090"/>
              <a:gd name="T6" fmla="*/ 1007 w 1088"/>
              <a:gd name="T7" fmla="*/ 355 h 1090"/>
              <a:gd name="T8" fmla="*/ 984 w 1088"/>
              <a:gd name="T9" fmla="*/ 307 h 1090"/>
              <a:gd name="T10" fmla="*/ 957 w 1088"/>
              <a:gd name="T11" fmla="*/ 263 h 1090"/>
              <a:gd name="T12" fmla="*/ 925 w 1088"/>
              <a:gd name="T13" fmla="*/ 221 h 1090"/>
              <a:gd name="T14" fmla="*/ 890 w 1088"/>
              <a:gd name="T15" fmla="*/ 183 h 1090"/>
              <a:gd name="T16" fmla="*/ 850 w 1088"/>
              <a:gd name="T17" fmla="*/ 149 h 1090"/>
              <a:gd name="T18" fmla="*/ 807 w 1088"/>
              <a:gd name="T19" fmla="*/ 119 h 1090"/>
              <a:gd name="T20" fmla="*/ 761 w 1088"/>
              <a:gd name="T21" fmla="*/ 93 h 1090"/>
              <a:gd name="T22" fmla="*/ 713 w 1088"/>
              <a:gd name="T23" fmla="*/ 73 h 1090"/>
              <a:gd name="T24" fmla="*/ 663 w 1088"/>
              <a:gd name="T25" fmla="*/ 58 h 1090"/>
              <a:gd name="T26" fmla="*/ 611 w 1088"/>
              <a:gd name="T27" fmla="*/ 48 h 1090"/>
              <a:gd name="T28" fmla="*/ 559 w 1088"/>
              <a:gd name="T29" fmla="*/ 44 h 1090"/>
              <a:gd name="T30" fmla="*/ 507 w 1088"/>
              <a:gd name="T31" fmla="*/ 45 h 1090"/>
              <a:gd name="T32" fmla="*/ 455 w 1088"/>
              <a:gd name="T33" fmla="*/ 52 h 1090"/>
              <a:gd name="T34" fmla="*/ 404 w 1088"/>
              <a:gd name="T35" fmla="*/ 64 h 1090"/>
              <a:gd name="T36" fmla="*/ 354 w 1088"/>
              <a:gd name="T37" fmla="*/ 81 h 1090"/>
              <a:gd name="T38" fmla="*/ 307 w 1088"/>
              <a:gd name="T39" fmla="*/ 104 h 1090"/>
              <a:gd name="T40" fmla="*/ 262 w 1088"/>
              <a:gd name="T41" fmla="*/ 131 h 1090"/>
              <a:gd name="T42" fmla="*/ 221 w 1088"/>
              <a:gd name="T43" fmla="*/ 163 h 1090"/>
              <a:gd name="T44" fmla="*/ 182 w 1088"/>
              <a:gd name="T45" fmla="*/ 199 h 1090"/>
              <a:gd name="T46" fmla="*/ 148 w 1088"/>
              <a:gd name="T47" fmla="*/ 238 h 1090"/>
              <a:gd name="T48" fmla="*/ 118 w 1088"/>
              <a:gd name="T49" fmla="*/ 282 h 1090"/>
              <a:gd name="T50" fmla="*/ 93 w 1088"/>
              <a:gd name="T51" fmla="*/ 328 h 1090"/>
              <a:gd name="T52" fmla="*/ 73 w 1088"/>
              <a:gd name="T53" fmla="*/ 376 h 1090"/>
              <a:gd name="T54" fmla="*/ 58 w 1088"/>
              <a:gd name="T55" fmla="*/ 426 h 1090"/>
              <a:gd name="T56" fmla="*/ 48 w 1088"/>
              <a:gd name="T57" fmla="*/ 478 h 1090"/>
              <a:gd name="T58" fmla="*/ 44 w 1088"/>
              <a:gd name="T59" fmla="*/ 530 h 1090"/>
              <a:gd name="T60" fmla="*/ 45 w 1088"/>
              <a:gd name="T61" fmla="*/ 582 h 1090"/>
              <a:gd name="T62" fmla="*/ 52 w 1088"/>
              <a:gd name="T63" fmla="*/ 634 h 1090"/>
              <a:gd name="T64" fmla="*/ 64 w 1088"/>
              <a:gd name="T65" fmla="*/ 686 h 1090"/>
              <a:gd name="T66" fmla="*/ 81 w 1088"/>
              <a:gd name="T67" fmla="*/ 735 h 1090"/>
              <a:gd name="T68" fmla="*/ 104 w 1088"/>
              <a:gd name="T69" fmla="*/ 782 h 1090"/>
              <a:gd name="T70" fmla="*/ 131 w 1088"/>
              <a:gd name="T71" fmla="*/ 827 h 1090"/>
              <a:gd name="T72" fmla="*/ 163 w 1088"/>
              <a:gd name="T73" fmla="*/ 869 h 1090"/>
              <a:gd name="T74" fmla="*/ 198 w 1088"/>
              <a:gd name="T75" fmla="*/ 907 h 1090"/>
              <a:gd name="T76" fmla="*/ 238 w 1088"/>
              <a:gd name="T77" fmla="*/ 941 h 1090"/>
              <a:gd name="T78" fmla="*/ 281 w 1088"/>
              <a:gd name="T79" fmla="*/ 971 h 1090"/>
              <a:gd name="T80" fmla="*/ 327 w 1088"/>
              <a:gd name="T81" fmla="*/ 996 h 1090"/>
              <a:gd name="T82" fmla="*/ 375 w 1088"/>
              <a:gd name="T83" fmla="*/ 1017 h 1090"/>
              <a:gd name="T84" fmla="*/ 425 w 1088"/>
              <a:gd name="T85" fmla="*/ 1032 h 1090"/>
              <a:gd name="T86" fmla="*/ 477 w 1088"/>
              <a:gd name="T87" fmla="*/ 1041 h 1090"/>
              <a:gd name="T88" fmla="*/ 529 w 1088"/>
              <a:gd name="T89" fmla="*/ 1046 h 1090"/>
              <a:gd name="T90" fmla="*/ 581 w 1088"/>
              <a:gd name="T91" fmla="*/ 1045 h 1090"/>
              <a:gd name="T92" fmla="*/ 633 w 1088"/>
              <a:gd name="T93" fmla="*/ 1038 h 1090"/>
              <a:gd name="T94" fmla="*/ 684 w 1088"/>
              <a:gd name="T95" fmla="*/ 1026 h 1090"/>
              <a:gd name="T96" fmla="*/ 734 w 1088"/>
              <a:gd name="T97" fmla="*/ 1009 h 1090"/>
              <a:gd name="T98" fmla="*/ 781 w 1088"/>
              <a:gd name="T99" fmla="*/ 986 h 1090"/>
              <a:gd name="T100" fmla="*/ 826 w 1088"/>
              <a:gd name="T101" fmla="*/ 959 h 1090"/>
              <a:gd name="T102" fmla="*/ 867 w 1088"/>
              <a:gd name="T103" fmla="*/ 927 h 1090"/>
              <a:gd name="T104" fmla="*/ 905 w 1088"/>
              <a:gd name="T105" fmla="*/ 891 h 1090"/>
              <a:gd name="T106" fmla="*/ 940 w 1088"/>
              <a:gd name="T107" fmla="*/ 851 h 1090"/>
              <a:gd name="T108" fmla="*/ 969 w 1088"/>
              <a:gd name="T109" fmla="*/ 808 h 1090"/>
              <a:gd name="T110" fmla="*/ 995 w 1088"/>
              <a:gd name="T111" fmla="*/ 762 h 1090"/>
              <a:gd name="T112" fmla="*/ 1015 w 1088"/>
              <a:gd name="T113" fmla="*/ 714 h 1090"/>
              <a:gd name="T114" fmla="*/ 1030 w 1088"/>
              <a:gd name="T115" fmla="*/ 664 h 1090"/>
              <a:gd name="T116" fmla="*/ 1040 w 1088"/>
              <a:gd name="T117" fmla="*/ 612 h 1090"/>
              <a:gd name="T118" fmla="*/ 1044 w 1088"/>
              <a:gd name="T119" fmla="*/ 560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8" h="1090">
                <a:moveTo>
                  <a:pt x="1078" y="557"/>
                </a:moveTo>
                <a:cubicBezTo>
                  <a:pt x="1080" y="556"/>
                  <a:pt x="1083" y="555"/>
                  <a:pt x="1085" y="553"/>
                </a:cubicBezTo>
                <a:cubicBezTo>
                  <a:pt x="1087" y="551"/>
                  <a:pt x="1088" y="548"/>
                  <a:pt x="1088" y="545"/>
                </a:cubicBezTo>
                <a:cubicBezTo>
                  <a:pt x="1088" y="542"/>
                  <a:pt x="1087" y="539"/>
                  <a:pt x="1085" y="537"/>
                </a:cubicBezTo>
                <a:cubicBezTo>
                  <a:pt x="1083" y="535"/>
                  <a:pt x="1080" y="533"/>
                  <a:pt x="1078" y="533"/>
                </a:cubicBezTo>
                <a:cubicBezTo>
                  <a:pt x="1074" y="533"/>
                  <a:pt x="1058" y="531"/>
                  <a:pt x="1044" y="530"/>
                </a:cubicBezTo>
                <a:cubicBezTo>
                  <a:pt x="1044" y="522"/>
                  <a:pt x="1043" y="515"/>
                  <a:pt x="1043" y="507"/>
                </a:cubicBezTo>
                <a:cubicBezTo>
                  <a:pt x="1057" y="505"/>
                  <a:pt x="1073" y="501"/>
                  <a:pt x="1076" y="501"/>
                </a:cubicBezTo>
                <a:cubicBezTo>
                  <a:pt x="1079" y="500"/>
                  <a:pt x="1081" y="498"/>
                  <a:pt x="1083" y="496"/>
                </a:cubicBezTo>
                <a:cubicBezTo>
                  <a:pt x="1084" y="494"/>
                  <a:pt x="1085" y="491"/>
                  <a:pt x="1085" y="488"/>
                </a:cubicBezTo>
                <a:cubicBezTo>
                  <a:pt x="1084" y="485"/>
                  <a:pt x="1083" y="482"/>
                  <a:pt x="1081" y="481"/>
                </a:cubicBezTo>
                <a:cubicBezTo>
                  <a:pt x="1079" y="479"/>
                  <a:pt x="1076" y="477"/>
                  <a:pt x="1073" y="477"/>
                </a:cubicBezTo>
                <a:cubicBezTo>
                  <a:pt x="1070" y="477"/>
                  <a:pt x="1054" y="478"/>
                  <a:pt x="1040" y="478"/>
                </a:cubicBezTo>
                <a:cubicBezTo>
                  <a:pt x="1039" y="470"/>
                  <a:pt x="1037" y="463"/>
                  <a:pt x="1036" y="455"/>
                </a:cubicBezTo>
                <a:cubicBezTo>
                  <a:pt x="1050" y="451"/>
                  <a:pt x="1065" y="446"/>
                  <a:pt x="1068" y="445"/>
                </a:cubicBezTo>
                <a:cubicBezTo>
                  <a:pt x="1071" y="444"/>
                  <a:pt x="1073" y="442"/>
                  <a:pt x="1075" y="440"/>
                </a:cubicBezTo>
                <a:cubicBezTo>
                  <a:pt x="1076" y="437"/>
                  <a:pt x="1076" y="435"/>
                  <a:pt x="1076" y="432"/>
                </a:cubicBezTo>
                <a:cubicBezTo>
                  <a:pt x="1075" y="429"/>
                  <a:pt x="1074" y="426"/>
                  <a:pt x="1071" y="425"/>
                </a:cubicBezTo>
                <a:cubicBezTo>
                  <a:pt x="1069" y="423"/>
                  <a:pt x="1066" y="422"/>
                  <a:pt x="1063" y="422"/>
                </a:cubicBezTo>
                <a:cubicBezTo>
                  <a:pt x="1060" y="423"/>
                  <a:pt x="1044" y="425"/>
                  <a:pt x="1030" y="426"/>
                </a:cubicBezTo>
                <a:cubicBezTo>
                  <a:pt x="1028" y="419"/>
                  <a:pt x="1026" y="412"/>
                  <a:pt x="1024" y="404"/>
                </a:cubicBezTo>
                <a:cubicBezTo>
                  <a:pt x="1037" y="399"/>
                  <a:pt x="1052" y="392"/>
                  <a:pt x="1055" y="391"/>
                </a:cubicBezTo>
                <a:cubicBezTo>
                  <a:pt x="1058" y="390"/>
                  <a:pt x="1060" y="388"/>
                  <a:pt x="1061" y="385"/>
                </a:cubicBezTo>
                <a:cubicBezTo>
                  <a:pt x="1062" y="382"/>
                  <a:pt x="1062" y="379"/>
                  <a:pt x="1061" y="377"/>
                </a:cubicBezTo>
                <a:cubicBezTo>
                  <a:pt x="1060" y="374"/>
                  <a:pt x="1058" y="372"/>
                  <a:pt x="1056" y="370"/>
                </a:cubicBezTo>
                <a:cubicBezTo>
                  <a:pt x="1054" y="369"/>
                  <a:pt x="1051" y="368"/>
                  <a:pt x="1048" y="369"/>
                </a:cubicBezTo>
                <a:cubicBezTo>
                  <a:pt x="1045" y="369"/>
                  <a:pt x="1029" y="373"/>
                  <a:pt x="1015" y="376"/>
                </a:cubicBezTo>
                <a:cubicBezTo>
                  <a:pt x="1012" y="369"/>
                  <a:pt x="1010" y="362"/>
                  <a:pt x="1007" y="355"/>
                </a:cubicBezTo>
                <a:cubicBezTo>
                  <a:pt x="1020" y="348"/>
                  <a:pt x="1033" y="340"/>
                  <a:pt x="1036" y="338"/>
                </a:cubicBezTo>
                <a:cubicBezTo>
                  <a:pt x="1039" y="337"/>
                  <a:pt x="1040" y="334"/>
                  <a:pt x="1041" y="332"/>
                </a:cubicBezTo>
                <a:cubicBezTo>
                  <a:pt x="1042" y="329"/>
                  <a:pt x="1042" y="326"/>
                  <a:pt x="1041" y="323"/>
                </a:cubicBezTo>
                <a:cubicBezTo>
                  <a:pt x="1039" y="321"/>
                  <a:pt x="1037" y="319"/>
                  <a:pt x="1035" y="317"/>
                </a:cubicBezTo>
                <a:cubicBezTo>
                  <a:pt x="1032" y="316"/>
                  <a:pt x="1029" y="316"/>
                  <a:pt x="1027" y="317"/>
                </a:cubicBezTo>
                <a:cubicBezTo>
                  <a:pt x="1024" y="318"/>
                  <a:pt x="1009" y="323"/>
                  <a:pt x="995" y="328"/>
                </a:cubicBezTo>
                <a:cubicBezTo>
                  <a:pt x="991" y="321"/>
                  <a:pt x="988" y="314"/>
                  <a:pt x="984" y="307"/>
                </a:cubicBezTo>
                <a:cubicBezTo>
                  <a:pt x="996" y="299"/>
                  <a:pt x="1009" y="290"/>
                  <a:pt x="1012" y="288"/>
                </a:cubicBezTo>
                <a:cubicBezTo>
                  <a:pt x="1014" y="286"/>
                  <a:pt x="1016" y="284"/>
                  <a:pt x="1016" y="281"/>
                </a:cubicBezTo>
                <a:cubicBezTo>
                  <a:pt x="1017" y="278"/>
                  <a:pt x="1016" y="275"/>
                  <a:pt x="1015" y="273"/>
                </a:cubicBezTo>
                <a:cubicBezTo>
                  <a:pt x="1013" y="270"/>
                  <a:pt x="1011" y="268"/>
                  <a:pt x="1008" y="267"/>
                </a:cubicBezTo>
                <a:cubicBezTo>
                  <a:pt x="1006" y="266"/>
                  <a:pt x="1003" y="266"/>
                  <a:pt x="1000" y="268"/>
                </a:cubicBezTo>
                <a:cubicBezTo>
                  <a:pt x="997" y="269"/>
                  <a:pt x="983" y="276"/>
                  <a:pt x="969" y="282"/>
                </a:cubicBezTo>
                <a:cubicBezTo>
                  <a:pt x="966" y="275"/>
                  <a:pt x="961" y="269"/>
                  <a:pt x="957" y="263"/>
                </a:cubicBezTo>
                <a:cubicBezTo>
                  <a:pt x="968" y="253"/>
                  <a:pt x="980" y="242"/>
                  <a:pt x="983" y="240"/>
                </a:cubicBezTo>
                <a:cubicBezTo>
                  <a:pt x="985" y="238"/>
                  <a:pt x="986" y="236"/>
                  <a:pt x="986" y="233"/>
                </a:cubicBezTo>
                <a:cubicBezTo>
                  <a:pt x="986" y="230"/>
                  <a:pt x="986" y="227"/>
                  <a:pt x="984" y="225"/>
                </a:cubicBezTo>
                <a:cubicBezTo>
                  <a:pt x="982" y="222"/>
                  <a:pt x="980" y="221"/>
                  <a:pt x="977" y="220"/>
                </a:cubicBezTo>
                <a:cubicBezTo>
                  <a:pt x="974" y="220"/>
                  <a:pt x="971" y="220"/>
                  <a:pt x="969" y="221"/>
                </a:cubicBezTo>
                <a:cubicBezTo>
                  <a:pt x="966" y="223"/>
                  <a:pt x="952" y="231"/>
                  <a:pt x="940" y="238"/>
                </a:cubicBezTo>
                <a:cubicBezTo>
                  <a:pt x="935" y="233"/>
                  <a:pt x="930" y="227"/>
                  <a:pt x="925" y="221"/>
                </a:cubicBezTo>
                <a:cubicBezTo>
                  <a:pt x="935" y="210"/>
                  <a:pt x="946" y="198"/>
                  <a:pt x="948" y="196"/>
                </a:cubicBezTo>
                <a:cubicBezTo>
                  <a:pt x="950" y="194"/>
                  <a:pt x="951" y="191"/>
                  <a:pt x="951" y="188"/>
                </a:cubicBezTo>
                <a:cubicBezTo>
                  <a:pt x="951" y="185"/>
                  <a:pt x="950" y="183"/>
                  <a:pt x="948" y="180"/>
                </a:cubicBezTo>
                <a:cubicBezTo>
                  <a:pt x="946" y="178"/>
                  <a:pt x="943" y="177"/>
                  <a:pt x="941" y="177"/>
                </a:cubicBezTo>
                <a:cubicBezTo>
                  <a:pt x="938" y="176"/>
                  <a:pt x="935" y="177"/>
                  <a:pt x="933" y="179"/>
                </a:cubicBezTo>
                <a:cubicBezTo>
                  <a:pt x="930" y="181"/>
                  <a:pt x="917" y="190"/>
                  <a:pt x="905" y="199"/>
                </a:cubicBezTo>
                <a:cubicBezTo>
                  <a:pt x="900" y="193"/>
                  <a:pt x="895" y="188"/>
                  <a:pt x="890" y="183"/>
                </a:cubicBezTo>
                <a:cubicBezTo>
                  <a:pt x="898" y="171"/>
                  <a:pt x="908" y="158"/>
                  <a:pt x="910" y="156"/>
                </a:cubicBezTo>
                <a:cubicBezTo>
                  <a:pt x="911" y="153"/>
                  <a:pt x="912" y="150"/>
                  <a:pt x="912" y="148"/>
                </a:cubicBezTo>
                <a:cubicBezTo>
                  <a:pt x="911" y="145"/>
                  <a:pt x="910" y="142"/>
                  <a:pt x="908" y="140"/>
                </a:cubicBezTo>
                <a:cubicBezTo>
                  <a:pt x="906" y="138"/>
                  <a:pt x="903" y="137"/>
                  <a:pt x="900" y="137"/>
                </a:cubicBezTo>
                <a:cubicBezTo>
                  <a:pt x="897" y="137"/>
                  <a:pt x="894" y="138"/>
                  <a:pt x="892" y="140"/>
                </a:cubicBezTo>
                <a:cubicBezTo>
                  <a:pt x="890" y="142"/>
                  <a:pt x="878" y="153"/>
                  <a:pt x="867" y="163"/>
                </a:cubicBezTo>
                <a:cubicBezTo>
                  <a:pt x="862" y="158"/>
                  <a:pt x="856" y="153"/>
                  <a:pt x="850" y="149"/>
                </a:cubicBezTo>
                <a:cubicBezTo>
                  <a:pt x="857" y="136"/>
                  <a:pt x="865" y="122"/>
                  <a:pt x="867" y="119"/>
                </a:cubicBezTo>
                <a:cubicBezTo>
                  <a:pt x="869" y="117"/>
                  <a:pt x="869" y="114"/>
                  <a:pt x="868" y="111"/>
                </a:cubicBezTo>
                <a:cubicBezTo>
                  <a:pt x="868" y="109"/>
                  <a:pt x="866" y="106"/>
                  <a:pt x="864" y="104"/>
                </a:cubicBezTo>
                <a:cubicBezTo>
                  <a:pt x="861" y="103"/>
                  <a:pt x="858" y="102"/>
                  <a:pt x="856" y="102"/>
                </a:cubicBezTo>
                <a:cubicBezTo>
                  <a:pt x="853" y="102"/>
                  <a:pt x="850" y="103"/>
                  <a:pt x="848" y="106"/>
                </a:cubicBezTo>
                <a:cubicBezTo>
                  <a:pt x="846" y="108"/>
                  <a:pt x="835" y="120"/>
                  <a:pt x="826" y="131"/>
                </a:cubicBezTo>
                <a:cubicBezTo>
                  <a:pt x="820" y="127"/>
                  <a:pt x="813" y="123"/>
                  <a:pt x="807" y="119"/>
                </a:cubicBezTo>
                <a:cubicBezTo>
                  <a:pt x="813" y="105"/>
                  <a:pt x="820" y="91"/>
                  <a:pt x="821" y="88"/>
                </a:cubicBezTo>
                <a:cubicBezTo>
                  <a:pt x="822" y="85"/>
                  <a:pt x="822" y="82"/>
                  <a:pt x="821" y="80"/>
                </a:cubicBezTo>
                <a:cubicBezTo>
                  <a:pt x="820" y="77"/>
                  <a:pt x="818" y="75"/>
                  <a:pt x="816" y="73"/>
                </a:cubicBezTo>
                <a:cubicBezTo>
                  <a:pt x="813" y="72"/>
                  <a:pt x="810" y="71"/>
                  <a:pt x="808" y="72"/>
                </a:cubicBezTo>
                <a:cubicBezTo>
                  <a:pt x="805" y="72"/>
                  <a:pt x="802" y="74"/>
                  <a:pt x="801" y="76"/>
                </a:cubicBezTo>
                <a:cubicBezTo>
                  <a:pt x="799" y="79"/>
                  <a:pt x="790" y="92"/>
                  <a:pt x="781" y="104"/>
                </a:cubicBezTo>
                <a:cubicBezTo>
                  <a:pt x="774" y="100"/>
                  <a:pt x="768" y="97"/>
                  <a:pt x="761" y="93"/>
                </a:cubicBezTo>
                <a:cubicBezTo>
                  <a:pt x="766" y="80"/>
                  <a:pt x="771" y="65"/>
                  <a:pt x="772" y="61"/>
                </a:cubicBezTo>
                <a:cubicBezTo>
                  <a:pt x="773" y="59"/>
                  <a:pt x="772" y="56"/>
                  <a:pt x="771" y="53"/>
                </a:cubicBezTo>
                <a:cubicBezTo>
                  <a:pt x="770" y="51"/>
                  <a:pt x="768" y="49"/>
                  <a:pt x="765" y="47"/>
                </a:cubicBezTo>
                <a:cubicBezTo>
                  <a:pt x="762" y="46"/>
                  <a:pt x="760" y="46"/>
                  <a:pt x="757" y="47"/>
                </a:cubicBezTo>
                <a:cubicBezTo>
                  <a:pt x="754" y="48"/>
                  <a:pt x="752" y="49"/>
                  <a:pt x="750" y="52"/>
                </a:cubicBezTo>
                <a:cubicBezTo>
                  <a:pt x="749" y="55"/>
                  <a:pt x="741" y="69"/>
                  <a:pt x="734" y="81"/>
                </a:cubicBezTo>
                <a:cubicBezTo>
                  <a:pt x="727" y="78"/>
                  <a:pt x="720" y="76"/>
                  <a:pt x="713" y="73"/>
                </a:cubicBezTo>
                <a:cubicBezTo>
                  <a:pt x="716" y="59"/>
                  <a:pt x="719" y="43"/>
                  <a:pt x="720" y="40"/>
                </a:cubicBezTo>
                <a:cubicBezTo>
                  <a:pt x="721" y="37"/>
                  <a:pt x="720" y="34"/>
                  <a:pt x="719" y="32"/>
                </a:cubicBezTo>
                <a:cubicBezTo>
                  <a:pt x="717" y="30"/>
                  <a:pt x="715" y="28"/>
                  <a:pt x="712" y="27"/>
                </a:cubicBezTo>
                <a:cubicBezTo>
                  <a:pt x="709" y="26"/>
                  <a:pt x="706" y="26"/>
                  <a:pt x="704" y="27"/>
                </a:cubicBezTo>
                <a:cubicBezTo>
                  <a:pt x="701" y="28"/>
                  <a:pt x="699" y="30"/>
                  <a:pt x="698" y="33"/>
                </a:cubicBezTo>
                <a:cubicBezTo>
                  <a:pt x="696" y="36"/>
                  <a:pt x="690" y="51"/>
                  <a:pt x="684" y="64"/>
                </a:cubicBezTo>
                <a:cubicBezTo>
                  <a:pt x="677" y="62"/>
                  <a:pt x="670" y="60"/>
                  <a:pt x="663" y="58"/>
                </a:cubicBezTo>
                <a:cubicBezTo>
                  <a:pt x="664" y="44"/>
                  <a:pt x="666" y="28"/>
                  <a:pt x="666" y="25"/>
                </a:cubicBezTo>
                <a:cubicBezTo>
                  <a:pt x="667" y="22"/>
                  <a:pt x="666" y="19"/>
                  <a:pt x="664" y="17"/>
                </a:cubicBezTo>
                <a:cubicBezTo>
                  <a:pt x="662" y="14"/>
                  <a:pt x="660" y="13"/>
                  <a:pt x="657" y="12"/>
                </a:cubicBezTo>
                <a:cubicBezTo>
                  <a:pt x="654" y="12"/>
                  <a:pt x="651" y="12"/>
                  <a:pt x="649" y="13"/>
                </a:cubicBezTo>
                <a:cubicBezTo>
                  <a:pt x="646" y="15"/>
                  <a:pt x="644" y="17"/>
                  <a:pt x="643" y="20"/>
                </a:cubicBezTo>
                <a:cubicBezTo>
                  <a:pt x="642" y="23"/>
                  <a:pt x="638" y="38"/>
                  <a:pt x="633" y="52"/>
                </a:cubicBezTo>
                <a:cubicBezTo>
                  <a:pt x="626" y="51"/>
                  <a:pt x="619" y="49"/>
                  <a:pt x="611" y="48"/>
                </a:cubicBezTo>
                <a:cubicBezTo>
                  <a:pt x="611" y="34"/>
                  <a:pt x="611" y="18"/>
                  <a:pt x="611" y="15"/>
                </a:cubicBezTo>
                <a:cubicBezTo>
                  <a:pt x="611" y="12"/>
                  <a:pt x="610" y="9"/>
                  <a:pt x="608" y="7"/>
                </a:cubicBezTo>
                <a:cubicBezTo>
                  <a:pt x="606" y="5"/>
                  <a:pt x="604" y="4"/>
                  <a:pt x="601" y="3"/>
                </a:cubicBezTo>
                <a:cubicBezTo>
                  <a:pt x="598" y="3"/>
                  <a:pt x="595" y="4"/>
                  <a:pt x="593" y="5"/>
                </a:cubicBezTo>
                <a:cubicBezTo>
                  <a:pt x="590" y="7"/>
                  <a:pt x="589" y="9"/>
                  <a:pt x="588" y="12"/>
                </a:cubicBezTo>
                <a:cubicBezTo>
                  <a:pt x="587" y="15"/>
                  <a:pt x="584" y="31"/>
                  <a:pt x="581" y="45"/>
                </a:cubicBezTo>
                <a:cubicBezTo>
                  <a:pt x="574" y="45"/>
                  <a:pt x="566" y="44"/>
                  <a:pt x="559" y="44"/>
                </a:cubicBezTo>
                <a:cubicBezTo>
                  <a:pt x="558" y="30"/>
                  <a:pt x="556" y="14"/>
                  <a:pt x="556" y="10"/>
                </a:cubicBezTo>
                <a:cubicBezTo>
                  <a:pt x="555" y="8"/>
                  <a:pt x="554" y="5"/>
                  <a:pt x="552" y="3"/>
                </a:cubicBezTo>
                <a:cubicBezTo>
                  <a:pt x="550" y="1"/>
                  <a:pt x="547" y="0"/>
                  <a:pt x="544" y="0"/>
                </a:cubicBezTo>
                <a:cubicBezTo>
                  <a:pt x="541" y="0"/>
                  <a:pt x="538" y="1"/>
                  <a:pt x="536" y="3"/>
                </a:cubicBezTo>
                <a:cubicBezTo>
                  <a:pt x="534" y="5"/>
                  <a:pt x="533" y="8"/>
                  <a:pt x="532" y="10"/>
                </a:cubicBezTo>
                <a:cubicBezTo>
                  <a:pt x="532" y="14"/>
                  <a:pt x="530" y="30"/>
                  <a:pt x="529" y="44"/>
                </a:cubicBezTo>
                <a:cubicBezTo>
                  <a:pt x="522" y="44"/>
                  <a:pt x="514" y="45"/>
                  <a:pt x="507" y="45"/>
                </a:cubicBezTo>
                <a:cubicBezTo>
                  <a:pt x="504" y="31"/>
                  <a:pt x="501" y="15"/>
                  <a:pt x="500" y="12"/>
                </a:cubicBezTo>
                <a:cubicBezTo>
                  <a:pt x="499" y="9"/>
                  <a:pt x="497" y="7"/>
                  <a:pt x="495" y="5"/>
                </a:cubicBezTo>
                <a:cubicBezTo>
                  <a:pt x="493" y="4"/>
                  <a:pt x="490" y="3"/>
                  <a:pt x="487" y="3"/>
                </a:cubicBezTo>
                <a:cubicBezTo>
                  <a:pt x="484" y="4"/>
                  <a:pt x="482" y="5"/>
                  <a:pt x="480" y="7"/>
                </a:cubicBezTo>
                <a:cubicBezTo>
                  <a:pt x="478" y="9"/>
                  <a:pt x="477" y="12"/>
                  <a:pt x="477" y="15"/>
                </a:cubicBezTo>
                <a:cubicBezTo>
                  <a:pt x="477" y="18"/>
                  <a:pt x="477" y="34"/>
                  <a:pt x="477" y="48"/>
                </a:cubicBezTo>
                <a:cubicBezTo>
                  <a:pt x="469" y="49"/>
                  <a:pt x="462" y="51"/>
                  <a:pt x="455" y="52"/>
                </a:cubicBezTo>
                <a:cubicBezTo>
                  <a:pt x="450" y="38"/>
                  <a:pt x="446" y="23"/>
                  <a:pt x="445" y="20"/>
                </a:cubicBezTo>
                <a:cubicBezTo>
                  <a:pt x="444" y="17"/>
                  <a:pt x="442" y="15"/>
                  <a:pt x="439" y="13"/>
                </a:cubicBezTo>
                <a:cubicBezTo>
                  <a:pt x="437" y="12"/>
                  <a:pt x="434" y="12"/>
                  <a:pt x="431" y="12"/>
                </a:cubicBezTo>
                <a:cubicBezTo>
                  <a:pt x="428" y="13"/>
                  <a:pt x="426" y="14"/>
                  <a:pt x="424" y="17"/>
                </a:cubicBezTo>
                <a:cubicBezTo>
                  <a:pt x="422" y="19"/>
                  <a:pt x="421" y="22"/>
                  <a:pt x="422" y="25"/>
                </a:cubicBezTo>
                <a:cubicBezTo>
                  <a:pt x="422" y="28"/>
                  <a:pt x="424" y="44"/>
                  <a:pt x="425" y="58"/>
                </a:cubicBezTo>
                <a:cubicBezTo>
                  <a:pt x="418" y="60"/>
                  <a:pt x="411" y="62"/>
                  <a:pt x="404" y="64"/>
                </a:cubicBezTo>
                <a:cubicBezTo>
                  <a:pt x="398" y="51"/>
                  <a:pt x="392" y="36"/>
                  <a:pt x="390" y="33"/>
                </a:cubicBezTo>
                <a:cubicBezTo>
                  <a:pt x="389" y="30"/>
                  <a:pt x="387" y="28"/>
                  <a:pt x="384" y="27"/>
                </a:cubicBezTo>
                <a:cubicBezTo>
                  <a:pt x="382" y="26"/>
                  <a:pt x="379" y="26"/>
                  <a:pt x="376" y="27"/>
                </a:cubicBezTo>
                <a:cubicBezTo>
                  <a:pt x="373" y="28"/>
                  <a:pt x="371" y="30"/>
                  <a:pt x="369" y="32"/>
                </a:cubicBezTo>
                <a:cubicBezTo>
                  <a:pt x="368" y="34"/>
                  <a:pt x="367" y="37"/>
                  <a:pt x="368" y="40"/>
                </a:cubicBezTo>
                <a:cubicBezTo>
                  <a:pt x="369" y="43"/>
                  <a:pt x="372" y="59"/>
                  <a:pt x="375" y="73"/>
                </a:cubicBezTo>
                <a:cubicBezTo>
                  <a:pt x="368" y="76"/>
                  <a:pt x="361" y="78"/>
                  <a:pt x="354" y="81"/>
                </a:cubicBezTo>
                <a:cubicBezTo>
                  <a:pt x="347" y="69"/>
                  <a:pt x="339" y="55"/>
                  <a:pt x="338" y="52"/>
                </a:cubicBezTo>
                <a:cubicBezTo>
                  <a:pt x="336" y="49"/>
                  <a:pt x="334" y="48"/>
                  <a:pt x="331" y="47"/>
                </a:cubicBezTo>
                <a:cubicBezTo>
                  <a:pt x="328" y="46"/>
                  <a:pt x="326" y="46"/>
                  <a:pt x="323" y="47"/>
                </a:cubicBezTo>
                <a:cubicBezTo>
                  <a:pt x="320" y="49"/>
                  <a:pt x="318" y="51"/>
                  <a:pt x="317" y="53"/>
                </a:cubicBezTo>
                <a:cubicBezTo>
                  <a:pt x="316" y="56"/>
                  <a:pt x="315" y="59"/>
                  <a:pt x="316" y="61"/>
                </a:cubicBezTo>
                <a:cubicBezTo>
                  <a:pt x="317" y="65"/>
                  <a:pt x="322" y="80"/>
                  <a:pt x="327" y="93"/>
                </a:cubicBezTo>
                <a:cubicBezTo>
                  <a:pt x="320" y="97"/>
                  <a:pt x="314" y="100"/>
                  <a:pt x="307" y="104"/>
                </a:cubicBezTo>
                <a:cubicBezTo>
                  <a:pt x="298" y="92"/>
                  <a:pt x="289" y="79"/>
                  <a:pt x="287" y="76"/>
                </a:cubicBezTo>
                <a:cubicBezTo>
                  <a:pt x="286" y="74"/>
                  <a:pt x="283" y="72"/>
                  <a:pt x="280" y="72"/>
                </a:cubicBezTo>
                <a:cubicBezTo>
                  <a:pt x="278" y="71"/>
                  <a:pt x="275" y="72"/>
                  <a:pt x="272" y="73"/>
                </a:cubicBezTo>
                <a:cubicBezTo>
                  <a:pt x="270" y="75"/>
                  <a:pt x="268" y="77"/>
                  <a:pt x="267" y="80"/>
                </a:cubicBezTo>
                <a:cubicBezTo>
                  <a:pt x="266" y="82"/>
                  <a:pt x="266" y="85"/>
                  <a:pt x="267" y="88"/>
                </a:cubicBezTo>
                <a:cubicBezTo>
                  <a:pt x="268" y="91"/>
                  <a:pt x="275" y="105"/>
                  <a:pt x="281" y="119"/>
                </a:cubicBezTo>
                <a:cubicBezTo>
                  <a:pt x="275" y="123"/>
                  <a:pt x="268" y="127"/>
                  <a:pt x="262" y="131"/>
                </a:cubicBezTo>
                <a:cubicBezTo>
                  <a:pt x="253" y="120"/>
                  <a:pt x="242" y="108"/>
                  <a:pt x="240" y="106"/>
                </a:cubicBezTo>
                <a:cubicBezTo>
                  <a:pt x="238" y="103"/>
                  <a:pt x="235" y="102"/>
                  <a:pt x="232" y="102"/>
                </a:cubicBezTo>
                <a:cubicBezTo>
                  <a:pt x="230" y="102"/>
                  <a:pt x="227" y="103"/>
                  <a:pt x="224" y="104"/>
                </a:cubicBezTo>
                <a:cubicBezTo>
                  <a:pt x="222" y="106"/>
                  <a:pt x="220" y="109"/>
                  <a:pt x="220" y="111"/>
                </a:cubicBezTo>
                <a:cubicBezTo>
                  <a:pt x="219" y="114"/>
                  <a:pt x="219" y="117"/>
                  <a:pt x="221" y="119"/>
                </a:cubicBezTo>
                <a:cubicBezTo>
                  <a:pt x="223" y="122"/>
                  <a:pt x="231" y="136"/>
                  <a:pt x="238" y="149"/>
                </a:cubicBezTo>
                <a:cubicBezTo>
                  <a:pt x="232" y="153"/>
                  <a:pt x="226" y="158"/>
                  <a:pt x="221" y="163"/>
                </a:cubicBezTo>
                <a:cubicBezTo>
                  <a:pt x="210" y="153"/>
                  <a:pt x="198" y="142"/>
                  <a:pt x="196" y="140"/>
                </a:cubicBezTo>
                <a:cubicBezTo>
                  <a:pt x="194" y="138"/>
                  <a:pt x="191" y="137"/>
                  <a:pt x="188" y="137"/>
                </a:cubicBezTo>
                <a:cubicBezTo>
                  <a:pt x="185" y="137"/>
                  <a:pt x="182" y="138"/>
                  <a:pt x="180" y="140"/>
                </a:cubicBezTo>
                <a:cubicBezTo>
                  <a:pt x="178" y="142"/>
                  <a:pt x="177" y="145"/>
                  <a:pt x="176" y="148"/>
                </a:cubicBezTo>
                <a:cubicBezTo>
                  <a:pt x="176" y="150"/>
                  <a:pt x="176" y="153"/>
                  <a:pt x="178" y="156"/>
                </a:cubicBezTo>
                <a:cubicBezTo>
                  <a:pt x="180" y="158"/>
                  <a:pt x="190" y="171"/>
                  <a:pt x="198" y="183"/>
                </a:cubicBezTo>
                <a:cubicBezTo>
                  <a:pt x="193" y="188"/>
                  <a:pt x="188" y="193"/>
                  <a:pt x="182" y="199"/>
                </a:cubicBezTo>
                <a:cubicBezTo>
                  <a:pt x="171" y="190"/>
                  <a:pt x="158" y="181"/>
                  <a:pt x="155" y="179"/>
                </a:cubicBezTo>
                <a:cubicBezTo>
                  <a:pt x="153" y="177"/>
                  <a:pt x="150" y="176"/>
                  <a:pt x="147" y="177"/>
                </a:cubicBezTo>
                <a:cubicBezTo>
                  <a:pt x="145" y="177"/>
                  <a:pt x="142" y="178"/>
                  <a:pt x="140" y="180"/>
                </a:cubicBezTo>
                <a:cubicBezTo>
                  <a:pt x="138" y="183"/>
                  <a:pt x="137" y="185"/>
                  <a:pt x="137" y="188"/>
                </a:cubicBezTo>
                <a:cubicBezTo>
                  <a:pt x="137" y="191"/>
                  <a:pt x="138" y="194"/>
                  <a:pt x="140" y="196"/>
                </a:cubicBezTo>
                <a:cubicBezTo>
                  <a:pt x="142" y="198"/>
                  <a:pt x="153" y="210"/>
                  <a:pt x="163" y="221"/>
                </a:cubicBezTo>
                <a:cubicBezTo>
                  <a:pt x="158" y="227"/>
                  <a:pt x="153" y="233"/>
                  <a:pt x="148" y="238"/>
                </a:cubicBezTo>
                <a:cubicBezTo>
                  <a:pt x="136" y="231"/>
                  <a:pt x="122" y="223"/>
                  <a:pt x="119" y="221"/>
                </a:cubicBezTo>
                <a:cubicBezTo>
                  <a:pt x="117" y="220"/>
                  <a:pt x="114" y="220"/>
                  <a:pt x="111" y="220"/>
                </a:cubicBezTo>
                <a:cubicBezTo>
                  <a:pt x="108" y="221"/>
                  <a:pt x="106" y="222"/>
                  <a:pt x="104" y="225"/>
                </a:cubicBezTo>
                <a:cubicBezTo>
                  <a:pt x="102" y="227"/>
                  <a:pt x="102" y="230"/>
                  <a:pt x="102" y="233"/>
                </a:cubicBezTo>
                <a:cubicBezTo>
                  <a:pt x="102" y="236"/>
                  <a:pt x="103" y="238"/>
                  <a:pt x="105" y="240"/>
                </a:cubicBezTo>
                <a:cubicBezTo>
                  <a:pt x="108" y="242"/>
                  <a:pt x="120" y="253"/>
                  <a:pt x="131" y="263"/>
                </a:cubicBezTo>
                <a:cubicBezTo>
                  <a:pt x="127" y="269"/>
                  <a:pt x="122" y="275"/>
                  <a:pt x="118" y="282"/>
                </a:cubicBezTo>
                <a:cubicBezTo>
                  <a:pt x="105" y="276"/>
                  <a:pt x="91" y="269"/>
                  <a:pt x="88" y="268"/>
                </a:cubicBezTo>
                <a:cubicBezTo>
                  <a:pt x="85" y="266"/>
                  <a:pt x="82" y="266"/>
                  <a:pt x="80" y="267"/>
                </a:cubicBezTo>
                <a:cubicBezTo>
                  <a:pt x="77" y="268"/>
                  <a:pt x="75" y="270"/>
                  <a:pt x="73" y="273"/>
                </a:cubicBezTo>
                <a:cubicBezTo>
                  <a:pt x="72" y="275"/>
                  <a:pt x="71" y="278"/>
                  <a:pt x="72" y="281"/>
                </a:cubicBezTo>
                <a:cubicBezTo>
                  <a:pt x="72" y="284"/>
                  <a:pt x="74" y="286"/>
                  <a:pt x="76" y="288"/>
                </a:cubicBezTo>
                <a:cubicBezTo>
                  <a:pt x="79" y="290"/>
                  <a:pt x="92" y="299"/>
                  <a:pt x="104" y="307"/>
                </a:cubicBezTo>
                <a:cubicBezTo>
                  <a:pt x="100" y="314"/>
                  <a:pt x="97" y="321"/>
                  <a:pt x="93" y="328"/>
                </a:cubicBezTo>
                <a:cubicBezTo>
                  <a:pt x="79" y="323"/>
                  <a:pt x="64" y="318"/>
                  <a:pt x="61" y="317"/>
                </a:cubicBezTo>
                <a:cubicBezTo>
                  <a:pt x="59" y="316"/>
                  <a:pt x="56" y="316"/>
                  <a:pt x="53" y="317"/>
                </a:cubicBezTo>
                <a:cubicBezTo>
                  <a:pt x="51" y="319"/>
                  <a:pt x="48" y="321"/>
                  <a:pt x="47" y="323"/>
                </a:cubicBezTo>
                <a:cubicBezTo>
                  <a:pt x="46" y="326"/>
                  <a:pt x="46" y="329"/>
                  <a:pt x="47" y="332"/>
                </a:cubicBezTo>
                <a:cubicBezTo>
                  <a:pt x="48" y="334"/>
                  <a:pt x="49" y="337"/>
                  <a:pt x="52" y="338"/>
                </a:cubicBezTo>
                <a:cubicBezTo>
                  <a:pt x="55" y="340"/>
                  <a:pt x="68" y="348"/>
                  <a:pt x="81" y="355"/>
                </a:cubicBezTo>
                <a:cubicBezTo>
                  <a:pt x="78" y="362"/>
                  <a:pt x="76" y="369"/>
                  <a:pt x="73" y="376"/>
                </a:cubicBezTo>
                <a:cubicBezTo>
                  <a:pt x="59" y="373"/>
                  <a:pt x="43" y="369"/>
                  <a:pt x="40" y="369"/>
                </a:cubicBezTo>
                <a:cubicBezTo>
                  <a:pt x="37" y="368"/>
                  <a:pt x="34" y="369"/>
                  <a:pt x="32" y="370"/>
                </a:cubicBezTo>
                <a:cubicBezTo>
                  <a:pt x="30" y="372"/>
                  <a:pt x="28" y="374"/>
                  <a:pt x="27" y="377"/>
                </a:cubicBezTo>
                <a:cubicBezTo>
                  <a:pt x="26" y="379"/>
                  <a:pt x="26" y="382"/>
                  <a:pt x="27" y="385"/>
                </a:cubicBezTo>
                <a:cubicBezTo>
                  <a:pt x="28" y="388"/>
                  <a:pt x="30" y="390"/>
                  <a:pt x="33" y="391"/>
                </a:cubicBezTo>
                <a:cubicBezTo>
                  <a:pt x="36" y="392"/>
                  <a:pt x="50" y="399"/>
                  <a:pt x="64" y="404"/>
                </a:cubicBezTo>
                <a:cubicBezTo>
                  <a:pt x="62" y="412"/>
                  <a:pt x="60" y="419"/>
                  <a:pt x="58" y="426"/>
                </a:cubicBezTo>
                <a:cubicBezTo>
                  <a:pt x="44" y="425"/>
                  <a:pt x="28" y="423"/>
                  <a:pt x="25" y="422"/>
                </a:cubicBezTo>
                <a:cubicBezTo>
                  <a:pt x="22" y="422"/>
                  <a:pt x="19" y="423"/>
                  <a:pt x="17" y="425"/>
                </a:cubicBezTo>
                <a:cubicBezTo>
                  <a:pt x="14" y="426"/>
                  <a:pt x="13" y="429"/>
                  <a:pt x="12" y="432"/>
                </a:cubicBezTo>
                <a:cubicBezTo>
                  <a:pt x="12" y="435"/>
                  <a:pt x="12" y="437"/>
                  <a:pt x="13" y="440"/>
                </a:cubicBezTo>
                <a:cubicBezTo>
                  <a:pt x="15" y="442"/>
                  <a:pt x="17" y="444"/>
                  <a:pt x="20" y="445"/>
                </a:cubicBezTo>
                <a:cubicBezTo>
                  <a:pt x="23" y="446"/>
                  <a:pt x="38" y="451"/>
                  <a:pt x="52" y="455"/>
                </a:cubicBezTo>
                <a:cubicBezTo>
                  <a:pt x="50" y="463"/>
                  <a:pt x="49" y="470"/>
                  <a:pt x="48" y="478"/>
                </a:cubicBezTo>
                <a:cubicBezTo>
                  <a:pt x="34" y="478"/>
                  <a:pt x="18" y="477"/>
                  <a:pt x="15" y="477"/>
                </a:cubicBezTo>
                <a:cubicBezTo>
                  <a:pt x="12" y="477"/>
                  <a:pt x="9" y="479"/>
                  <a:pt x="7" y="481"/>
                </a:cubicBezTo>
                <a:cubicBezTo>
                  <a:pt x="5" y="482"/>
                  <a:pt x="4" y="485"/>
                  <a:pt x="3" y="488"/>
                </a:cubicBezTo>
                <a:cubicBezTo>
                  <a:pt x="3" y="491"/>
                  <a:pt x="4" y="494"/>
                  <a:pt x="5" y="496"/>
                </a:cubicBezTo>
                <a:cubicBezTo>
                  <a:pt x="7" y="498"/>
                  <a:pt x="9" y="500"/>
                  <a:pt x="12" y="501"/>
                </a:cubicBezTo>
                <a:cubicBezTo>
                  <a:pt x="15" y="501"/>
                  <a:pt x="31" y="505"/>
                  <a:pt x="45" y="507"/>
                </a:cubicBezTo>
                <a:cubicBezTo>
                  <a:pt x="45" y="515"/>
                  <a:pt x="44" y="522"/>
                  <a:pt x="44" y="530"/>
                </a:cubicBezTo>
                <a:cubicBezTo>
                  <a:pt x="30" y="531"/>
                  <a:pt x="14" y="533"/>
                  <a:pt x="10" y="533"/>
                </a:cubicBezTo>
                <a:cubicBezTo>
                  <a:pt x="7" y="533"/>
                  <a:pt x="5" y="535"/>
                  <a:pt x="3" y="537"/>
                </a:cubicBezTo>
                <a:cubicBezTo>
                  <a:pt x="1" y="539"/>
                  <a:pt x="0" y="542"/>
                  <a:pt x="0" y="545"/>
                </a:cubicBezTo>
                <a:cubicBezTo>
                  <a:pt x="0" y="548"/>
                  <a:pt x="1" y="551"/>
                  <a:pt x="3" y="553"/>
                </a:cubicBezTo>
                <a:cubicBezTo>
                  <a:pt x="5" y="555"/>
                  <a:pt x="7" y="556"/>
                  <a:pt x="10" y="557"/>
                </a:cubicBezTo>
                <a:cubicBezTo>
                  <a:pt x="14" y="557"/>
                  <a:pt x="30" y="558"/>
                  <a:pt x="44" y="560"/>
                </a:cubicBezTo>
                <a:cubicBezTo>
                  <a:pt x="44" y="567"/>
                  <a:pt x="45" y="575"/>
                  <a:pt x="45" y="582"/>
                </a:cubicBezTo>
                <a:cubicBezTo>
                  <a:pt x="31" y="585"/>
                  <a:pt x="15" y="588"/>
                  <a:pt x="12" y="589"/>
                </a:cubicBezTo>
                <a:cubicBezTo>
                  <a:pt x="9" y="590"/>
                  <a:pt x="7" y="591"/>
                  <a:pt x="5" y="594"/>
                </a:cubicBezTo>
                <a:cubicBezTo>
                  <a:pt x="4" y="596"/>
                  <a:pt x="3" y="599"/>
                  <a:pt x="3" y="602"/>
                </a:cubicBezTo>
                <a:cubicBezTo>
                  <a:pt x="4" y="605"/>
                  <a:pt x="5" y="607"/>
                  <a:pt x="7" y="609"/>
                </a:cubicBezTo>
                <a:cubicBezTo>
                  <a:pt x="9" y="611"/>
                  <a:pt x="12" y="613"/>
                  <a:pt x="15" y="612"/>
                </a:cubicBezTo>
                <a:cubicBezTo>
                  <a:pt x="18" y="612"/>
                  <a:pt x="34" y="612"/>
                  <a:pt x="48" y="612"/>
                </a:cubicBezTo>
                <a:cubicBezTo>
                  <a:pt x="49" y="620"/>
                  <a:pt x="50" y="627"/>
                  <a:pt x="52" y="634"/>
                </a:cubicBezTo>
                <a:cubicBezTo>
                  <a:pt x="38" y="639"/>
                  <a:pt x="23" y="644"/>
                  <a:pt x="20" y="645"/>
                </a:cubicBezTo>
                <a:cubicBezTo>
                  <a:pt x="17" y="645"/>
                  <a:pt x="15" y="647"/>
                  <a:pt x="13" y="650"/>
                </a:cubicBezTo>
                <a:cubicBezTo>
                  <a:pt x="12" y="652"/>
                  <a:pt x="12" y="655"/>
                  <a:pt x="12" y="658"/>
                </a:cubicBezTo>
                <a:cubicBezTo>
                  <a:pt x="13" y="661"/>
                  <a:pt x="14" y="664"/>
                  <a:pt x="17" y="665"/>
                </a:cubicBezTo>
                <a:cubicBezTo>
                  <a:pt x="19" y="667"/>
                  <a:pt x="22" y="668"/>
                  <a:pt x="25" y="668"/>
                </a:cubicBezTo>
                <a:cubicBezTo>
                  <a:pt x="28" y="667"/>
                  <a:pt x="44" y="665"/>
                  <a:pt x="58" y="664"/>
                </a:cubicBezTo>
                <a:cubicBezTo>
                  <a:pt x="60" y="671"/>
                  <a:pt x="62" y="678"/>
                  <a:pt x="64" y="686"/>
                </a:cubicBezTo>
                <a:cubicBezTo>
                  <a:pt x="50" y="691"/>
                  <a:pt x="36" y="698"/>
                  <a:pt x="33" y="699"/>
                </a:cubicBezTo>
                <a:cubicBezTo>
                  <a:pt x="30" y="700"/>
                  <a:pt x="28" y="702"/>
                  <a:pt x="27" y="705"/>
                </a:cubicBezTo>
                <a:cubicBezTo>
                  <a:pt x="26" y="708"/>
                  <a:pt x="26" y="710"/>
                  <a:pt x="27" y="713"/>
                </a:cubicBezTo>
                <a:cubicBezTo>
                  <a:pt x="28" y="716"/>
                  <a:pt x="30" y="718"/>
                  <a:pt x="32" y="720"/>
                </a:cubicBezTo>
                <a:cubicBezTo>
                  <a:pt x="34" y="721"/>
                  <a:pt x="37" y="722"/>
                  <a:pt x="40" y="721"/>
                </a:cubicBezTo>
                <a:cubicBezTo>
                  <a:pt x="43" y="721"/>
                  <a:pt x="59" y="717"/>
                  <a:pt x="73" y="714"/>
                </a:cubicBezTo>
                <a:cubicBezTo>
                  <a:pt x="76" y="721"/>
                  <a:pt x="78" y="728"/>
                  <a:pt x="81" y="735"/>
                </a:cubicBezTo>
                <a:cubicBezTo>
                  <a:pt x="68" y="742"/>
                  <a:pt x="55" y="750"/>
                  <a:pt x="52" y="752"/>
                </a:cubicBezTo>
                <a:cubicBezTo>
                  <a:pt x="49" y="753"/>
                  <a:pt x="48" y="755"/>
                  <a:pt x="47" y="758"/>
                </a:cubicBezTo>
                <a:cubicBezTo>
                  <a:pt x="46" y="761"/>
                  <a:pt x="46" y="764"/>
                  <a:pt x="47" y="766"/>
                </a:cubicBezTo>
                <a:cubicBezTo>
                  <a:pt x="48" y="769"/>
                  <a:pt x="51" y="771"/>
                  <a:pt x="53" y="772"/>
                </a:cubicBezTo>
                <a:cubicBezTo>
                  <a:pt x="56" y="774"/>
                  <a:pt x="59" y="774"/>
                  <a:pt x="61" y="773"/>
                </a:cubicBezTo>
                <a:cubicBezTo>
                  <a:pt x="64" y="772"/>
                  <a:pt x="79" y="767"/>
                  <a:pt x="93" y="762"/>
                </a:cubicBezTo>
                <a:cubicBezTo>
                  <a:pt x="97" y="769"/>
                  <a:pt x="100" y="776"/>
                  <a:pt x="104" y="782"/>
                </a:cubicBezTo>
                <a:cubicBezTo>
                  <a:pt x="92" y="791"/>
                  <a:pt x="79" y="800"/>
                  <a:pt x="76" y="802"/>
                </a:cubicBezTo>
                <a:cubicBezTo>
                  <a:pt x="74" y="804"/>
                  <a:pt x="72" y="806"/>
                  <a:pt x="72" y="809"/>
                </a:cubicBezTo>
                <a:cubicBezTo>
                  <a:pt x="71" y="812"/>
                  <a:pt x="72" y="815"/>
                  <a:pt x="73" y="817"/>
                </a:cubicBezTo>
                <a:cubicBezTo>
                  <a:pt x="75" y="820"/>
                  <a:pt x="77" y="822"/>
                  <a:pt x="80" y="823"/>
                </a:cubicBezTo>
                <a:cubicBezTo>
                  <a:pt x="82" y="824"/>
                  <a:pt x="85" y="824"/>
                  <a:pt x="88" y="822"/>
                </a:cubicBezTo>
                <a:cubicBezTo>
                  <a:pt x="91" y="821"/>
                  <a:pt x="105" y="814"/>
                  <a:pt x="118" y="808"/>
                </a:cubicBezTo>
                <a:cubicBezTo>
                  <a:pt x="122" y="815"/>
                  <a:pt x="127" y="821"/>
                  <a:pt x="131" y="827"/>
                </a:cubicBezTo>
                <a:cubicBezTo>
                  <a:pt x="120" y="837"/>
                  <a:pt x="108" y="847"/>
                  <a:pt x="105" y="850"/>
                </a:cubicBezTo>
                <a:cubicBezTo>
                  <a:pt x="103" y="852"/>
                  <a:pt x="102" y="854"/>
                  <a:pt x="102" y="857"/>
                </a:cubicBezTo>
                <a:cubicBezTo>
                  <a:pt x="102" y="860"/>
                  <a:pt x="102" y="863"/>
                  <a:pt x="104" y="865"/>
                </a:cubicBezTo>
                <a:cubicBezTo>
                  <a:pt x="106" y="867"/>
                  <a:pt x="108" y="869"/>
                  <a:pt x="111" y="870"/>
                </a:cubicBezTo>
                <a:cubicBezTo>
                  <a:pt x="114" y="870"/>
                  <a:pt x="117" y="870"/>
                  <a:pt x="119" y="869"/>
                </a:cubicBezTo>
                <a:cubicBezTo>
                  <a:pt x="122" y="867"/>
                  <a:pt x="136" y="859"/>
                  <a:pt x="148" y="851"/>
                </a:cubicBezTo>
                <a:cubicBezTo>
                  <a:pt x="153" y="857"/>
                  <a:pt x="158" y="863"/>
                  <a:pt x="163" y="869"/>
                </a:cubicBezTo>
                <a:cubicBezTo>
                  <a:pt x="153" y="880"/>
                  <a:pt x="142" y="891"/>
                  <a:pt x="140" y="894"/>
                </a:cubicBezTo>
                <a:cubicBezTo>
                  <a:pt x="138" y="896"/>
                  <a:pt x="137" y="899"/>
                  <a:pt x="137" y="902"/>
                </a:cubicBezTo>
                <a:cubicBezTo>
                  <a:pt x="137" y="904"/>
                  <a:pt x="138" y="907"/>
                  <a:pt x="140" y="909"/>
                </a:cubicBezTo>
                <a:cubicBezTo>
                  <a:pt x="142" y="912"/>
                  <a:pt x="145" y="913"/>
                  <a:pt x="147" y="913"/>
                </a:cubicBezTo>
                <a:cubicBezTo>
                  <a:pt x="150" y="914"/>
                  <a:pt x="153" y="913"/>
                  <a:pt x="155" y="911"/>
                </a:cubicBezTo>
                <a:cubicBezTo>
                  <a:pt x="158" y="909"/>
                  <a:pt x="171" y="900"/>
                  <a:pt x="182" y="891"/>
                </a:cubicBezTo>
                <a:cubicBezTo>
                  <a:pt x="188" y="897"/>
                  <a:pt x="193" y="902"/>
                  <a:pt x="198" y="907"/>
                </a:cubicBezTo>
                <a:cubicBezTo>
                  <a:pt x="190" y="919"/>
                  <a:pt x="180" y="932"/>
                  <a:pt x="178" y="934"/>
                </a:cubicBezTo>
                <a:cubicBezTo>
                  <a:pt x="176" y="937"/>
                  <a:pt x="176" y="940"/>
                  <a:pt x="176" y="942"/>
                </a:cubicBezTo>
                <a:cubicBezTo>
                  <a:pt x="177" y="945"/>
                  <a:pt x="178" y="948"/>
                  <a:pt x="180" y="950"/>
                </a:cubicBezTo>
                <a:cubicBezTo>
                  <a:pt x="182" y="952"/>
                  <a:pt x="185" y="953"/>
                  <a:pt x="188" y="953"/>
                </a:cubicBezTo>
                <a:cubicBezTo>
                  <a:pt x="191" y="953"/>
                  <a:pt x="194" y="952"/>
                  <a:pt x="196" y="950"/>
                </a:cubicBezTo>
                <a:cubicBezTo>
                  <a:pt x="198" y="948"/>
                  <a:pt x="210" y="937"/>
                  <a:pt x="221" y="927"/>
                </a:cubicBezTo>
                <a:cubicBezTo>
                  <a:pt x="226" y="932"/>
                  <a:pt x="232" y="937"/>
                  <a:pt x="238" y="941"/>
                </a:cubicBezTo>
                <a:cubicBezTo>
                  <a:pt x="231" y="954"/>
                  <a:pt x="223" y="968"/>
                  <a:pt x="221" y="970"/>
                </a:cubicBezTo>
                <a:cubicBezTo>
                  <a:pt x="219" y="973"/>
                  <a:pt x="219" y="976"/>
                  <a:pt x="220" y="979"/>
                </a:cubicBezTo>
                <a:cubicBezTo>
                  <a:pt x="220" y="981"/>
                  <a:pt x="222" y="984"/>
                  <a:pt x="224" y="986"/>
                </a:cubicBezTo>
                <a:cubicBezTo>
                  <a:pt x="227" y="987"/>
                  <a:pt x="230" y="988"/>
                  <a:pt x="232" y="988"/>
                </a:cubicBezTo>
                <a:cubicBezTo>
                  <a:pt x="235" y="988"/>
                  <a:pt x="238" y="986"/>
                  <a:pt x="240" y="984"/>
                </a:cubicBezTo>
                <a:cubicBezTo>
                  <a:pt x="242" y="982"/>
                  <a:pt x="253" y="970"/>
                  <a:pt x="262" y="959"/>
                </a:cubicBezTo>
                <a:cubicBezTo>
                  <a:pt x="268" y="963"/>
                  <a:pt x="275" y="967"/>
                  <a:pt x="281" y="971"/>
                </a:cubicBezTo>
                <a:cubicBezTo>
                  <a:pt x="275" y="984"/>
                  <a:pt x="268" y="999"/>
                  <a:pt x="267" y="1002"/>
                </a:cubicBezTo>
                <a:cubicBezTo>
                  <a:pt x="266" y="1005"/>
                  <a:pt x="266" y="1008"/>
                  <a:pt x="267" y="1010"/>
                </a:cubicBezTo>
                <a:cubicBezTo>
                  <a:pt x="268" y="1013"/>
                  <a:pt x="270" y="1015"/>
                  <a:pt x="272" y="1017"/>
                </a:cubicBezTo>
                <a:cubicBezTo>
                  <a:pt x="275" y="1018"/>
                  <a:pt x="278" y="1019"/>
                  <a:pt x="280" y="1018"/>
                </a:cubicBezTo>
                <a:cubicBezTo>
                  <a:pt x="283" y="1018"/>
                  <a:pt x="286" y="1016"/>
                  <a:pt x="287" y="1014"/>
                </a:cubicBezTo>
                <a:cubicBezTo>
                  <a:pt x="289" y="1011"/>
                  <a:pt x="298" y="998"/>
                  <a:pt x="307" y="986"/>
                </a:cubicBezTo>
                <a:cubicBezTo>
                  <a:pt x="314" y="990"/>
                  <a:pt x="320" y="993"/>
                  <a:pt x="327" y="996"/>
                </a:cubicBezTo>
                <a:cubicBezTo>
                  <a:pt x="322" y="1010"/>
                  <a:pt x="317" y="1025"/>
                  <a:pt x="316" y="1028"/>
                </a:cubicBezTo>
                <a:cubicBezTo>
                  <a:pt x="315" y="1031"/>
                  <a:pt x="316" y="1034"/>
                  <a:pt x="317" y="1037"/>
                </a:cubicBezTo>
                <a:cubicBezTo>
                  <a:pt x="318" y="1039"/>
                  <a:pt x="320" y="1041"/>
                  <a:pt x="323" y="1042"/>
                </a:cubicBezTo>
                <a:cubicBezTo>
                  <a:pt x="326" y="1044"/>
                  <a:pt x="328" y="1044"/>
                  <a:pt x="331" y="1043"/>
                </a:cubicBezTo>
                <a:cubicBezTo>
                  <a:pt x="334" y="1042"/>
                  <a:pt x="336" y="1041"/>
                  <a:pt x="338" y="1038"/>
                </a:cubicBezTo>
                <a:cubicBezTo>
                  <a:pt x="339" y="1035"/>
                  <a:pt x="347" y="1021"/>
                  <a:pt x="354" y="1009"/>
                </a:cubicBezTo>
                <a:cubicBezTo>
                  <a:pt x="361" y="1011"/>
                  <a:pt x="368" y="1014"/>
                  <a:pt x="375" y="1017"/>
                </a:cubicBezTo>
                <a:cubicBezTo>
                  <a:pt x="372" y="1031"/>
                  <a:pt x="369" y="1046"/>
                  <a:pt x="368" y="1050"/>
                </a:cubicBezTo>
                <a:cubicBezTo>
                  <a:pt x="367" y="1052"/>
                  <a:pt x="368" y="1055"/>
                  <a:pt x="369" y="1058"/>
                </a:cubicBezTo>
                <a:cubicBezTo>
                  <a:pt x="371" y="1060"/>
                  <a:pt x="373" y="1062"/>
                  <a:pt x="376" y="1063"/>
                </a:cubicBezTo>
                <a:cubicBezTo>
                  <a:pt x="379" y="1064"/>
                  <a:pt x="382" y="1064"/>
                  <a:pt x="384" y="1063"/>
                </a:cubicBezTo>
                <a:cubicBezTo>
                  <a:pt x="387" y="1062"/>
                  <a:pt x="389" y="1060"/>
                  <a:pt x="390" y="1057"/>
                </a:cubicBezTo>
                <a:cubicBezTo>
                  <a:pt x="392" y="1054"/>
                  <a:pt x="398" y="1039"/>
                  <a:pt x="404" y="1026"/>
                </a:cubicBezTo>
                <a:cubicBezTo>
                  <a:pt x="411" y="1028"/>
                  <a:pt x="418" y="1030"/>
                  <a:pt x="425" y="1032"/>
                </a:cubicBezTo>
                <a:cubicBezTo>
                  <a:pt x="424" y="1046"/>
                  <a:pt x="422" y="1062"/>
                  <a:pt x="422" y="1065"/>
                </a:cubicBezTo>
                <a:cubicBezTo>
                  <a:pt x="421" y="1068"/>
                  <a:pt x="422" y="1071"/>
                  <a:pt x="424" y="1073"/>
                </a:cubicBezTo>
                <a:cubicBezTo>
                  <a:pt x="426" y="1075"/>
                  <a:pt x="428" y="1077"/>
                  <a:pt x="431" y="1078"/>
                </a:cubicBezTo>
                <a:cubicBezTo>
                  <a:pt x="434" y="1078"/>
                  <a:pt x="437" y="1078"/>
                  <a:pt x="439" y="1076"/>
                </a:cubicBezTo>
                <a:cubicBezTo>
                  <a:pt x="442" y="1075"/>
                  <a:pt x="444" y="1073"/>
                  <a:pt x="445" y="1070"/>
                </a:cubicBezTo>
                <a:cubicBezTo>
                  <a:pt x="446" y="1067"/>
                  <a:pt x="450" y="1052"/>
                  <a:pt x="455" y="1038"/>
                </a:cubicBezTo>
                <a:cubicBezTo>
                  <a:pt x="462" y="1039"/>
                  <a:pt x="469" y="1040"/>
                  <a:pt x="477" y="1041"/>
                </a:cubicBezTo>
                <a:cubicBezTo>
                  <a:pt x="477" y="1056"/>
                  <a:pt x="477" y="1072"/>
                  <a:pt x="477" y="1075"/>
                </a:cubicBezTo>
                <a:cubicBezTo>
                  <a:pt x="477" y="1078"/>
                  <a:pt x="478" y="1081"/>
                  <a:pt x="480" y="1083"/>
                </a:cubicBezTo>
                <a:cubicBezTo>
                  <a:pt x="482" y="1085"/>
                  <a:pt x="484" y="1086"/>
                  <a:pt x="487" y="1087"/>
                </a:cubicBezTo>
                <a:cubicBezTo>
                  <a:pt x="490" y="1087"/>
                  <a:pt x="493" y="1086"/>
                  <a:pt x="495" y="1085"/>
                </a:cubicBezTo>
                <a:cubicBezTo>
                  <a:pt x="497" y="1083"/>
                  <a:pt x="499" y="1081"/>
                  <a:pt x="500" y="1078"/>
                </a:cubicBezTo>
                <a:cubicBezTo>
                  <a:pt x="501" y="1074"/>
                  <a:pt x="504" y="1059"/>
                  <a:pt x="507" y="1045"/>
                </a:cubicBezTo>
                <a:cubicBezTo>
                  <a:pt x="514" y="1045"/>
                  <a:pt x="522" y="1045"/>
                  <a:pt x="529" y="1046"/>
                </a:cubicBezTo>
                <a:cubicBezTo>
                  <a:pt x="530" y="1060"/>
                  <a:pt x="532" y="1076"/>
                  <a:pt x="532" y="1079"/>
                </a:cubicBezTo>
                <a:cubicBezTo>
                  <a:pt x="533" y="1082"/>
                  <a:pt x="534" y="1085"/>
                  <a:pt x="536" y="1087"/>
                </a:cubicBezTo>
                <a:cubicBezTo>
                  <a:pt x="538" y="1089"/>
                  <a:pt x="541" y="1090"/>
                  <a:pt x="544" y="1090"/>
                </a:cubicBezTo>
                <a:cubicBezTo>
                  <a:pt x="547" y="1090"/>
                  <a:pt x="550" y="1088"/>
                  <a:pt x="552" y="1087"/>
                </a:cubicBezTo>
                <a:cubicBezTo>
                  <a:pt x="554" y="1085"/>
                  <a:pt x="555" y="1082"/>
                  <a:pt x="556" y="1079"/>
                </a:cubicBezTo>
                <a:cubicBezTo>
                  <a:pt x="556" y="1076"/>
                  <a:pt x="558" y="1060"/>
                  <a:pt x="559" y="1046"/>
                </a:cubicBezTo>
                <a:cubicBezTo>
                  <a:pt x="566" y="1045"/>
                  <a:pt x="574" y="1045"/>
                  <a:pt x="581" y="1045"/>
                </a:cubicBezTo>
                <a:cubicBezTo>
                  <a:pt x="584" y="1059"/>
                  <a:pt x="587" y="1074"/>
                  <a:pt x="588" y="1078"/>
                </a:cubicBezTo>
                <a:cubicBezTo>
                  <a:pt x="589" y="1081"/>
                  <a:pt x="590" y="1083"/>
                  <a:pt x="593" y="1085"/>
                </a:cubicBezTo>
                <a:cubicBezTo>
                  <a:pt x="595" y="1086"/>
                  <a:pt x="598" y="1087"/>
                  <a:pt x="601" y="1087"/>
                </a:cubicBezTo>
                <a:cubicBezTo>
                  <a:pt x="604" y="1086"/>
                  <a:pt x="606" y="1085"/>
                  <a:pt x="608" y="1083"/>
                </a:cubicBezTo>
                <a:cubicBezTo>
                  <a:pt x="610" y="1081"/>
                  <a:pt x="611" y="1078"/>
                  <a:pt x="611" y="1075"/>
                </a:cubicBezTo>
                <a:cubicBezTo>
                  <a:pt x="611" y="1072"/>
                  <a:pt x="611" y="1056"/>
                  <a:pt x="611" y="1041"/>
                </a:cubicBezTo>
                <a:cubicBezTo>
                  <a:pt x="619" y="1040"/>
                  <a:pt x="626" y="1039"/>
                  <a:pt x="633" y="1038"/>
                </a:cubicBezTo>
                <a:cubicBezTo>
                  <a:pt x="638" y="1052"/>
                  <a:pt x="642" y="1067"/>
                  <a:pt x="643" y="1070"/>
                </a:cubicBezTo>
                <a:cubicBezTo>
                  <a:pt x="644" y="1073"/>
                  <a:pt x="646" y="1075"/>
                  <a:pt x="649" y="1076"/>
                </a:cubicBezTo>
                <a:cubicBezTo>
                  <a:pt x="651" y="1078"/>
                  <a:pt x="654" y="1078"/>
                  <a:pt x="657" y="1078"/>
                </a:cubicBezTo>
                <a:cubicBezTo>
                  <a:pt x="660" y="1077"/>
                  <a:pt x="662" y="1075"/>
                  <a:pt x="664" y="1073"/>
                </a:cubicBezTo>
                <a:cubicBezTo>
                  <a:pt x="666" y="1071"/>
                  <a:pt x="667" y="1068"/>
                  <a:pt x="666" y="1065"/>
                </a:cubicBezTo>
                <a:cubicBezTo>
                  <a:pt x="666" y="1062"/>
                  <a:pt x="664" y="1046"/>
                  <a:pt x="663" y="1032"/>
                </a:cubicBezTo>
                <a:cubicBezTo>
                  <a:pt x="670" y="1030"/>
                  <a:pt x="677" y="1028"/>
                  <a:pt x="684" y="1026"/>
                </a:cubicBezTo>
                <a:cubicBezTo>
                  <a:pt x="690" y="1039"/>
                  <a:pt x="696" y="1054"/>
                  <a:pt x="698" y="1057"/>
                </a:cubicBezTo>
                <a:cubicBezTo>
                  <a:pt x="699" y="1060"/>
                  <a:pt x="701" y="1062"/>
                  <a:pt x="704" y="1063"/>
                </a:cubicBezTo>
                <a:cubicBezTo>
                  <a:pt x="706" y="1064"/>
                  <a:pt x="709" y="1064"/>
                  <a:pt x="712" y="1063"/>
                </a:cubicBezTo>
                <a:cubicBezTo>
                  <a:pt x="715" y="1062"/>
                  <a:pt x="717" y="1060"/>
                  <a:pt x="719" y="1058"/>
                </a:cubicBezTo>
                <a:cubicBezTo>
                  <a:pt x="720" y="1055"/>
                  <a:pt x="721" y="1052"/>
                  <a:pt x="720" y="1050"/>
                </a:cubicBezTo>
                <a:cubicBezTo>
                  <a:pt x="719" y="1046"/>
                  <a:pt x="716" y="1031"/>
                  <a:pt x="713" y="1017"/>
                </a:cubicBezTo>
                <a:cubicBezTo>
                  <a:pt x="720" y="1014"/>
                  <a:pt x="727" y="1011"/>
                  <a:pt x="734" y="1009"/>
                </a:cubicBezTo>
                <a:cubicBezTo>
                  <a:pt x="741" y="1021"/>
                  <a:pt x="749" y="1035"/>
                  <a:pt x="750" y="1038"/>
                </a:cubicBezTo>
                <a:cubicBezTo>
                  <a:pt x="752" y="1041"/>
                  <a:pt x="754" y="1042"/>
                  <a:pt x="757" y="1043"/>
                </a:cubicBezTo>
                <a:cubicBezTo>
                  <a:pt x="760" y="1044"/>
                  <a:pt x="762" y="1044"/>
                  <a:pt x="765" y="1042"/>
                </a:cubicBezTo>
                <a:cubicBezTo>
                  <a:pt x="768" y="1041"/>
                  <a:pt x="770" y="1039"/>
                  <a:pt x="771" y="1037"/>
                </a:cubicBezTo>
                <a:cubicBezTo>
                  <a:pt x="772" y="1034"/>
                  <a:pt x="773" y="1031"/>
                  <a:pt x="772" y="1028"/>
                </a:cubicBezTo>
                <a:cubicBezTo>
                  <a:pt x="771" y="1025"/>
                  <a:pt x="766" y="1010"/>
                  <a:pt x="761" y="996"/>
                </a:cubicBezTo>
                <a:cubicBezTo>
                  <a:pt x="768" y="993"/>
                  <a:pt x="774" y="990"/>
                  <a:pt x="781" y="986"/>
                </a:cubicBezTo>
                <a:cubicBezTo>
                  <a:pt x="790" y="998"/>
                  <a:pt x="799" y="1011"/>
                  <a:pt x="801" y="1014"/>
                </a:cubicBezTo>
                <a:cubicBezTo>
                  <a:pt x="802" y="1016"/>
                  <a:pt x="805" y="1018"/>
                  <a:pt x="808" y="1018"/>
                </a:cubicBezTo>
                <a:cubicBezTo>
                  <a:pt x="810" y="1019"/>
                  <a:pt x="813" y="1018"/>
                  <a:pt x="816" y="1017"/>
                </a:cubicBezTo>
                <a:cubicBezTo>
                  <a:pt x="818" y="1015"/>
                  <a:pt x="820" y="1013"/>
                  <a:pt x="821" y="1010"/>
                </a:cubicBezTo>
                <a:cubicBezTo>
                  <a:pt x="822" y="1008"/>
                  <a:pt x="822" y="1005"/>
                  <a:pt x="821" y="1002"/>
                </a:cubicBezTo>
                <a:cubicBezTo>
                  <a:pt x="820" y="999"/>
                  <a:pt x="813" y="984"/>
                  <a:pt x="807" y="971"/>
                </a:cubicBezTo>
                <a:cubicBezTo>
                  <a:pt x="813" y="967"/>
                  <a:pt x="820" y="963"/>
                  <a:pt x="826" y="959"/>
                </a:cubicBezTo>
                <a:cubicBezTo>
                  <a:pt x="835" y="970"/>
                  <a:pt x="846" y="982"/>
                  <a:pt x="848" y="984"/>
                </a:cubicBezTo>
                <a:cubicBezTo>
                  <a:pt x="850" y="986"/>
                  <a:pt x="853" y="988"/>
                  <a:pt x="856" y="988"/>
                </a:cubicBezTo>
                <a:cubicBezTo>
                  <a:pt x="858" y="988"/>
                  <a:pt x="861" y="987"/>
                  <a:pt x="864" y="986"/>
                </a:cubicBezTo>
                <a:cubicBezTo>
                  <a:pt x="866" y="984"/>
                  <a:pt x="868" y="981"/>
                  <a:pt x="868" y="979"/>
                </a:cubicBezTo>
                <a:cubicBezTo>
                  <a:pt x="869" y="976"/>
                  <a:pt x="869" y="973"/>
                  <a:pt x="867" y="970"/>
                </a:cubicBezTo>
                <a:cubicBezTo>
                  <a:pt x="865" y="968"/>
                  <a:pt x="857" y="954"/>
                  <a:pt x="850" y="941"/>
                </a:cubicBezTo>
                <a:cubicBezTo>
                  <a:pt x="856" y="937"/>
                  <a:pt x="862" y="932"/>
                  <a:pt x="867" y="927"/>
                </a:cubicBezTo>
                <a:cubicBezTo>
                  <a:pt x="878" y="937"/>
                  <a:pt x="890" y="948"/>
                  <a:pt x="892" y="950"/>
                </a:cubicBezTo>
                <a:cubicBezTo>
                  <a:pt x="894" y="952"/>
                  <a:pt x="897" y="953"/>
                  <a:pt x="900" y="953"/>
                </a:cubicBezTo>
                <a:cubicBezTo>
                  <a:pt x="903" y="953"/>
                  <a:pt x="906" y="952"/>
                  <a:pt x="908" y="950"/>
                </a:cubicBezTo>
                <a:cubicBezTo>
                  <a:pt x="910" y="948"/>
                  <a:pt x="911" y="945"/>
                  <a:pt x="912" y="942"/>
                </a:cubicBezTo>
                <a:cubicBezTo>
                  <a:pt x="912" y="940"/>
                  <a:pt x="911" y="937"/>
                  <a:pt x="910" y="934"/>
                </a:cubicBezTo>
                <a:cubicBezTo>
                  <a:pt x="908" y="932"/>
                  <a:pt x="898" y="919"/>
                  <a:pt x="890" y="907"/>
                </a:cubicBezTo>
                <a:cubicBezTo>
                  <a:pt x="895" y="902"/>
                  <a:pt x="900" y="897"/>
                  <a:pt x="905" y="891"/>
                </a:cubicBezTo>
                <a:cubicBezTo>
                  <a:pt x="917" y="900"/>
                  <a:pt x="930" y="909"/>
                  <a:pt x="933" y="911"/>
                </a:cubicBezTo>
                <a:cubicBezTo>
                  <a:pt x="935" y="913"/>
                  <a:pt x="938" y="914"/>
                  <a:pt x="941" y="913"/>
                </a:cubicBezTo>
                <a:cubicBezTo>
                  <a:pt x="943" y="913"/>
                  <a:pt x="946" y="912"/>
                  <a:pt x="948" y="909"/>
                </a:cubicBezTo>
                <a:cubicBezTo>
                  <a:pt x="950" y="907"/>
                  <a:pt x="951" y="904"/>
                  <a:pt x="951" y="902"/>
                </a:cubicBezTo>
                <a:cubicBezTo>
                  <a:pt x="951" y="899"/>
                  <a:pt x="950" y="896"/>
                  <a:pt x="948" y="894"/>
                </a:cubicBezTo>
                <a:cubicBezTo>
                  <a:pt x="946" y="891"/>
                  <a:pt x="935" y="880"/>
                  <a:pt x="925" y="869"/>
                </a:cubicBezTo>
                <a:cubicBezTo>
                  <a:pt x="930" y="863"/>
                  <a:pt x="935" y="857"/>
                  <a:pt x="940" y="851"/>
                </a:cubicBezTo>
                <a:cubicBezTo>
                  <a:pt x="952" y="859"/>
                  <a:pt x="966" y="867"/>
                  <a:pt x="969" y="869"/>
                </a:cubicBezTo>
                <a:cubicBezTo>
                  <a:pt x="971" y="870"/>
                  <a:pt x="974" y="870"/>
                  <a:pt x="977" y="870"/>
                </a:cubicBezTo>
                <a:cubicBezTo>
                  <a:pt x="980" y="869"/>
                  <a:pt x="982" y="867"/>
                  <a:pt x="984" y="865"/>
                </a:cubicBezTo>
                <a:cubicBezTo>
                  <a:pt x="986" y="863"/>
                  <a:pt x="986" y="860"/>
                  <a:pt x="986" y="857"/>
                </a:cubicBezTo>
                <a:cubicBezTo>
                  <a:pt x="986" y="854"/>
                  <a:pt x="985" y="852"/>
                  <a:pt x="983" y="850"/>
                </a:cubicBezTo>
                <a:cubicBezTo>
                  <a:pt x="980" y="847"/>
                  <a:pt x="968" y="837"/>
                  <a:pt x="957" y="827"/>
                </a:cubicBezTo>
                <a:cubicBezTo>
                  <a:pt x="961" y="821"/>
                  <a:pt x="966" y="815"/>
                  <a:pt x="969" y="808"/>
                </a:cubicBezTo>
                <a:cubicBezTo>
                  <a:pt x="983" y="814"/>
                  <a:pt x="997" y="821"/>
                  <a:pt x="1000" y="822"/>
                </a:cubicBezTo>
                <a:cubicBezTo>
                  <a:pt x="1003" y="824"/>
                  <a:pt x="1006" y="824"/>
                  <a:pt x="1008" y="823"/>
                </a:cubicBezTo>
                <a:cubicBezTo>
                  <a:pt x="1011" y="822"/>
                  <a:pt x="1013" y="820"/>
                  <a:pt x="1015" y="817"/>
                </a:cubicBezTo>
                <a:cubicBezTo>
                  <a:pt x="1016" y="815"/>
                  <a:pt x="1017" y="812"/>
                  <a:pt x="1016" y="809"/>
                </a:cubicBezTo>
                <a:cubicBezTo>
                  <a:pt x="1016" y="806"/>
                  <a:pt x="1014" y="804"/>
                  <a:pt x="1012" y="802"/>
                </a:cubicBezTo>
                <a:cubicBezTo>
                  <a:pt x="1009" y="800"/>
                  <a:pt x="996" y="791"/>
                  <a:pt x="984" y="782"/>
                </a:cubicBezTo>
                <a:cubicBezTo>
                  <a:pt x="988" y="776"/>
                  <a:pt x="991" y="769"/>
                  <a:pt x="995" y="762"/>
                </a:cubicBezTo>
                <a:cubicBezTo>
                  <a:pt x="1009" y="767"/>
                  <a:pt x="1024" y="772"/>
                  <a:pt x="1027" y="773"/>
                </a:cubicBezTo>
                <a:cubicBezTo>
                  <a:pt x="1029" y="774"/>
                  <a:pt x="1032" y="774"/>
                  <a:pt x="1035" y="772"/>
                </a:cubicBezTo>
                <a:cubicBezTo>
                  <a:pt x="1037" y="771"/>
                  <a:pt x="1039" y="769"/>
                  <a:pt x="1041" y="766"/>
                </a:cubicBezTo>
                <a:cubicBezTo>
                  <a:pt x="1042" y="764"/>
                  <a:pt x="1042" y="761"/>
                  <a:pt x="1041" y="758"/>
                </a:cubicBezTo>
                <a:cubicBezTo>
                  <a:pt x="1040" y="755"/>
                  <a:pt x="1039" y="753"/>
                  <a:pt x="1036" y="752"/>
                </a:cubicBezTo>
                <a:cubicBezTo>
                  <a:pt x="1033" y="750"/>
                  <a:pt x="1020" y="742"/>
                  <a:pt x="1007" y="735"/>
                </a:cubicBezTo>
                <a:cubicBezTo>
                  <a:pt x="1010" y="728"/>
                  <a:pt x="1012" y="721"/>
                  <a:pt x="1015" y="714"/>
                </a:cubicBezTo>
                <a:cubicBezTo>
                  <a:pt x="1029" y="717"/>
                  <a:pt x="1045" y="721"/>
                  <a:pt x="1048" y="721"/>
                </a:cubicBezTo>
                <a:cubicBezTo>
                  <a:pt x="1051" y="722"/>
                  <a:pt x="1054" y="721"/>
                  <a:pt x="1056" y="720"/>
                </a:cubicBezTo>
                <a:cubicBezTo>
                  <a:pt x="1058" y="718"/>
                  <a:pt x="1060" y="716"/>
                  <a:pt x="1061" y="713"/>
                </a:cubicBezTo>
                <a:cubicBezTo>
                  <a:pt x="1062" y="710"/>
                  <a:pt x="1062" y="707"/>
                  <a:pt x="1061" y="705"/>
                </a:cubicBezTo>
                <a:cubicBezTo>
                  <a:pt x="1060" y="702"/>
                  <a:pt x="1058" y="700"/>
                  <a:pt x="1055" y="699"/>
                </a:cubicBezTo>
                <a:cubicBezTo>
                  <a:pt x="1052" y="698"/>
                  <a:pt x="1037" y="691"/>
                  <a:pt x="1024" y="686"/>
                </a:cubicBezTo>
                <a:cubicBezTo>
                  <a:pt x="1026" y="678"/>
                  <a:pt x="1028" y="671"/>
                  <a:pt x="1030" y="664"/>
                </a:cubicBezTo>
                <a:cubicBezTo>
                  <a:pt x="1044" y="665"/>
                  <a:pt x="1060" y="667"/>
                  <a:pt x="1063" y="668"/>
                </a:cubicBezTo>
                <a:cubicBezTo>
                  <a:pt x="1066" y="668"/>
                  <a:pt x="1069" y="667"/>
                  <a:pt x="1071" y="665"/>
                </a:cubicBezTo>
                <a:cubicBezTo>
                  <a:pt x="1074" y="664"/>
                  <a:pt x="1075" y="661"/>
                  <a:pt x="1076" y="658"/>
                </a:cubicBezTo>
                <a:cubicBezTo>
                  <a:pt x="1076" y="655"/>
                  <a:pt x="1076" y="652"/>
                  <a:pt x="1075" y="650"/>
                </a:cubicBezTo>
                <a:cubicBezTo>
                  <a:pt x="1073" y="647"/>
                  <a:pt x="1071" y="645"/>
                  <a:pt x="1068" y="645"/>
                </a:cubicBezTo>
                <a:cubicBezTo>
                  <a:pt x="1065" y="644"/>
                  <a:pt x="1050" y="639"/>
                  <a:pt x="1036" y="634"/>
                </a:cubicBezTo>
                <a:cubicBezTo>
                  <a:pt x="1037" y="627"/>
                  <a:pt x="1039" y="620"/>
                  <a:pt x="1040" y="612"/>
                </a:cubicBezTo>
                <a:cubicBezTo>
                  <a:pt x="1054" y="612"/>
                  <a:pt x="1070" y="612"/>
                  <a:pt x="1073" y="612"/>
                </a:cubicBezTo>
                <a:cubicBezTo>
                  <a:pt x="1076" y="613"/>
                  <a:pt x="1079" y="611"/>
                  <a:pt x="1081" y="609"/>
                </a:cubicBezTo>
                <a:cubicBezTo>
                  <a:pt x="1083" y="607"/>
                  <a:pt x="1084" y="605"/>
                  <a:pt x="1085" y="602"/>
                </a:cubicBezTo>
                <a:cubicBezTo>
                  <a:pt x="1085" y="599"/>
                  <a:pt x="1084" y="596"/>
                  <a:pt x="1083" y="594"/>
                </a:cubicBezTo>
                <a:cubicBezTo>
                  <a:pt x="1081" y="591"/>
                  <a:pt x="1079" y="590"/>
                  <a:pt x="1076" y="589"/>
                </a:cubicBezTo>
                <a:cubicBezTo>
                  <a:pt x="1073" y="588"/>
                  <a:pt x="1057" y="585"/>
                  <a:pt x="1043" y="582"/>
                </a:cubicBezTo>
                <a:cubicBezTo>
                  <a:pt x="1043" y="575"/>
                  <a:pt x="1044" y="567"/>
                  <a:pt x="1044" y="560"/>
                </a:cubicBezTo>
                <a:cubicBezTo>
                  <a:pt x="1058" y="558"/>
                  <a:pt x="1074" y="557"/>
                  <a:pt x="1078" y="557"/>
                </a:cubicBezTo>
                <a:close/>
                <a:moveTo>
                  <a:pt x="544" y="979"/>
                </a:moveTo>
                <a:cubicBezTo>
                  <a:pt x="305" y="979"/>
                  <a:pt x="111" y="785"/>
                  <a:pt x="111" y="545"/>
                </a:cubicBezTo>
                <a:cubicBezTo>
                  <a:pt x="111" y="305"/>
                  <a:pt x="305" y="111"/>
                  <a:pt x="544" y="111"/>
                </a:cubicBezTo>
                <a:cubicBezTo>
                  <a:pt x="783" y="111"/>
                  <a:pt x="977" y="305"/>
                  <a:pt x="977" y="545"/>
                </a:cubicBezTo>
                <a:cubicBezTo>
                  <a:pt x="977" y="785"/>
                  <a:pt x="783" y="979"/>
                  <a:pt x="544" y="979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72" name="Freeform12"/>
          <p:cNvSpPr>
            <a:spLocks noEditPoints="1"/>
          </p:cNvSpPr>
          <p:nvPr/>
        </p:nvSpPr>
        <p:spPr bwMode="auto">
          <a:xfrm>
            <a:off x="6319286" y="4268344"/>
            <a:ext cx="506911" cy="507987"/>
          </a:xfrm>
          <a:custGeom>
            <a:avLst/>
            <a:gdLst>
              <a:gd name="T0" fmla="*/ 1043 w 1088"/>
              <a:gd name="T1" fmla="*/ 507 h 1090"/>
              <a:gd name="T2" fmla="*/ 1036 w 1088"/>
              <a:gd name="T3" fmla="*/ 455 h 1090"/>
              <a:gd name="T4" fmla="*/ 1024 w 1088"/>
              <a:gd name="T5" fmla="*/ 404 h 1090"/>
              <a:gd name="T6" fmla="*/ 1007 w 1088"/>
              <a:gd name="T7" fmla="*/ 355 h 1090"/>
              <a:gd name="T8" fmla="*/ 984 w 1088"/>
              <a:gd name="T9" fmla="*/ 307 h 1090"/>
              <a:gd name="T10" fmla="*/ 957 w 1088"/>
              <a:gd name="T11" fmla="*/ 263 h 1090"/>
              <a:gd name="T12" fmla="*/ 925 w 1088"/>
              <a:gd name="T13" fmla="*/ 221 h 1090"/>
              <a:gd name="T14" fmla="*/ 890 w 1088"/>
              <a:gd name="T15" fmla="*/ 183 h 1090"/>
              <a:gd name="T16" fmla="*/ 850 w 1088"/>
              <a:gd name="T17" fmla="*/ 149 h 1090"/>
              <a:gd name="T18" fmla="*/ 807 w 1088"/>
              <a:gd name="T19" fmla="*/ 119 h 1090"/>
              <a:gd name="T20" fmla="*/ 761 w 1088"/>
              <a:gd name="T21" fmla="*/ 93 h 1090"/>
              <a:gd name="T22" fmla="*/ 713 w 1088"/>
              <a:gd name="T23" fmla="*/ 73 h 1090"/>
              <a:gd name="T24" fmla="*/ 663 w 1088"/>
              <a:gd name="T25" fmla="*/ 58 h 1090"/>
              <a:gd name="T26" fmla="*/ 611 w 1088"/>
              <a:gd name="T27" fmla="*/ 48 h 1090"/>
              <a:gd name="T28" fmla="*/ 559 w 1088"/>
              <a:gd name="T29" fmla="*/ 44 h 1090"/>
              <a:gd name="T30" fmla="*/ 507 w 1088"/>
              <a:gd name="T31" fmla="*/ 45 h 1090"/>
              <a:gd name="T32" fmla="*/ 455 w 1088"/>
              <a:gd name="T33" fmla="*/ 52 h 1090"/>
              <a:gd name="T34" fmla="*/ 404 w 1088"/>
              <a:gd name="T35" fmla="*/ 64 h 1090"/>
              <a:gd name="T36" fmla="*/ 354 w 1088"/>
              <a:gd name="T37" fmla="*/ 81 h 1090"/>
              <a:gd name="T38" fmla="*/ 307 w 1088"/>
              <a:gd name="T39" fmla="*/ 104 h 1090"/>
              <a:gd name="T40" fmla="*/ 262 w 1088"/>
              <a:gd name="T41" fmla="*/ 131 h 1090"/>
              <a:gd name="T42" fmla="*/ 221 w 1088"/>
              <a:gd name="T43" fmla="*/ 163 h 1090"/>
              <a:gd name="T44" fmla="*/ 182 w 1088"/>
              <a:gd name="T45" fmla="*/ 199 h 1090"/>
              <a:gd name="T46" fmla="*/ 148 w 1088"/>
              <a:gd name="T47" fmla="*/ 238 h 1090"/>
              <a:gd name="T48" fmla="*/ 118 w 1088"/>
              <a:gd name="T49" fmla="*/ 282 h 1090"/>
              <a:gd name="T50" fmla="*/ 93 w 1088"/>
              <a:gd name="T51" fmla="*/ 328 h 1090"/>
              <a:gd name="T52" fmla="*/ 73 w 1088"/>
              <a:gd name="T53" fmla="*/ 376 h 1090"/>
              <a:gd name="T54" fmla="*/ 58 w 1088"/>
              <a:gd name="T55" fmla="*/ 426 h 1090"/>
              <a:gd name="T56" fmla="*/ 48 w 1088"/>
              <a:gd name="T57" fmla="*/ 478 h 1090"/>
              <a:gd name="T58" fmla="*/ 44 w 1088"/>
              <a:gd name="T59" fmla="*/ 530 h 1090"/>
              <a:gd name="T60" fmla="*/ 45 w 1088"/>
              <a:gd name="T61" fmla="*/ 582 h 1090"/>
              <a:gd name="T62" fmla="*/ 52 w 1088"/>
              <a:gd name="T63" fmla="*/ 634 h 1090"/>
              <a:gd name="T64" fmla="*/ 64 w 1088"/>
              <a:gd name="T65" fmla="*/ 686 h 1090"/>
              <a:gd name="T66" fmla="*/ 81 w 1088"/>
              <a:gd name="T67" fmla="*/ 735 h 1090"/>
              <a:gd name="T68" fmla="*/ 104 w 1088"/>
              <a:gd name="T69" fmla="*/ 782 h 1090"/>
              <a:gd name="T70" fmla="*/ 131 w 1088"/>
              <a:gd name="T71" fmla="*/ 827 h 1090"/>
              <a:gd name="T72" fmla="*/ 163 w 1088"/>
              <a:gd name="T73" fmla="*/ 869 h 1090"/>
              <a:gd name="T74" fmla="*/ 198 w 1088"/>
              <a:gd name="T75" fmla="*/ 907 h 1090"/>
              <a:gd name="T76" fmla="*/ 238 w 1088"/>
              <a:gd name="T77" fmla="*/ 941 h 1090"/>
              <a:gd name="T78" fmla="*/ 281 w 1088"/>
              <a:gd name="T79" fmla="*/ 971 h 1090"/>
              <a:gd name="T80" fmla="*/ 327 w 1088"/>
              <a:gd name="T81" fmla="*/ 996 h 1090"/>
              <a:gd name="T82" fmla="*/ 375 w 1088"/>
              <a:gd name="T83" fmla="*/ 1017 h 1090"/>
              <a:gd name="T84" fmla="*/ 425 w 1088"/>
              <a:gd name="T85" fmla="*/ 1032 h 1090"/>
              <a:gd name="T86" fmla="*/ 477 w 1088"/>
              <a:gd name="T87" fmla="*/ 1041 h 1090"/>
              <a:gd name="T88" fmla="*/ 529 w 1088"/>
              <a:gd name="T89" fmla="*/ 1046 h 1090"/>
              <a:gd name="T90" fmla="*/ 581 w 1088"/>
              <a:gd name="T91" fmla="*/ 1045 h 1090"/>
              <a:gd name="T92" fmla="*/ 633 w 1088"/>
              <a:gd name="T93" fmla="*/ 1038 h 1090"/>
              <a:gd name="T94" fmla="*/ 684 w 1088"/>
              <a:gd name="T95" fmla="*/ 1026 h 1090"/>
              <a:gd name="T96" fmla="*/ 734 w 1088"/>
              <a:gd name="T97" fmla="*/ 1009 h 1090"/>
              <a:gd name="T98" fmla="*/ 781 w 1088"/>
              <a:gd name="T99" fmla="*/ 986 h 1090"/>
              <a:gd name="T100" fmla="*/ 826 w 1088"/>
              <a:gd name="T101" fmla="*/ 959 h 1090"/>
              <a:gd name="T102" fmla="*/ 867 w 1088"/>
              <a:gd name="T103" fmla="*/ 927 h 1090"/>
              <a:gd name="T104" fmla="*/ 905 w 1088"/>
              <a:gd name="T105" fmla="*/ 891 h 1090"/>
              <a:gd name="T106" fmla="*/ 940 w 1088"/>
              <a:gd name="T107" fmla="*/ 851 h 1090"/>
              <a:gd name="T108" fmla="*/ 969 w 1088"/>
              <a:gd name="T109" fmla="*/ 808 h 1090"/>
              <a:gd name="T110" fmla="*/ 995 w 1088"/>
              <a:gd name="T111" fmla="*/ 762 h 1090"/>
              <a:gd name="T112" fmla="*/ 1015 w 1088"/>
              <a:gd name="T113" fmla="*/ 714 h 1090"/>
              <a:gd name="T114" fmla="*/ 1030 w 1088"/>
              <a:gd name="T115" fmla="*/ 664 h 1090"/>
              <a:gd name="T116" fmla="*/ 1040 w 1088"/>
              <a:gd name="T117" fmla="*/ 612 h 1090"/>
              <a:gd name="T118" fmla="*/ 1044 w 1088"/>
              <a:gd name="T119" fmla="*/ 560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8" h="1090">
                <a:moveTo>
                  <a:pt x="1078" y="557"/>
                </a:moveTo>
                <a:cubicBezTo>
                  <a:pt x="1080" y="556"/>
                  <a:pt x="1083" y="555"/>
                  <a:pt x="1085" y="553"/>
                </a:cubicBezTo>
                <a:cubicBezTo>
                  <a:pt x="1087" y="551"/>
                  <a:pt x="1088" y="548"/>
                  <a:pt x="1088" y="545"/>
                </a:cubicBezTo>
                <a:cubicBezTo>
                  <a:pt x="1088" y="542"/>
                  <a:pt x="1087" y="539"/>
                  <a:pt x="1085" y="537"/>
                </a:cubicBezTo>
                <a:cubicBezTo>
                  <a:pt x="1083" y="535"/>
                  <a:pt x="1080" y="533"/>
                  <a:pt x="1078" y="533"/>
                </a:cubicBezTo>
                <a:cubicBezTo>
                  <a:pt x="1074" y="533"/>
                  <a:pt x="1058" y="531"/>
                  <a:pt x="1044" y="530"/>
                </a:cubicBezTo>
                <a:cubicBezTo>
                  <a:pt x="1044" y="522"/>
                  <a:pt x="1043" y="515"/>
                  <a:pt x="1043" y="507"/>
                </a:cubicBezTo>
                <a:cubicBezTo>
                  <a:pt x="1057" y="505"/>
                  <a:pt x="1073" y="501"/>
                  <a:pt x="1076" y="501"/>
                </a:cubicBezTo>
                <a:cubicBezTo>
                  <a:pt x="1079" y="500"/>
                  <a:pt x="1081" y="498"/>
                  <a:pt x="1083" y="496"/>
                </a:cubicBezTo>
                <a:cubicBezTo>
                  <a:pt x="1084" y="494"/>
                  <a:pt x="1085" y="491"/>
                  <a:pt x="1085" y="488"/>
                </a:cubicBezTo>
                <a:cubicBezTo>
                  <a:pt x="1084" y="485"/>
                  <a:pt x="1083" y="482"/>
                  <a:pt x="1081" y="481"/>
                </a:cubicBezTo>
                <a:cubicBezTo>
                  <a:pt x="1079" y="479"/>
                  <a:pt x="1076" y="477"/>
                  <a:pt x="1073" y="477"/>
                </a:cubicBezTo>
                <a:cubicBezTo>
                  <a:pt x="1070" y="477"/>
                  <a:pt x="1054" y="478"/>
                  <a:pt x="1040" y="478"/>
                </a:cubicBezTo>
                <a:cubicBezTo>
                  <a:pt x="1039" y="470"/>
                  <a:pt x="1037" y="463"/>
                  <a:pt x="1036" y="455"/>
                </a:cubicBezTo>
                <a:cubicBezTo>
                  <a:pt x="1050" y="451"/>
                  <a:pt x="1065" y="446"/>
                  <a:pt x="1068" y="445"/>
                </a:cubicBezTo>
                <a:cubicBezTo>
                  <a:pt x="1071" y="444"/>
                  <a:pt x="1073" y="442"/>
                  <a:pt x="1075" y="440"/>
                </a:cubicBezTo>
                <a:cubicBezTo>
                  <a:pt x="1076" y="437"/>
                  <a:pt x="1076" y="435"/>
                  <a:pt x="1076" y="432"/>
                </a:cubicBezTo>
                <a:cubicBezTo>
                  <a:pt x="1075" y="429"/>
                  <a:pt x="1074" y="426"/>
                  <a:pt x="1071" y="425"/>
                </a:cubicBezTo>
                <a:cubicBezTo>
                  <a:pt x="1069" y="423"/>
                  <a:pt x="1066" y="422"/>
                  <a:pt x="1063" y="422"/>
                </a:cubicBezTo>
                <a:cubicBezTo>
                  <a:pt x="1060" y="423"/>
                  <a:pt x="1044" y="425"/>
                  <a:pt x="1030" y="426"/>
                </a:cubicBezTo>
                <a:cubicBezTo>
                  <a:pt x="1028" y="419"/>
                  <a:pt x="1026" y="412"/>
                  <a:pt x="1024" y="404"/>
                </a:cubicBezTo>
                <a:cubicBezTo>
                  <a:pt x="1037" y="399"/>
                  <a:pt x="1052" y="392"/>
                  <a:pt x="1055" y="391"/>
                </a:cubicBezTo>
                <a:cubicBezTo>
                  <a:pt x="1058" y="390"/>
                  <a:pt x="1060" y="388"/>
                  <a:pt x="1061" y="385"/>
                </a:cubicBezTo>
                <a:cubicBezTo>
                  <a:pt x="1062" y="382"/>
                  <a:pt x="1062" y="379"/>
                  <a:pt x="1061" y="377"/>
                </a:cubicBezTo>
                <a:cubicBezTo>
                  <a:pt x="1060" y="374"/>
                  <a:pt x="1058" y="372"/>
                  <a:pt x="1056" y="370"/>
                </a:cubicBezTo>
                <a:cubicBezTo>
                  <a:pt x="1054" y="369"/>
                  <a:pt x="1051" y="368"/>
                  <a:pt x="1048" y="369"/>
                </a:cubicBezTo>
                <a:cubicBezTo>
                  <a:pt x="1045" y="369"/>
                  <a:pt x="1029" y="373"/>
                  <a:pt x="1015" y="376"/>
                </a:cubicBezTo>
                <a:cubicBezTo>
                  <a:pt x="1012" y="369"/>
                  <a:pt x="1010" y="362"/>
                  <a:pt x="1007" y="355"/>
                </a:cubicBezTo>
                <a:cubicBezTo>
                  <a:pt x="1020" y="348"/>
                  <a:pt x="1033" y="340"/>
                  <a:pt x="1036" y="338"/>
                </a:cubicBezTo>
                <a:cubicBezTo>
                  <a:pt x="1039" y="337"/>
                  <a:pt x="1040" y="334"/>
                  <a:pt x="1041" y="332"/>
                </a:cubicBezTo>
                <a:cubicBezTo>
                  <a:pt x="1042" y="329"/>
                  <a:pt x="1042" y="326"/>
                  <a:pt x="1041" y="323"/>
                </a:cubicBezTo>
                <a:cubicBezTo>
                  <a:pt x="1039" y="321"/>
                  <a:pt x="1037" y="319"/>
                  <a:pt x="1035" y="317"/>
                </a:cubicBezTo>
                <a:cubicBezTo>
                  <a:pt x="1032" y="316"/>
                  <a:pt x="1029" y="316"/>
                  <a:pt x="1027" y="317"/>
                </a:cubicBezTo>
                <a:cubicBezTo>
                  <a:pt x="1024" y="318"/>
                  <a:pt x="1009" y="323"/>
                  <a:pt x="995" y="328"/>
                </a:cubicBezTo>
                <a:cubicBezTo>
                  <a:pt x="991" y="321"/>
                  <a:pt x="988" y="314"/>
                  <a:pt x="984" y="307"/>
                </a:cubicBezTo>
                <a:cubicBezTo>
                  <a:pt x="996" y="299"/>
                  <a:pt x="1009" y="290"/>
                  <a:pt x="1012" y="288"/>
                </a:cubicBezTo>
                <a:cubicBezTo>
                  <a:pt x="1014" y="286"/>
                  <a:pt x="1016" y="284"/>
                  <a:pt x="1016" y="281"/>
                </a:cubicBezTo>
                <a:cubicBezTo>
                  <a:pt x="1017" y="278"/>
                  <a:pt x="1016" y="275"/>
                  <a:pt x="1015" y="273"/>
                </a:cubicBezTo>
                <a:cubicBezTo>
                  <a:pt x="1013" y="270"/>
                  <a:pt x="1011" y="268"/>
                  <a:pt x="1008" y="267"/>
                </a:cubicBezTo>
                <a:cubicBezTo>
                  <a:pt x="1006" y="266"/>
                  <a:pt x="1003" y="266"/>
                  <a:pt x="1000" y="268"/>
                </a:cubicBezTo>
                <a:cubicBezTo>
                  <a:pt x="997" y="269"/>
                  <a:pt x="983" y="276"/>
                  <a:pt x="969" y="282"/>
                </a:cubicBezTo>
                <a:cubicBezTo>
                  <a:pt x="966" y="275"/>
                  <a:pt x="961" y="269"/>
                  <a:pt x="957" y="263"/>
                </a:cubicBezTo>
                <a:cubicBezTo>
                  <a:pt x="968" y="253"/>
                  <a:pt x="980" y="242"/>
                  <a:pt x="983" y="240"/>
                </a:cubicBezTo>
                <a:cubicBezTo>
                  <a:pt x="985" y="238"/>
                  <a:pt x="986" y="236"/>
                  <a:pt x="986" y="233"/>
                </a:cubicBezTo>
                <a:cubicBezTo>
                  <a:pt x="986" y="230"/>
                  <a:pt x="986" y="227"/>
                  <a:pt x="984" y="225"/>
                </a:cubicBezTo>
                <a:cubicBezTo>
                  <a:pt x="982" y="222"/>
                  <a:pt x="980" y="221"/>
                  <a:pt x="977" y="220"/>
                </a:cubicBezTo>
                <a:cubicBezTo>
                  <a:pt x="974" y="220"/>
                  <a:pt x="971" y="220"/>
                  <a:pt x="969" y="221"/>
                </a:cubicBezTo>
                <a:cubicBezTo>
                  <a:pt x="966" y="223"/>
                  <a:pt x="952" y="231"/>
                  <a:pt x="940" y="238"/>
                </a:cubicBezTo>
                <a:cubicBezTo>
                  <a:pt x="935" y="233"/>
                  <a:pt x="930" y="227"/>
                  <a:pt x="925" y="221"/>
                </a:cubicBezTo>
                <a:cubicBezTo>
                  <a:pt x="935" y="210"/>
                  <a:pt x="946" y="198"/>
                  <a:pt x="948" y="196"/>
                </a:cubicBezTo>
                <a:cubicBezTo>
                  <a:pt x="950" y="194"/>
                  <a:pt x="951" y="191"/>
                  <a:pt x="951" y="188"/>
                </a:cubicBezTo>
                <a:cubicBezTo>
                  <a:pt x="951" y="185"/>
                  <a:pt x="950" y="183"/>
                  <a:pt x="948" y="180"/>
                </a:cubicBezTo>
                <a:cubicBezTo>
                  <a:pt x="946" y="178"/>
                  <a:pt x="943" y="177"/>
                  <a:pt x="941" y="177"/>
                </a:cubicBezTo>
                <a:cubicBezTo>
                  <a:pt x="938" y="176"/>
                  <a:pt x="935" y="177"/>
                  <a:pt x="933" y="179"/>
                </a:cubicBezTo>
                <a:cubicBezTo>
                  <a:pt x="930" y="181"/>
                  <a:pt x="917" y="190"/>
                  <a:pt x="905" y="199"/>
                </a:cubicBezTo>
                <a:cubicBezTo>
                  <a:pt x="900" y="193"/>
                  <a:pt x="895" y="188"/>
                  <a:pt x="890" y="183"/>
                </a:cubicBezTo>
                <a:cubicBezTo>
                  <a:pt x="898" y="171"/>
                  <a:pt x="908" y="158"/>
                  <a:pt x="910" y="156"/>
                </a:cubicBezTo>
                <a:cubicBezTo>
                  <a:pt x="911" y="153"/>
                  <a:pt x="912" y="150"/>
                  <a:pt x="912" y="148"/>
                </a:cubicBezTo>
                <a:cubicBezTo>
                  <a:pt x="911" y="145"/>
                  <a:pt x="910" y="142"/>
                  <a:pt x="908" y="140"/>
                </a:cubicBezTo>
                <a:cubicBezTo>
                  <a:pt x="906" y="138"/>
                  <a:pt x="903" y="137"/>
                  <a:pt x="900" y="137"/>
                </a:cubicBezTo>
                <a:cubicBezTo>
                  <a:pt x="897" y="137"/>
                  <a:pt x="894" y="138"/>
                  <a:pt x="892" y="140"/>
                </a:cubicBezTo>
                <a:cubicBezTo>
                  <a:pt x="890" y="142"/>
                  <a:pt x="878" y="153"/>
                  <a:pt x="867" y="163"/>
                </a:cubicBezTo>
                <a:cubicBezTo>
                  <a:pt x="862" y="158"/>
                  <a:pt x="856" y="153"/>
                  <a:pt x="850" y="149"/>
                </a:cubicBezTo>
                <a:cubicBezTo>
                  <a:pt x="857" y="136"/>
                  <a:pt x="865" y="122"/>
                  <a:pt x="867" y="119"/>
                </a:cubicBezTo>
                <a:cubicBezTo>
                  <a:pt x="869" y="117"/>
                  <a:pt x="869" y="114"/>
                  <a:pt x="868" y="111"/>
                </a:cubicBezTo>
                <a:cubicBezTo>
                  <a:pt x="868" y="109"/>
                  <a:pt x="866" y="106"/>
                  <a:pt x="864" y="104"/>
                </a:cubicBezTo>
                <a:cubicBezTo>
                  <a:pt x="861" y="103"/>
                  <a:pt x="858" y="102"/>
                  <a:pt x="856" y="102"/>
                </a:cubicBezTo>
                <a:cubicBezTo>
                  <a:pt x="853" y="102"/>
                  <a:pt x="850" y="103"/>
                  <a:pt x="848" y="106"/>
                </a:cubicBezTo>
                <a:cubicBezTo>
                  <a:pt x="846" y="108"/>
                  <a:pt x="835" y="120"/>
                  <a:pt x="826" y="131"/>
                </a:cubicBezTo>
                <a:cubicBezTo>
                  <a:pt x="820" y="127"/>
                  <a:pt x="813" y="123"/>
                  <a:pt x="807" y="119"/>
                </a:cubicBezTo>
                <a:cubicBezTo>
                  <a:pt x="813" y="105"/>
                  <a:pt x="820" y="91"/>
                  <a:pt x="821" y="88"/>
                </a:cubicBezTo>
                <a:cubicBezTo>
                  <a:pt x="822" y="85"/>
                  <a:pt x="822" y="82"/>
                  <a:pt x="821" y="80"/>
                </a:cubicBezTo>
                <a:cubicBezTo>
                  <a:pt x="820" y="77"/>
                  <a:pt x="818" y="75"/>
                  <a:pt x="816" y="73"/>
                </a:cubicBezTo>
                <a:cubicBezTo>
                  <a:pt x="813" y="72"/>
                  <a:pt x="810" y="71"/>
                  <a:pt x="808" y="72"/>
                </a:cubicBezTo>
                <a:cubicBezTo>
                  <a:pt x="805" y="72"/>
                  <a:pt x="802" y="74"/>
                  <a:pt x="801" y="76"/>
                </a:cubicBezTo>
                <a:cubicBezTo>
                  <a:pt x="799" y="79"/>
                  <a:pt x="790" y="92"/>
                  <a:pt x="781" y="104"/>
                </a:cubicBezTo>
                <a:cubicBezTo>
                  <a:pt x="774" y="100"/>
                  <a:pt x="768" y="97"/>
                  <a:pt x="761" y="93"/>
                </a:cubicBezTo>
                <a:cubicBezTo>
                  <a:pt x="766" y="80"/>
                  <a:pt x="771" y="65"/>
                  <a:pt x="772" y="61"/>
                </a:cubicBezTo>
                <a:cubicBezTo>
                  <a:pt x="773" y="59"/>
                  <a:pt x="772" y="56"/>
                  <a:pt x="771" y="53"/>
                </a:cubicBezTo>
                <a:cubicBezTo>
                  <a:pt x="770" y="51"/>
                  <a:pt x="768" y="49"/>
                  <a:pt x="765" y="47"/>
                </a:cubicBezTo>
                <a:cubicBezTo>
                  <a:pt x="762" y="46"/>
                  <a:pt x="760" y="46"/>
                  <a:pt x="757" y="47"/>
                </a:cubicBezTo>
                <a:cubicBezTo>
                  <a:pt x="754" y="48"/>
                  <a:pt x="752" y="49"/>
                  <a:pt x="750" y="52"/>
                </a:cubicBezTo>
                <a:cubicBezTo>
                  <a:pt x="749" y="55"/>
                  <a:pt x="741" y="69"/>
                  <a:pt x="734" y="81"/>
                </a:cubicBezTo>
                <a:cubicBezTo>
                  <a:pt x="727" y="78"/>
                  <a:pt x="720" y="76"/>
                  <a:pt x="713" y="73"/>
                </a:cubicBezTo>
                <a:cubicBezTo>
                  <a:pt x="716" y="59"/>
                  <a:pt x="719" y="43"/>
                  <a:pt x="720" y="40"/>
                </a:cubicBezTo>
                <a:cubicBezTo>
                  <a:pt x="721" y="37"/>
                  <a:pt x="720" y="34"/>
                  <a:pt x="719" y="32"/>
                </a:cubicBezTo>
                <a:cubicBezTo>
                  <a:pt x="717" y="30"/>
                  <a:pt x="715" y="28"/>
                  <a:pt x="712" y="27"/>
                </a:cubicBezTo>
                <a:cubicBezTo>
                  <a:pt x="709" y="26"/>
                  <a:pt x="706" y="26"/>
                  <a:pt x="704" y="27"/>
                </a:cubicBezTo>
                <a:cubicBezTo>
                  <a:pt x="701" y="28"/>
                  <a:pt x="699" y="30"/>
                  <a:pt x="698" y="33"/>
                </a:cubicBezTo>
                <a:cubicBezTo>
                  <a:pt x="696" y="36"/>
                  <a:pt x="690" y="51"/>
                  <a:pt x="684" y="64"/>
                </a:cubicBezTo>
                <a:cubicBezTo>
                  <a:pt x="677" y="62"/>
                  <a:pt x="670" y="60"/>
                  <a:pt x="663" y="58"/>
                </a:cubicBezTo>
                <a:cubicBezTo>
                  <a:pt x="664" y="44"/>
                  <a:pt x="666" y="28"/>
                  <a:pt x="666" y="25"/>
                </a:cubicBezTo>
                <a:cubicBezTo>
                  <a:pt x="667" y="22"/>
                  <a:pt x="666" y="19"/>
                  <a:pt x="664" y="17"/>
                </a:cubicBezTo>
                <a:cubicBezTo>
                  <a:pt x="662" y="14"/>
                  <a:pt x="660" y="13"/>
                  <a:pt x="657" y="12"/>
                </a:cubicBezTo>
                <a:cubicBezTo>
                  <a:pt x="654" y="12"/>
                  <a:pt x="651" y="12"/>
                  <a:pt x="649" y="13"/>
                </a:cubicBezTo>
                <a:cubicBezTo>
                  <a:pt x="646" y="15"/>
                  <a:pt x="644" y="17"/>
                  <a:pt x="643" y="20"/>
                </a:cubicBezTo>
                <a:cubicBezTo>
                  <a:pt x="642" y="23"/>
                  <a:pt x="638" y="38"/>
                  <a:pt x="633" y="52"/>
                </a:cubicBezTo>
                <a:cubicBezTo>
                  <a:pt x="626" y="51"/>
                  <a:pt x="619" y="49"/>
                  <a:pt x="611" y="48"/>
                </a:cubicBezTo>
                <a:cubicBezTo>
                  <a:pt x="611" y="34"/>
                  <a:pt x="611" y="18"/>
                  <a:pt x="611" y="15"/>
                </a:cubicBezTo>
                <a:cubicBezTo>
                  <a:pt x="611" y="12"/>
                  <a:pt x="610" y="9"/>
                  <a:pt x="608" y="7"/>
                </a:cubicBezTo>
                <a:cubicBezTo>
                  <a:pt x="606" y="5"/>
                  <a:pt x="604" y="4"/>
                  <a:pt x="601" y="3"/>
                </a:cubicBezTo>
                <a:cubicBezTo>
                  <a:pt x="598" y="3"/>
                  <a:pt x="595" y="4"/>
                  <a:pt x="593" y="5"/>
                </a:cubicBezTo>
                <a:cubicBezTo>
                  <a:pt x="590" y="7"/>
                  <a:pt x="589" y="9"/>
                  <a:pt x="588" y="12"/>
                </a:cubicBezTo>
                <a:cubicBezTo>
                  <a:pt x="587" y="15"/>
                  <a:pt x="584" y="31"/>
                  <a:pt x="581" y="45"/>
                </a:cubicBezTo>
                <a:cubicBezTo>
                  <a:pt x="574" y="45"/>
                  <a:pt x="566" y="44"/>
                  <a:pt x="559" y="44"/>
                </a:cubicBezTo>
                <a:cubicBezTo>
                  <a:pt x="558" y="30"/>
                  <a:pt x="556" y="14"/>
                  <a:pt x="556" y="10"/>
                </a:cubicBezTo>
                <a:cubicBezTo>
                  <a:pt x="555" y="8"/>
                  <a:pt x="554" y="5"/>
                  <a:pt x="552" y="3"/>
                </a:cubicBezTo>
                <a:cubicBezTo>
                  <a:pt x="550" y="1"/>
                  <a:pt x="547" y="0"/>
                  <a:pt x="544" y="0"/>
                </a:cubicBezTo>
                <a:cubicBezTo>
                  <a:pt x="541" y="0"/>
                  <a:pt x="538" y="1"/>
                  <a:pt x="536" y="3"/>
                </a:cubicBezTo>
                <a:cubicBezTo>
                  <a:pt x="534" y="5"/>
                  <a:pt x="533" y="8"/>
                  <a:pt x="532" y="10"/>
                </a:cubicBezTo>
                <a:cubicBezTo>
                  <a:pt x="532" y="14"/>
                  <a:pt x="530" y="30"/>
                  <a:pt x="529" y="44"/>
                </a:cubicBezTo>
                <a:cubicBezTo>
                  <a:pt x="522" y="44"/>
                  <a:pt x="514" y="45"/>
                  <a:pt x="507" y="45"/>
                </a:cubicBezTo>
                <a:cubicBezTo>
                  <a:pt x="504" y="31"/>
                  <a:pt x="501" y="15"/>
                  <a:pt x="500" y="12"/>
                </a:cubicBezTo>
                <a:cubicBezTo>
                  <a:pt x="499" y="9"/>
                  <a:pt x="497" y="7"/>
                  <a:pt x="495" y="5"/>
                </a:cubicBezTo>
                <a:cubicBezTo>
                  <a:pt x="493" y="4"/>
                  <a:pt x="490" y="3"/>
                  <a:pt x="487" y="3"/>
                </a:cubicBezTo>
                <a:cubicBezTo>
                  <a:pt x="484" y="4"/>
                  <a:pt x="482" y="5"/>
                  <a:pt x="480" y="7"/>
                </a:cubicBezTo>
                <a:cubicBezTo>
                  <a:pt x="478" y="9"/>
                  <a:pt x="477" y="12"/>
                  <a:pt x="477" y="15"/>
                </a:cubicBezTo>
                <a:cubicBezTo>
                  <a:pt x="477" y="18"/>
                  <a:pt x="477" y="34"/>
                  <a:pt x="477" y="48"/>
                </a:cubicBezTo>
                <a:cubicBezTo>
                  <a:pt x="469" y="49"/>
                  <a:pt x="462" y="51"/>
                  <a:pt x="455" y="52"/>
                </a:cubicBezTo>
                <a:cubicBezTo>
                  <a:pt x="450" y="38"/>
                  <a:pt x="446" y="23"/>
                  <a:pt x="445" y="20"/>
                </a:cubicBezTo>
                <a:cubicBezTo>
                  <a:pt x="444" y="17"/>
                  <a:pt x="442" y="15"/>
                  <a:pt x="439" y="13"/>
                </a:cubicBezTo>
                <a:cubicBezTo>
                  <a:pt x="437" y="12"/>
                  <a:pt x="434" y="12"/>
                  <a:pt x="431" y="12"/>
                </a:cubicBezTo>
                <a:cubicBezTo>
                  <a:pt x="428" y="13"/>
                  <a:pt x="426" y="14"/>
                  <a:pt x="424" y="17"/>
                </a:cubicBezTo>
                <a:cubicBezTo>
                  <a:pt x="422" y="19"/>
                  <a:pt x="421" y="22"/>
                  <a:pt x="422" y="25"/>
                </a:cubicBezTo>
                <a:cubicBezTo>
                  <a:pt x="422" y="28"/>
                  <a:pt x="424" y="44"/>
                  <a:pt x="425" y="58"/>
                </a:cubicBezTo>
                <a:cubicBezTo>
                  <a:pt x="418" y="60"/>
                  <a:pt x="411" y="62"/>
                  <a:pt x="404" y="64"/>
                </a:cubicBezTo>
                <a:cubicBezTo>
                  <a:pt x="398" y="51"/>
                  <a:pt x="392" y="36"/>
                  <a:pt x="390" y="33"/>
                </a:cubicBezTo>
                <a:cubicBezTo>
                  <a:pt x="389" y="30"/>
                  <a:pt x="387" y="28"/>
                  <a:pt x="384" y="27"/>
                </a:cubicBezTo>
                <a:cubicBezTo>
                  <a:pt x="382" y="26"/>
                  <a:pt x="379" y="26"/>
                  <a:pt x="376" y="27"/>
                </a:cubicBezTo>
                <a:cubicBezTo>
                  <a:pt x="373" y="28"/>
                  <a:pt x="371" y="30"/>
                  <a:pt x="369" y="32"/>
                </a:cubicBezTo>
                <a:cubicBezTo>
                  <a:pt x="368" y="34"/>
                  <a:pt x="367" y="37"/>
                  <a:pt x="368" y="40"/>
                </a:cubicBezTo>
                <a:cubicBezTo>
                  <a:pt x="369" y="43"/>
                  <a:pt x="372" y="59"/>
                  <a:pt x="375" y="73"/>
                </a:cubicBezTo>
                <a:cubicBezTo>
                  <a:pt x="368" y="76"/>
                  <a:pt x="361" y="78"/>
                  <a:pt x="354" y="81"/>
                </a:cubicBezTo>
                <a:cubicBezTo>
                  <a:pt x="347" y="69"/>
                  <a:pt x="339" y="55"/>
                  <a:pt x="338" y="52"/>
                </a:cubicBezTo>
                <a:cubicBezTo>
                  <a:pt x="336" y="49"/>
                  <a:pt x="334" y="48"/>
                  <a:pt x="331" y="47"/>
                </a:cubicBezTo>
                <a:cubicBezTo>
                  <a:pt x="328" y="46"/>
                  <a:pt x="326" y="46"/>
                  <a:pt x="323" y="47"/>
                </a:cubicBezTo>
                <a:cubicBezTo>
                  <a:pt x="320" y="49"/>
                  <a:pt x="318" y="51"/>
                  <a:pt x="317" y="53"/>
                </a:cubicBezTo>
                <a:cubicBezTo>
                  <a:pt x="316" y="56"/>
                  <a:pt x="315" y="59"/>
                  <a:pt x="316" y="61"/>
                </a:cubicBezTo>
                <a:cubicBezTo>
                  <a:pt x="317" y="65"/>
                  <a:pt x="322" y="80"/>
                  <a:pt x="327" y="93"/>
                </a:cubicBezTo>
                <a:cubicBezTo>
                  <a:pt x="320" y="97"/>
                  <a:pt x="314" y="100"/>
                  <a:pt x="307" y="104"/>
                </a:cubicBezTo>
                <a:cubicBezTo>
                  <a:pt x="298" y="92"/>
                  <a:pt x="289" y="79"/>
                  <a:pt x="287" y="76"/>
                </a:cubicBezTo>
                <a:cubicBezTo>
                  <a:pt x="286" y="74"/>
                  <a:pt x="283" y="72"/>
                  <a:pt x="280" y="72"/>
                </a:cubicBezTo>
                <a:cubicBezTo>
                  <a:pt x="278" y="71"/>
                  <a:pt x="275" y="72"/>
                  <a:pt x="272" y="73"/>
                </a:cubicBezTo>
                <a:cubicBezTo>
                  <a:pt x="270" y="75"/>
                  <a:pt x="268" y="77"/>
                  <a:pt x="267" y="80"/>
                </a:cubicBezTo>
                <a:cubicBezTo>
                  <a:pt x="266" y="82"/>
                  <a:pt x="266" y="85"/>
                  <a:pt x="267" y="88"/>
                </a:cubicBezTo>
                <a:cubicBezTo>
                  <a:pt x="268" y="91"/>
                  <a:pt x="275" y="105"/>
                  <a:pt x="281" y="119"/>
                </a:cubicBezTo>
                <a:cubicBezTo>
                  <a:pt x="275" y="123"/>
                  <a:pt x="268" y="127"/>
                  <a:pt x="262" y="131"/>
                </a:cubicBezTo>
                <a:cubicBezTo>
                  <a:pt x="253" y="120"/>
                  <a:pt x="242" y="108"/>
                  <a:pt x="240" y="106"/>
                </a:cubicBezTo>
                <a:cubicBezTo>
                  <a:pt x="238" y="103"/>
                  <a:pt x="235" y="102"/>
                  <a:pt x="232" y="102"/>
                </a:cubicBezTo>
                <a:cubicBezTo>
                  <a:pt x="230" y="102"/>
                  <a:pt x="227" y="103"/>
                  <a:pt x="224" y="104"/>
                </a:cubicBezTo>
                <a:cubicBezTo>
                  <a:pt x="222" y="106"/>
                  <a:pt x="220" y="109"/>
                  <a:pt x="220" y="111"/>
                </a:cubicBezTo>
                <a:cubicBezTo>
                  <a:pt x="219" y="114"/>
                  <a:pt x="219" y="117"/>
                  <a:pt x="221" y="119"/>
                </a:cubicBezTo>
                <a:cubicBezTo>
                  <a:pt x="223" y="122"/>
                  <a:pt x="231" y="136"/>
                  <a:pt x="238" y="149"/>
                </a:cubicBezTo>
                <a:cubicBezTo>
                  <a:pt x="232" y="153"/>
                  <a:pt x="226" y="158"/>
                  <a:pt x="221" y="163"/>
                </a:cubicBezTo>
                <a:cubicBezTo>
                  <a:pt x="210" y="153"/>
                  <a:pt x="198" y="142"/>
                  <a:pt x="196" y="140"/>
                </a:cubicBezTo>
                <a:cubicBezTo>
                  <a:pt x="194" y="138"/>
                  <a:pt x="191" y="137"/>
                  <a:pt x="188" y="137"/>
                </a:cubicBezTo>
                <a:cubicBezTo>
                  <a:pt x="185" y="137"/>
                  <a:pt x="182" y="138"/>
                  <a:pt x="180" y="140"/>
                </a:cubicBezTo>
                <a:cubicBezTo>
                  <a:pt x="178" y="142"/>
                  <a:pt x="177" y="145"/>
                  <a:pt x="176" y="148"/>
                </a:cubicBezTo>
                <a:cubicBezTo>
                  <a:pt x="176" y="150"/>
                  <a:pt x="176" y="153"/>
                  <a:pt x="178" y="156"/>
                </a:cubicBezTo>
                <a:cubicBezTo>
                  <a:pt x="180" y="158"/>
                  <a:pt x="190" y="171"/>
                  <a:pt x="198" y="183"/>
                </a:cubicBezTo>
                <a:cubicBezTo>
                  <a:pt x="193" y="188"/>
                  <a:pt x="188" y="193"/>
                  <a:pt x="182" y="199"/>
                </a:cubicBezTo>
                <a:cubicBezTo>
                  <a:pt x="171" y="190"/>
                  <a:pt x="158" y="181"/>
                  <a:pt x="155" y="179"/>
                </a:cubicBezTo>
                <a:cubicBezTo>
                  <a:pt x="153" y="177"/>
                  <a:pt x="150" y="176"/>
                  <a:pt x="147" y="177"/>
                </a:cubicBezTo>
                <a:cubicBezTo>
                  <a:pt x="145" y="177"/>
                  <a:pt x="142" y="178"/>
                  <a:pt x="140" y="180"/>
                </a:cubicBezTo>
                <a:cubicBezTo>
                  <a:pt x="138" y="183"/>
                  <a:pt x="137" y="185"/>
                  <a:pt x="137" y="188"/>
                </a:cubicBezTo>
                <a:cubicBezTo>
                  <a:pt x="137" y="191"/>
                  <a:pt x="138" y="194"/>
                  <a:pt x="140" y="196"/>
                </a:cubicBezTo>
                <a:cubicBezTo>
                  <a:pt x="142" y="198"/>
                  <a:pt x="153" y="210"/>
                  <a:pt x="163" y="221"/>
                </a:cubicBezTo>
                <a:cubicBezTo>
                  <a:pt x="158" y="227"/>
                  <a:pt x="153" y="233"/>
                  <a:pt x="148" y="238"/>
                </a:cubicBezTo>
                <a:cubicBezTo>
                  <a:pt x="136" y="231"/>
                  <a:pt x="122" y="223"/>
                  <a:pt x="119" y="221"/>
                </a:cubicBezTo>
                <a:cubicBezTo>
                  <a:pt x="117" y="220"/>
                  <a:pt x="114" y="220"/>
                  <a:pt x="111" y="220"/>
                </a:cubicBezTo>
                <a:cubicBezTo>
                  <a:pt x="108" y="221"/>
                  <a:pt x="106" y="222"/>
                  <a:pt x="104" y="225"/>
                </a:cubicBezTo>
                <a:cubicBezTo>
                  <a:pt x="102" y="227"/>
                  <a:pt x="102" y="230"/>
                  <a:pt x="102" y="233"/>
                </a:cubicBezTo>
                <a:cubicBezTo>
                  <a:pt x="102" y="236"/>
                  <a:pt x="103" y="238"/>
                  <a:pt x="105" y="240"/>
                </a:cubicBezTo>
                <a:cubicBezTo>
                  <a:pt x="108" y="242"/>
                  <a:pt x="120" y="253"/>
                  <a:pt x="131" y="263"/>
                </a:cubicBezTo>
                <a:cubicBezTo>
                  <a:pt x="127" y="269"/>
                  <a:pt x="122" y="275"/>
                  <a:pt x="118" y="282"/>
                </a:cubicBezTo>
                <a:cubicBezTo>
                  <a:pt x="105" y="276"/>
                  <a:pt x="91" y="269"/>
                  <a:pt x="88" y="268"/>
                </a:cubicBezTo>
                <a:cubicBezTo>
                  <a:pt x="85" y="266"/>
                  <a:pt x="82" y="266"/>
                  <a:pt x="80" y="267"/>
                </a:cubicBezTo>
                <a:cubicBezTo>
                  <a:pt x="77" y="268"/>
                  <a:pt x="75" y="270"/>
                  <a:pt x="73" y="273"/>
                </a:cubicBezTo>
                <a:cubicBezTo>
                  <a:pt x="72" y="275"/>
                  <a:pt x="71" y="278"/>
                  <a:pt x="72" y="281"/>
                </a:cubicBezTo>
                <a:cubicBezTo>
                  <a:pt x="72" y="284"/>
                  <a:pt x="74" y="286"/>
                  <a:pt x="76" y="288"/>
                </a:cubicBezTo>
                <a:cubicBezTo>
                  <a:pt x="79" y="290"/>
                  <a:pt x="92" y="299"/>
                  <a:pt x="104" y="307"/>
                </a:cubicBezTo>
                <a:cubicBezTo>
                  <a:pt x="100" y="314"/>
                  <a:pt x="97" y="321"/>
                  <a:pt x="93" y="328"/>
                </a:cubicBezTo>
                <a:cubicBezTo>
                  <a:pt x="79" y="323"/>
                  <a:pt x="64" y="318"/>
                  <a:pt x="61" y="317"/>
                </a:cubicBezTo>
                <a:cubicBezTo>
                  <a:pt x="59" y="316"/>
                  <a:pt x="56" y="316"/>
                  <a:pt x="53" y="317"/>
                </a:cubicBezTo>
                <a:cubicBezTo>
                  <a:pt x="51" y="319"/>
                  <a:pt x="48" y="321"/>
                  <a:pt x="47" y="323"/>
                </a:cubicBezTo>
                <a:cubicBezTo>
                  <a:pt x="46" y="326"/>
                  <a:pt x="46" y="329"/>
                  <a:pt x="47" y="332"/>
                </a:cubicBezTo>
                <a:cubicBezTo>
                  <a:pt x="48" y="334"/>
                  <a:pt x="49" y="337"/>
                  <a:pt x="52" y="338"/>
                </a:cubicBezTo>
                <a:cubicBezTo>
                  <a:pt x="55" y="340"/>
                  <a:pt x="68" y="348"/>
                  <a:pt x="81" y="355"/>
                </a:cubicBezTo>
                <a:cubicBezTo>
                  <a:pt x="78" y="362"/>
                  <a:pt x="76" y="369"/>
                  <a:pt x="73" y="376"/>
                </a:cubicBezTo>
                <a:cubicBezTo>
                  <a:pt x="59" y="373"/>
                  <a:pt x="43" y="369"/>
                  <a:pt x="40" y="369"/>
                </a:cubicBezTo>
                <a:cubicBezTo>
                  <a:pt x="37" y="368"/>
                  <a:pt x="34" y="369"/>
                  <a:pt x="32" y="370"/>
                </a:cubicBezTo>
                <a:cubicBezTo>
                  <a:pt x="30" y="372"/>
                  <a:pt x="28" y="374"/>
                  <a:pt x="27" y="377"/>
                </a:cubicBezTo>
                <a:cubicBezTo>
                  <a:pt x="26" y="379"/>
                  <a:pt x="26" y="382"/>
                  <a:pt x="27" y="385"/>
                </a:cubicBezTo>
                <a:cubicBezTo>
                  <a:pt x="28" y="388"/>
                  <a:pt x="30" y="390"/>
                  <a:pt x="33" y="391"/>
                </a:cubicBezTo>
                <a:cubicBezTo>
                  <a:pt x="36" y="392"/>
                  <a:pt x="50" y="399"/>
                  <a:pt x="64" y="404"/>
                </a:cubicBezTo>
                <a:cubicBezTo>
                  <a:pt x="62" y="412"/>
                  <a:pt x="60" y="419"/>
                  <a:pt x="58" y="426"/>
                </a:cubicBezTo>
                <a:cubicBezTo>
                  <a:pt x="44" y="425"/>
                  <a:pt x="28" y="423"/>
                  <a:pt x="25" y="422"/>
                </a:cubicBezTo>
                <a:cubicBezTo>
                  <a:pt x="22" y="422"/>
                  <a:pt x="19" y="423"/>
                  <a:pt x="17" y="425"/>
                </a:cubicBezTo>
                <a:cubicBezTo>
                  <a:pt x="14" y="426"/>
                  <a:pt x="13" y="429"/>
                  <a:pt x="12" y="432"/>
                </a:cubicBezTo>
                <a:cubicBezTo>
                  <a:pt x="12" y="435"/>
                  <a:pt x="12" y="437"/>
                  <a:pt x="13" y="440"/>
                </a:cubicBezTo>
                <a:cubicBezTo>
                  <a:pt x="15" y="442"/>
                  <a:pt x="17" y="444"/>
                  <a:pt x="20" y="445"/>
                </a:cubicBezTo>
                <a:cubicBezTo>
                  <a:pt x="23" y="446"/>
                  <a:pt x="38" y="451"/>
                  <a:pt x="52" y="455"/>
                </a:cubicBezTo>
                <a:cubicBezTo>
                  <a:pt x="50" y="463"/>
                  <a:pt x="49" y="470"/>
                  <a:pt x="48" y="478"/>
                </a:cubicBezTo>
                <a:cubicBezTo>
                  <a:pt x="34" y="478"/>
                  <a:pt x="18" y="477"/>
                  <a:pt x="15" y="477"/>
                </a:cubicBezTo>
                <a:cubicBezTo>
                  <a:pt x="12" y="477"/>
                  <a:pt x="9" y="479"/>
                  <a:pt x="7" y="481"/>
                </a:cubicBezTo>
                <a:cubicBezTo>
                  <a:pt x="5" y="482"/>
                  <a:pt x="4" y="485"/>
                  <a:pt x="3" y="488"/>
                </a:cubicBezTo>
                <a:cubicBezTo>
                  <a:pt x="3" y="491"/>
                  <a:pt x="4" y="494"/>
                  <a:pt x="5" y="496"/>
                </a:cubicBezTo>
                <a:cubicBezTo>
                  <a:pt x="7" y="498"/>
                  <a:pt x="9" y="500"/>
                  <a:pt x="12" y="501"/>
                </a:cubicBezTo>
                <a:cubicBezTo>
                  <a:pt x="15" y="501"/>
                  <a:pt x="31" y="505"/>
                  <a:pt x="45" y="507"/>
                </a:cubicBezTo>
                <a:cubicBezTo>
                  <a:pt x="45" y="515"/>
                  <a:pt x="44" y="522"/>
                  <a:pt x="44" y="530"/>
                </a:cubicBezTo>
                <a:cubicBezTo>
                  <a:pt x="30" y="531"/>
                  <a:pt x="14" y="533"/>
                  <a:pt x="10" y="533"/>
                </a:cubicBezTo>
                <a:cubicBezTo>
                  <a:pt x="7" y="533"/>
                  <a:pt x="5" y="535"/>
                  <a:pt x="3" y="537"/>
                </a:cubicBezTo>
                <a:cubicBezTo>
                  <a:pt x="1" y="539"/>
                  <a:pt x="0" y="542"/>
                  <a:pt x="0" y="545"/>
                </a:cubicBezTo>
                <a:cubicBezTo>
                  <a:pt x="0" y="548"/>
                  <a:pt x="1" y="551"/>
                  <a:pt x="3" y="553"/>
                </a:cubicBezTo>
                <a:cubicBezTo>
                  <a:pt x="5" y="555"/>
                  <a:pt x="7" y="556"/>
                  <a:pt x="10" y="557"/>
                </a:cubicBezTo>
                <a:cubicBezTo>
                  <a:pt x="14" y="557"/>
                  <a:pt x="30" y="558"/>
                  <a:pt x="44" y="560"/>
                </a:cubicBezTo>
                <a:cubicBezTo>
                  <a:pt x="44" y="567"/>
                  <a:pt x="45" y="575"/>
                  <a:pt x="45" y="582"/>
                </a:cubicBezTo>
                <a:cubicBezTo>
                  <a:pt x="31" y="585"/>
                  <a:pt x="15" y="588"/>
                  <a:pt x="12" y="589"/>
                </a:cubicBezTo>
                <a:cubicBezTo>
                  <a:pt x="9" y="590"/>
                  <a:pt x="7" y="591"/>
                  <a:pt x="5" y="594"/>
                </a:cubicBezTo>
                <a:cubicBezTo>
                  <a:pt x="4" y="596"/>
                  <a:pt x="3" y="599"/>
                  <a:pt x="3" y="602"/>
                </a:cubicBezTo>
                <a:cubicBezTo>
                  <a:pt x="4" y="605"/>
                  <a:pt x="5" y="607"/>
                  <a:pt x="7" y="609"/>
                </a:cubicBezTo>
                <a:cubicBezTo>
                  <a:pt x="9" y="611"/>
                  <a:pt x="12" y="613"/>
                  <a:pt x="15" y="612"/>
                </a:cubicBezTo>
                <a:cubicBezTo>
                  <a:pt x="18" y="612"/>
                  <a:pt x="34" y="612"/>
                  <a:pt x="48" y="612"/>
                </a:cubicBezTo>
                <a:cubicBezTo>
                  <a:pt x="49" y="620"/>
                  <a:pt x="50" y="627"/>
                  <a:pt x="52" y="634"/>
                </a:cubicBezTo>
                <a:cubicBezTo>
                  <a:pt x="38" y="639"/>
                  <a:pt x="23" y="644"/>
                  <a:pt x="20" y="645"/>
                </a:cubicBezTo>
                <a:cubicBezTo>
                  <a:pt x="17" y="645"/>
                  <a:pt x="15" y="647"/>
                  <a:pt x="13" y="650"/>
                </a:cubicBezTo>
                <a:cubicBezTo>
                  <a:pt x="12" y="652"/>
                  <a:pt x="12" y="655"/>
                  <a:pt x="12" y="658"/>
                </a:cubicBezTo>
                <a:cubicBezTo>
                  <a:pt x="13" y="661"/>
                  <a:pt x="14" y="664"/>
                  <a:pt x="17" y="665"/>
                </a:cubicBezTo>
                <a:cubicBezTo>
                  <a:pt x="19" y="667"/>
                  <a:pt x="22" y="668"/>
                  <a:pt x="25" y="668"/>
                </a:cubicBezTo>
                <a:cubicBezTo>
                  <a:pt x="28" y="667"/>
                  <a:pt x="44" y="665"/>
                  <a:pt x="58" y="664"/>
                </a:cubicBezTo>
                <a:cubicBezTo>
                  <a:pt x="60" y="671"/>
                  <a:pt x="62" y="678"/>
                  <a:pt x="64" y="686"/>
                </a:cubicBezTo>
                <a:cubicBezTo>
                  <a:pt x="50" y="691"/>
                  <a:pt x="36" y="698"/>
                  <a:pt x="33" y="699"/>
                </a:cubicBezTo>
                <a:cubicBezTo>
                  <a:pt x="30" y="700"/>
                  <a:pt x="28" y="702"/>
                  <a:pt x="27" y="705"/>
                </a:cubicBezTo>
                <a:cubicBezTo>
                  <a:pt x="26" y="708"/>
                  <a:pt x="26" y="710"/>
                  <a:pt x="27" y="713"/>
                </a:cubicBezTo>
                <a:cubicBezTo>
                  <a:pt x="28" y="716"/>
                  <a:pt x="30" y="718"/>
                  <a:pt x="32" y="720"/>
                </a:cubicBezTo>
                <a:cubicBezTo>
                  <a:pt x="34" y="721"/>
                  <a:pt x="37" y="722"/>
                  <a:pt x="40" y="721"/>
                </a:cubicBezTo>
                <a:cubicBezTo>
                  <a:pt x="43" y="721"/>
                  <a:pt x="59" y="717"/>
                  <a:pt x="73" y="714"/>
                </a:cubicBezTo>
                <a:cubicBezTo>
                  <a:pt x="76" y="721"/>
                  <a:pt x="78" y="728"/>
                  <a:pt x="81" y="735"/>
                </a:cubicBezTo>
                <a:cubicBezTo>
                  <a:pt x="68" y="742"/>
                  <a:pt x="55" y="750"/>
                  <a:pt x="52" y="752"/>
                </a:cubicBezTo>
                <a:cubicBezTo>
                  <a:pt x="49" y="753"/>
                  <a:pt x="48" y="755"/>
                  <a:pt x="47" y="758"/>
                </a:cubicBezTo>
                <a:cubicBezTo>
                  <a:pt x="46" y="761"/>
                  <a:pt x="46" y="764"/>
                  <a:pt x="47" y="766"/>
                </a:cubicBezTo>
                <a:cubicBezTo>
                  <a:pt x="48" y="769"/>
                  <a:pt x="51" y="771"/>
                  <a:pt x="53" y="772"/>
                </a:cubicBezTo>
                <a:cubicBezTo>
                  <a:pt x="56" y="774"/>
                  <a:pt x="59" y="774"/>
                  <a:pt x="61" y="773"/>
                </a:cubicBezTo>
                <a:cubicBezTo>
                  <a:pt x="64" y="772"/>
                  <a:pt x="79" y="767"/>
                  <a:pt x="93" y="762"/>
                </a:cubicBezTo>
                <a:cubicBezTo>
                  <a:pt x="97" y="769"/>
                  <a:pt x="100" y="776"/>
                  <a:pt x="104" y="782"/>
                </a:cubicBezTo>
                <a:cubicBezTo>
                  <a:pt x="92" y="791"/>
                  <a:pt x="79" y="800"/>
                  <a:pt x="76" y="802"/>
                </a:cubicBezTo>
                <a:cubicBezTo>
                  <a:pt x="74" y="804"/>
                  <a:pt x="72" y="806"/>
                  <a:pt x="72" y="809"/>
                </a:cubicBezTo>
                <a:cubicBezTo>
                  <a:pt x="71" y="812"/>
                  <a:pt x="72" y="815"/>
                  <a:pt x="73" y="817"/>
                </a:cubicBezTo>
                <a:cubicBezTo>
                  <a:pt x="75" y="820"/>
                  <a:pt x="77" y="822"/>
                  <a:pt x="80" y="823"/>
                </a:cubicBezTo>
                <a:cubicBezTo>
                  <a:pt x="82" y="824"/>
                  <a:pt x="85" y="824"/>
                  <a:pt x="88" y="822"/>
                </a:cubicBezTo>
                <a:cubicBezTo>
                  <a:pt x="91" y="821"/>
                  <a:pt x="105" y="814"/>
                  <a:pt x="118" y="808"/>
                </a:cubicBezTo>
                <a:cubicBezTo>
                  <a:pt x="122" y="815"/>
                  <a:pt x="127" y="821"/>
                  <a:pt x="131" y="827"/>
                </a:cubicBezTo>
                <a:cubicBezTo>
                  <a:pt x="120" y="837"/>
                  <a:pt x="108" y="847"/>
                  <a:pt x="105" y="850"/>
                </a:cubicBezTo>
                <a:cubicBezTo>
                  <a:pt x="103" y="852"/>
                  <a:pt x="102" y="854"/>
                  <a:pt x="102" y="857"/>
                </a:cubicBezTo>
                <a:cubicBezTo>
                  <a:pt x="102" y="860"/>
                  <a:pt x="102" y="863"/>
                  <a:pt x="104" y="865"/>
                </a:cubicBezTo>
                <a:cubicBezTo>
                  <a:pt x="106" y="867"/>
                  <a:pt x="108" y="869"/>
                  <a:pt x="111" y="870"/>
                </a:cubicBezTo>
                <a:cubicBezTo>
                  <a:pt x="114" y="870"/>
                  <a:pt x="117" y="870"/>
                  <a:pt x="119" y="869"/>
                </a:cubicBezTo>
                <a:cubicBezTo>
                  <a:pt x="122" y="867"/>
                  <a:pt x="136" y="859"/>
                  <a:pt x="148" y="851"/>
                </a:cubicBezTo>
                <a:cubicBezTo>
                  <a:pt x="153" y="857"/>
                  <a:pt x="158" y="863"/>
                  <a:pt x="163" y="869"/>
                </a:cubicBezTo>
                <a:cubicBezTo>
                  <a:pt x="153" y="880"/>
                  <a:pt x="142" y="891"/>
                  <a:pt x="140" y="894"/>
                </a:cubicBezTo>
                <a:cubicBezTo>
                  <a:pt x="138" y="896"/>
                  <a:pt x="137" y="899"/>
                  <a:pt x="137" y="902"/>
                </a:cubicBezTo>
                <a:cubicBezTo>
                  <a:pt x="137" y="904"/>
                  <a:pt x="138" y="907"/>
                  <a:pt x="140" y="909"/>
                </a:cubicBezTo>
                <a:cubicBezTo>
                  <a:pt x="142" y="912"/>
                  <a:pt x="145" y="913"/>
                  <a:pt x="147" y="913"/>
                </a:cubicBezTo>
                <a:cubicBezTo>
                  <a:pt x="150" y="914"/>
                  <a:pt x="153" y="913"/>
                  <a:pt x="155" y="911"/>
                </a:cubicBezTo>
                <a:cubicBezTo>
                  <a:pt x="158" y="909"/>
                  <a:pt x="171" y="900"/>
                  <a:pt x="182" y="891"/>
                </a:cubicBezTo>
                <a:cubicBezTo>
                  <a:pt x="188" y="897"/>
                  <a:pt x="193" y="902"/>
                  <a:pt x="198" y="907"/>
                </a:cubicBezTo>
                <a:cubicBezTo>
                  <a:pt x="190" y="919"/>
                  <a:pt x="180" y="932"/>
                  <a:pt x="178" y="934"/>
                </a:cubicBezTo>
                <a:cubicBezTo>
                  <a:pt x="176" y="937"/>
                  <a:pt x="176" y="940"/>
                  <a:pt x="176" y="942"/>
                </a:cubicBezTo>
                <a:cubicBezTo>
                  <a:pt x="177" y="945"/>
                  <a:pt x="178" y="948"/>
                  <a:pt x="180" y="950"/>
                </a:cubicBezTo>
                <a:cubicBezTo>
                  <a:pt x="182" y="952"/>
                  <a:pt x="185" y="953"/>
                  <a:pt x="188" y="953"/>
                </a:cubicBezTo>
                <a:cubicBezTo>
                  <a:pt x="191" y="953"/>
                  <a:pt x="194" y="952"/>
                  <a:pt x="196" y="950"/>
                </a:cubicBezTo>
                <a:cubicBezTo>
                  <a:pt x="198" y="948"/>
                  <a:pt x="210" y="937"/>
                  <a:pt x="221" y="927"/>
                </a:cubicBezTo>
                <a:cubicBezTo>
                  <a:pt x="226" y="932"/>
                  <a:pt x="232" y="937"/>
                  <a:pt x="238" y="941"/>
                </a:cubicBezTo>
                <a:cubicBezTo>
                  <a:pt x="231" y="954"/>
                  <a:pt x="223" y="968"/>
                  <a:pt x="221" y="970"/>
                </a:cubicBezTo>
                <a:cubicBezTo>
                  <a:pt x="219" y="973"/>
                  <a:pt x="219" y="976"/>
                  <a:pt x="220" y="979"/>
                </a:cubicBezTo>
                <a:cubicBezTo>
                  <a:pt x="220" y="981"/>
                  <a:pt x="222" y="984"/>
                  <a:pt x="224" y="986"/>
                </a:cubicBezTo>
                <a:cubicBezTo>
                  <a:pt x="227" y="987"/>
                  <a:pt x="230" y="988"/>
                  <a:pt x="232" y="988"/>
                </a:cubicBezTo>
                <a:cubicBezTo>
                  <a:pt x="235" y="988"/>
                  <a:pt x="238" y="986"/>
                  <a:pt x="240" y="984"/>
                </a:cubicBezTo>
                <a:cubicBezTo>
                  <a:pt x="242" y="982"/>
                  <a:pt x="253" y="970"/>
                  <a:pt x="262" y="959"/>
                </a:cubicBezTo>
                <a:cubicBezTo>
                  <a:pt x="268" y="963"/>
                  <a:pt x="275" y="967"/>
                  <a:pt x="281" y="971"/>
                </a:cubicBezTo>
                <a:cubicBezTo>
                  <a:pt x="275" y="984"/>
                  <a:pt x="268" y="999"/>
                  <a:pt x="267" y="1002"/>
                </a:cubicBezTo>
                <a:cubicBezTo>
                  <a:pt x="266" y="1005"/>
                  <a:pt x="266" y="1008"/>
                  <a:pt x="267" y="1010"/>
                </a:cubicBezTo>
                <a:cubicBezTo>
                  <a:pt x="268" y="1013"/>
                  <a:pt x="270" y="1015"/>
                  <a:pt x="272" y="1017"/>
                </a:cubicBezTo>
                <a:cubicBezTo>
                  <a:pt x="275" y="1018"/>
                  <a:pt x="278" y="1019"/>
                  <a:pt x="280" y="1018"/>
                </a:cubicBezTo>
                <a:cubicBezTo>
                  <a:pt x="283" y="1018"/>
                  <a:pt x="286" y="1016"/>
                  <a:pt x="287" y="1014"/>
                </a:cubicBezTo>
                <a:cubicBezTo>
                  <a:pt x="289" y="1011"/>
                  <a:pt x="298" y="998"/>
                  <a:pt x="307" y="986"/>
                </a:cubicBezTo>
                <a:cubicBezTo>
                  <a:pt x="314" y="990"/>
                  <a:pt x="320" y="993"/>
                  <a:pt x="327" y="996"/>
                </a:cubicBezTo>
                <a:cubicBezTo>
                  <a:pt x="322" y="1010"/>
                  <a:pt x="317" y="1025"/>
                  <a:pt x="316" y="1028"/>
                </a:cubicBezTo>
                <a:cubicBezTo>
                  <a:pt x="315" y="1031"/>
                  <a:pt x="316" y="1034"/>
                  <a:pt x="317" y="1037"/>
                </a:cubicBezTo>
                <a:cubicBezTo>
                  <a:pt x="318" y="1039"/>
                  <a:pt x="320" y="1041"/>
                  <a:pt x="323" y="1042"/>
                </a:cubicBezTo>
                <a:cubicBezTo>
                  <a:pt x="326" y="1044"/>
                  <a:pt x="328" y="1044"/>
                  <a:pt x="331" y="1043"/>
                </a:cubicBezTo>
                <a:cubicBezTo>
                  <a:pt x="334" y="1042"/>
                  <a:pt x="336" y="1041"/>
                  <a:pt x="338" y="1038"/>
                </a:cubicBezTo>
                <a:cubicBezTo>
                  <a:pt x="339" y="1035"/>
                  <a:pt x="347" y="1021"/>
                  <a:pt x="354" y="1009"/>
                </a:cubicBezTo>
                <a:cubicBezTo>
                  <a:pt x="361" y="1011"/>
                  <a:pt x="368" y="1014"/>
                  <a:pt x="375" y="1017"/>
                </a:cubicBezTo>
                <a:cubicBezTo>
                  <a:pt x="372" y="1031"/>
                  <a:pt x="369" y="1046"/>
                  <a:pt x="368" y="1050"/>
                </a:cubicBezTo>
                <a:cubicBezTo>
                  <a:pt x="367" y="1052"/>
                  <a:pt x="368" y="1055"/>
                  <a:pt x="369" y="1058"/>
                </a:cubicBezTo>
                <a:cubicBezTo>
                  <a:pt x="371" y="1060"/>
                  <a:pt x="373" y="1062"/>
                  <a:pt x="376" y="1063"/>
                </a:cubicBezTo>
                <a:cubicBezTo>
                  <a:pt x="379" y="1064"/>
                  <a:pt x="382" y="1064"/>
                  <a:pt x="384" y="1063"/>
                </a:cubicBezTo>
                <a:cubicBezTo>
                  <a:pt x="387" y="1062"/>
                  <a:pt x="389" y="1060"/>
                  <a:pt x="390" y="1057"/>
                </a:cubicBezTo>
                <a:cubicBezTo>
                  <a:pt x="392" y="1054"/>
                  <a:pt x="398" y="1039"/>
                  <a:pt x="404" y="1026"/>
                </a:cubicBezTo>
                <a:cubicBezTo>
                  <a:pt x="411" y="1028"/>
                  <a:pt x="418" y="1030"/>
                  <a:pt x="425" y="1032"/>
                </a:cubicBezTo>
                <a:cubicBezTo>
                  <a:pt x="424" y="1046"/>
                  <a:pt x="422" y="1062"/>
                  <a:pt x="422" y="1065"/>
                </a:cubicBezTo>
                <a:cubicBezTo>
                  <a:pt x="421" y="1068"/>
                  <a:pt x="422" y="1071"/>
                  <a:pt x="424" y="1073"/>
                </a:cubicBezTo>
                <a:cubicBezTo>
                  <a:pt x="426" y="1075"/>
                  <a:pt x="428" y="1077"/>
                  <a:pt x="431" y="1078"/>
                </a:cubicBezTo>
                <a:cubicBezTo>
                  <a:pt x="434" y="1078"/>
                  <a:pt x="437" y="1078"/>
                  <a:pt x="439" y="1076"/>
                </a:cubicBezTo>
                <a:cubicBezTo>
                  <a:pt x="442" y="1075"/>
                  <a:pt x="444" y="1073"/>
                  <a:pt x="445" y="1070"/>
                </a:cubicBezTo>
                <a:cubicBezTo>
                  <a:pt x="446" y="1067"/>
                  <a:pt x="450" y="1052"/>
                  <a:pt x="455" y="1038"/>
                </a:cubicBezTo>
                <a:cubicBezTo>
                  <a:pt x="462" y="1039"/>
                  <a:pt x="469" y="1040"/>
                  <a:pt x="477" y="1041"/>
                </a:cubicBezTo>
                <a:cubicBezTo>
                  <a:pt x="477" y="1056"/>
                  <a:pt x="477" y="1072"/>
                  <a:pt x="477" y="1075"/>
                </a:cubicBezTo>
                <a:cubicBezTo>
                  <a:pt x="477" y="1078"/>
                  <a:pt x="478" y="1081"/>
                  <a:pt x="480" y="1083"/>
                </a:cubicBezTo>
                <a:cubicBezTo>
                  <a:pt x="482" y="1085"/>
                  <a:pt x="484" y="1086"/>
                  <a:pt x="487" y="1087"/>
                </a:cubicBezTo>
                <a:cubicBezTo>
                  <a:pt x="490" y="1087"/>
                  <a:pt x="493" y="1086"/>
                  <a:pt x="495" y="1085"/>
                </a:cubicBezTo>
                <a:cubicBezTo>
                  <a:pt x="497" y="1083"/>
                  <a:pt x="499" y="1081"/>
                  <a:pt x="500" y="1078"/>
                </a:cubicBezTo>
                <a:cubicBezTo>
                  <a:pt x="501" y="1074"/>
                  <a:pt x="504" y="1059"/>
                  <a:pt x="507" y="1045"/>
                </a:cubicBezTo>
                <a:cubicBezTo>
                  <a:pt x="514" y="1045"/>
                  <a:pt x="522" y="1045"/>
                  <a:pt x="529" y="1046"/>
                </a:cubicBezTo>
                <a:cubicBezTo>
                  <a:pt x="530" y="1060"/>
                  <a:pt x="532" y="1076"/>
                  <a:pt x="532" y="1079"/>
                </a:cubicBezTo>
                <a:cubicBezTo>
                  <a:pt x="533" y="1082"/>
                  <a:pt x="534" y="1085"/>
                  <a:pt x="536" y="1087"/>
                </a:cubicBezTo>
                <a:cubicBezTo>
                  <a:pt x="538" y="1089"/>
                  <a:pt x="541" y="1090"/>
                  <a:pt x="544" y="1090"/>
                </a:cubicBezTo>
                <a:cubicBezTo>
                  <a:pt x="547" y="1090"/>
                  <a:pt x="550" y="1088"/>
                  <a:pt x="552" y="1087"/>
                </a:cubicBezTo>
                <a:cubicBezTo>
                  <a:pt x="554" y="1085"/>
                  <a:pt x="555" y="1082"/>
                  <a:pt x="556" y="1079"/>
                </a:cubicBezTo>
                <a:cubicBezTo>
                  <a:pt x="556" y="1076"/>
                  <a:pt x="558" y="1060"/>
                  <a:pt x="559" y="1046"/>
                </a:cubicBezTo>
                <a:cubicBezTo>
                  <a:pt x="566" y="1045"/>
                  <a:pt x="574" y="1045"/>
                  <a:pt x="581" y="1045"/>
                </a:cubicBezTo>
                <a:cubicBezTo>
                  <a:pt x="584" y="1059"/>
                  <a:pt x="587" y="1074"/>
                  <a:pt x="588" y="1078"/>
                </a:cubicBezTo>
                <a:cubicBezTo>
                  <a:pt x="589" y="1081"/>
                  <a:pt x="590" y="1083"/>
                  <a:pt x="593" y="1085"/>
                </a:cubicBezTo>
                <a:cubicBezTo>
                  <a:pt x="595" y="1086"/>
                  <a:pt x="598" y="1087"/>
                  <a:pt x="601" y="1087"/>
                </a:cubicBezTo>
                <a:cubicBezTo>
                  <a:pt x="604" y="1086"/>
                  <a:pt x="606" y="1085"/>
                  <a:pt x="608" y="1083"/>
                </a:cubicBezTo>
                <a:cubicBezTo>
                  <a:pt x="610" y="1081"/>
                  <a:pt x="611" y="1078"/>
                  <a:pt x="611" y="1075"/>
                </a:cubicBezTo>
                <a:cubicBezTo>
                  <a:pt x="611" y="1072"/>
                  <a:pt x="611" y="1056"/>
                  <a:pt x="611" y="1041"/>
                </a:cubicBezTo>
                <a:cubicBezTo>
                  <a:pt x="619" y="1040"/>
                  <a:pt x="626" y="1039"/>
                  <a:pt x="633" y="1038"/>
                </a:cubicBezTo>
                <a:cubicBezTo>
                  <a:pt x="638" y="1052"/>
                  <a:pt x="642" y="1067"/>
                  <a:pt x="643" y="1070"/>
                </a:cubicBezTo>
                <a:cubicBezTo>
                  <a:pt x="644" y="1073"/>
                  <a:pt x="646" y="1075"/>
                  <a:pt x="649" y="1076"/>
                </a:cubicBezTo>
                <a:cubicBezTo>
                  <a:pt x="651" y="1078"/>
                  <a:pt x="654" y="1078"/>
                  <a:pt x="657" y="1078"/>
                </a:cubicBezTo>
                <a:cubicBezTo>
                  <a:pt x="660" y="1077"/>
                  <a:pt x="662" y="1075"/>
                  <a:pt x="664" y="1073"/>
                </a:cubicBezTo>
                <a:cubicBezTo>
                  <a:pt x="666" y="1071"/>
                  <a:pt x="667" y="1068"/>
                  <a:pt x="666" y="1065"/>
                </a:cubicBezTo>
                <a:cubicBezTo>
                  <a:pt x="666" y="1062"/>
                  <a:pt x="664" y="1046"/>
                  <a:pt x="663" y="1032"/>
                </a:cubicBezTo>
                <a:cubicBezTo>
                  <a:pt x="670" y="1030"/>
                  <a:pt x="677" y="1028"/>
                  <a:pt x="684" y="1026"/>
                </a:cubicBezTo>
                <a:cubicBezTo>
                  <a:pt x="690" y="1039"/>
                  <a:pt x="696" y="1054"/>
                  <a:pt x="698" y="1057"/>
                </a:cubicBezTo>
                <a:cubicBezTo>
                  <a:pt x="699" y="1060"/>
                  <a:pt x="701" y="1062"/>
                  <a:pt x="704" y="1063"/>
                </a:cubicBezTo>
                <a:cubicBezTo>
                  <a:pt x="706" y="1064"/>
                  <a:pt x="709" y="1064"/>
                  <a:pt x="712" y="1063"/>
                </a:cubicBezTo>
                <a:cubicBezTo>
                  <a:pt x="715" y="1062"/>
                  <a:pt x="717" y="1060"/>
                  <a:pt x="719" y="1058"/>
                </a:cubicBezTo>
                <a:cubicBezTo>
                  <a:pt x="720" y="1055"/>
                  <a:pt x="721" y="1052"/>
                  <a:pt x="720" y="1050"/>
                </a:cubicBezTo>
                <a:cubicBezTo>
                  <a:pt x="719" y="1046"/>
                  <a:pt x="716" y="1031"/>
                  <a:pt x="713" y="1017"/>
                </a:cubicBezTo>
                <a:cubicBezTo>
                  <a:pt x="720" y="1014"/>
                  <a:pt x="727" y="1011"/>
                  <a:pt x="734" y="1009"/>
                </a:cubicBezTo>
                <a:cubicBezTo>
                  <a:pt x="741" y="1021"/>
                  <a:pt x="749" y="1035"/>
                  <a:pt x="750" y="1038"/>
                </a:cubicBezTo>
                <a:cubicBezTo>
                  <a:pt x="752" y="1041"/>
                  <a:pt x="754" y="1042"/>
                  <a:pt x="757" y="1043"/>
                </a:cubicBezTo>
                <a:cubicBezTo>
                  <a:pt x="760" y="1044"/>
                  <a:pt x="762" y="1044"/>
                  <a:pt x="765" y="1042"/>
                </a:cubicBezTo>
                <a:cubicBezTo>
                  <a:pt x="768" y="1041"/>
                  <a:pt x="770" y="1039"/>
                  <a:pt x="771" y="1037"/>
                </a:cubicBezTo>
                <a:cubicBezTo>
                  <a:pt x="772" y="1034"/>
                  <a:pt x="773" y="1031"/>
                  <a:pt x="772" y="1028"/>
                </a:cubicBezTo>
                <a:cubicBezTo>
                  <a:pt x="771" y="1025"/>
                  <a:pt x="766" y="1010"/>
                  <a:pt x="761" y="996"/>
                </a:cubicBezTo>
                <a:cubicBezTo>
                  <a:pt x="768" y="993"/>
                  <a:pt x="774" y="990"/>
                  <a:pt x="781" y="986"/>
                </a:cubicBezTo>
                <a:cubicBezTo>
                  <a:pt x="790" y="998"/>
                  <a:pt x="799" y="1011"/>
                  <a:pt x="801" y="1014"/>
                </a:cubicBezTo>
                <a:cubicBezTo>
                  <a:pt x="802" y="1016"/>
                  <a:pt x="805" y="1018"/>
                  <a:pt x="808" y="1018"/>
                </a:cubicBezTo>
                <a:cubicBezTo>
                  <a:pt x="810" y="1019"/>
                  <a:pt x="813" y="1018"/>
                  <a:pt x="816" y="1017"/>
                </a:cubicBezTo>
                <a:cubicBezTo>
                  <a:pt x="818" y="1015"/>
                  <a:pt x="820" y="1013"/>
                  <a:pt x="821" y="1010"/>
                </a:cubicBezTo>
                <a:cubicBezTo>
                  <a:pt x="822" y="1008"/>
                  <a:pt x="822" y="1005"/>
                  <a:pt x="821" y="1002"/>
                </a:cubicBezTo>
                <a:cubicBezTo>
                  <a:pt x="820" y="999"/>
                  <a:pt x="813" y="984"/>
                  <a:pt x="807" y="971"/>
                </a:cubicBezTo>
                <a:cubicBezTo>
                  <a:pt x="813" y="967"/>
                  <a:pt x="820" y="963"/>
                  <a:pt x="826" y="959"/>
                </a:cubicBezTo>
                <a:cubicBezTo>
                  <a:pt x="835" y="970"/>
                  <a:pt x="846" y="982"/>
                  <a:pt x="848" y="984"/>
                </a:cubicBezTo>
                <a:cubicBezTo>
                  <a:pt x="850" y="986"/>
                  <a:pt x="853" y="988"/>
                  <a:pt x="856" y="988"/>
                </a:cubicBezTo>
                <a:cubicBezTo>
                  <a:pt x="858" y="988"/>
                  <a:pt x="861" y="987"/>
                  <a:pt x="864" y="986"/>
                </a:cubicBezTo>
                <a:cubicBezTo>
                  <a:pt x="866" y="984"/>
                  <a:pt x="868" y="981"/>
                  <a:pt x="868" y="979"/>
                </a:cubicBezTo>
                <a:cubicBezTo>
                  <a:pt x="869" y="976"/>
                  <a:pt x="869" y="973"/>
                  <a:pt x="867" y="970"/>
                </a:cubicBezTo>
                <a:cubicBezTo>
                  <a:pt x="865" y="968"/>
                  <a:pt x="857" y="954"/>
                  <a:pt x="850" y="941"/>
                </a:cubicBezTo>
                <a:cubicBezTo>
                  <a:pt x="856" y="937"/>
                  <a:pt x="862" y="932"/>
                  <a:pt x="867" y="927"/>
                </a:cubicBezTo>
                <a:cubicBezTo>
                  <a:pt x="878" y="937"/>
                  <a:pt x="890" y="948"/>
                  <a:pt x="892" y="950"/>
                </a:cubicBezTo>
                <a:cubicBezTo>
                  <a:pt x="894" y="952"/>
                  <a:pt x="897" y="953"/>
                  <a:pt x="900" y="953"/>
                </a:cubicBezTo>
                <a:cubicBezTo>
                  <a:pt x="903" y="953"/>
                  <a:pt x="906" y="952"/>
                  <a:pt x="908" y="950"/>
                </a:cubicBezTo>
                <a:cubicBezTo>
                  <a:pt x="910" y="948"/>
                  <a:pt x="911" y="945"/>
                  <a:pt x="912" y="942"/>
                </a:cubicBezTo>
                <a:cubicBezTo>
                  <a:pt x="912" y="940"/>
                  <a:pt x="911" y="937"/>
                  <a:pt x="910" y="934"/>
                </a:cubicBezTo>
                <a:cubicBezTo>
                  <a:pt x="908" y="932"/>
                  <a:pt x="898" y="919"/>
                  <a:pt x="890" y="907"/>
                </a:cubicBezTo>
                <a:cubicBezTo>
                  <a:pt x="895" y="902"/>
                  <a:pt x="900" y="897"/>
                  <a:pt x="905" y="891"/>
                </a:cubicBezTo>
                <a:cubicBezTo>
                  <a:pt x="917" y="900"/>
                  <a:pt x="930" y="909"/>
                  <a:pt x="933" y="911"/>
                </a:cubicBezTo>
                <a:cubicBezTo>
                  <a:pt x="935" y="913"/>
                  <a:pt x="938" y="914"/>
                  <a:pt x="941" y="913"/>
                </a:cubicBezTo>
                <a:cubicBezTo>
                  <a:pt x="943" y="913"/>
                  <a:pt x="946" y="912"/>
                  <a:pt x="948" y="909"/>
                </a:cubicBezTo>
                <a:cubicBezTo>
                  <a:pt x="950" y="907"/>
                  <a:pt x="951" y="904"/>
                  <a:pt x="951" y="902"/>
                </a:cubicBezTo>
                <a:cubicBezTo>
                  <a:pt x="951" y="899"/>
                  <a:pt x="950" y="896"/>
                  <a:pt x="948" y="894"/>
                </a:cubicBezTo>
                <a:cubicBezTo>
                  <a:pt x="946" y="891"/>
                  <a:pt x="935" y="880"/>
                  <a:pt x="925" y="869"/>
                </a:cubicBezTo>
                <a:cubicBezTo>
                  <a:pt x="930" y="863"/>
                  <a:pt x="935" y="857"/>
                  <a:pt x="940" y="851"/>
                </a:cubicBezTo>
                <a:cubicBezTo>
                  <a:pt x="952" y="859"/>
                  <a:pt x="966" y="867"/>
                  <a:pt x="969" y="869"/>
                </a:cubicBezTo>
                <a:cubicBezTo>
                  <a:pt x="971" y="870"/>
                  <a:pt x="974" y="870"/>
                  <a:pt x="977" y="870"/>
                </a:cubicBezTo>
                <a:cubicBezTo>
                  <a:pt x="980" y="869"/>
                  <a:pt x="982" y="867"/>
                  <a:pt x="984" y="865"/>
                </a:cubicBezTo>
                <a:cubicBezTo>
                  <a:pt x="986" y="863"/>
                  <a:pt x="986" y="860"/>
                  <a:pt x="986" y="857"/>
                </a:cubicBezTo>
                <a:cubicBezTo>
                  <a:pt x="986" y="854"/>
                  <a:pt x="985" y="852"/>
                  <a:pt x="983" y="850"/>
                </a:cubicBezTo>
                <a:cubicBezTo>
                  <a:pt x="980" y="847"/>
                  <a:pt x="968" y="837"/>
                  <a:pt x="957" y="827"/>
                </a:cubicBezTo>
                <a:cubicBezTo>
                  <a:pt x="961" y="821"/>
                  <a:pt x="966" y="815"/>
                  <a:pt x="969" y="808"/>
                </a:cubicBezTo>
                <a:cubicBezTo>
                  <a:pt x="983" y="814"/>
                  <a:pt x="997" y="821"/>
                  <a:pt x="1000" y="822"/>
                </a:cubicBezTo>
                <a:cubicBezTo>
                  <a:pt x="1003" y="824"/>
                  <a:pt x="1006" y="824"/>
                  <a:pt x="1008" y="823"/>
                </a:cubicBezTo>
                <a:cubicBezTo>
                  <a:pt x="1011" y="822"/>
                  <a:pt x="1013" y="820"/>
                  <a:pt x="1015" y="817"/>
                </a:cubicBezTo>
                <a:cubicBezTo>
                  <a:pt x="1016" y="815"/>
                  <a:pt x="1017" y="812"/>
                  <a:pt x="1016" y="809"/>
                </a:cubicBezTo>
                <a:cubicBezTo>
                  <a:pt x="1016" y="806"/>
                  <a:pt x="1014" y="804"/>
                  <a:pt x="1012" y="802"/>
                </a:cubicBezTo>
                <a:cubicBezTo>
                  <a:pt x="1009" y="800"/>
                  <a:pt x="996" y="791"/>
                  <a:pt x="984" y="782"/>
                </a:cubicBezTo>
                <a:cubicBezTo>
                  <a:pt x="988" y="776"/>
                  <a:pt x="991" y="769"/>
                  <a:pt x="995" y="762"/>
                </a:cubicBezTo>
                <a:cubicBezTo>
                  <a:pt x="1009" y="767"/>
                  <a:pt x="1024" y="772"/>
                  <a:pt x="1027" y="773"/>
                </a:cubicBezTo>
                <a:cubicBezTo>
                  <a:pt x="1029" y="774"/>
                  <a:pt x="1032" y="774"/>
                  <a:pt x="1035" y="772"/>
                </a:cubicBezTo>
                <a:cubicBezTo>
                  <a:pt x="1037" y="771"/>
                  <a:pt x="1039" y="769"/>
                  <a:pt x="1041" y="766"/>
                </a:cubicBezTo>
                <a:cubicBezTo>
                  <a:pt x="1042" y="764"/>
                  <a:pt x="1042" y="761"/>
                  <a:pt x="1041" y="758"/>
                </a:cubicBezTo>
                <a:cubicBezTo>
                  <a:pt x="1040" y="755"/>
                  <a:pt x="1039" y="753"/>
                  <a:pt x="1036" y="752"/>
                </a:cubicBezTo>
                <a:cubicBezTo>
                  <a:pt x="1033" y="750"/>
                  <a:pt x="1020" y="742"/>
                  <a:pt x="1007" y="735"/>
                </a:cubicBezTo>
                <a:cubicBezTo>
                  <a:pt x="1010" y="728"/>
                  <a:pt x="1012" y="721"/>
                  <a:pt x="1015" y="714"/>
                </a:cubicBezTo>
                <a:cubicBezTo>
                  <a:pt x="1029" y="717"/>
                  <a:pt x="1045" y="721"/>
                  <a:pt x="1048" y="721"/>
                </a:cubicBezTo>
                <a:cubicBezTo>
                  <a:pt x="1051" y="722"/>
                  <a:pt x="1054" y="721"/>
                  <a:pt x="1056" y="720"/>
                </a:cubicBezTo>
                <a:cubicBezTo>
                  <a:pt x="1058" y="718"/>
                  <a:pt x="1060" y="716"/>
                  <a:pt x="1061" y="713"/>
                </a:cubicBezTo>
                <a:cubicBezTo>
                  <a:pt x="1062" y="710"/>
                  <a:pt x="1062" y="707"/>
                  <a:pt x="1061" y="705"/>
                </a:cubicBezTo>
                <a:cubicBezTo>
                  <a:pt x="1060" y="702"/>
                  <a:pt x="1058" y="700"/>
                  <a:pt x="1055" y="699"/>
                </a:cubicBezTo>
                <a:cubicBezTo>
                  <a:pt x="1052" y="698"/>
                  <a:pt x="1037" y="691"/>
                  <a:pt x="1024" y="686"/>
                </a:cubicBezTo>
                <a:cubicBezTo>
                  <a:pt x="1026" y="678"/>
                  <a:pt x="1028" y="671"/>
                  <a:pt x="1030" y="664"/>
                </a:cubicBezTo>
                <a:cubicBezTo>
                  <a:pt x="1044" y="665"/>
                  <a:pt x="1060" y="667"/>
                  <a:pt x="1063" y="668"/>
                </a:cubicBezTo>
                <a:cubicBezTo>
                  <a:pt x="1066" y="668"/>
                  <a:pt x="1069" y="667"/>
                  <a:pt x="1071" y="665"/>
                </a:cubicBezTo>
                <a:cubicBezTo>
                  <a:pt x="1074" y="664"/>
                  <a:pt x="1075" y="661"/>
                  <a:pt x="1076" y="658"/>
                </a:cubicBezTo>
                <a:cubicBezTo>
                  <a:pt x="1076" y="655"/>
                  <a:pt x="1076" y="652"/>
                  <a:pt x="1075" y="650"/>
                </a:cubicBezTo>
                <a:cubicBezTo>
                  <a:pt x="1073" y="647"/>
                  <a:pt x="1071" y="645"/>
                  <a:pt x="1068" y="645"/>
                </a:cubicBezTo>
                <a:cubicBezTo>
                  <a:pt x="1065" y="644"/>
                  <a:pt x="1050" y="639"/>
                  <a:pt x="1036" y="634"/>
                </a:cubicBezTo>
                <a:cubicBezTo>
                  <a:pt x="1037" y="627"/>
                  <a:pt x="1039" y="620"/>
                  <a:pt x="1040" y="612"/>
                </a:cubicBezTo>
                <a:cubicBezTo>
                  <a:pt x="1054" y="612"/>
                  <a:pt x="1070" y="612"/>
                  <a:pt x="1073" y="612"/>
                </a:cubicBezTo>
                <a:cubicBezTo>
                  <a:pt x="1076" y="613"/>
                  <a:pt x="1079" y="611"/>
                  <a:pt x="1081" y="609"/>
                </a:cubicBezTo>
                <a:cubicBezTo>
                  <a:pt x="1083" y="607"/>
                  <a:pt x="1084" y="605"/>
                  <a:pt x="1085" y="602"/>
                </a:cubicBezTo>
                <a:cubicBezTo>
                  <a:pt x="1085" y="599"/>
                  <a:pt x="1084" y="596"/>
                  <a:pt x="1083" y="594"/>
                </a:cubicBezTo>
                <a:cubicBezTo>
                  <a:pt x="1081" y="591"/>
                  <a:pt x="1079" y="590"/>
                  <a:pt x="1076" y="589"/>
                </a:cubicBezTo>
                <a:cubicBezTo>
                  <a:pt x="1073" y="588"/>
                  <a:pt x="1057" y="585"/>
                  <a:pt x="1043" y="582"/>
                </a:cubicBezTo>
                <a:cubicBezTo>
                  <a:pt x="1043" y="575"/>
                  <a:pt x="1044" y="567"/>
                  <a:pt x="1044" y="560"/>
                </a:cubicBezTo>
                <a:cubicBezTo>
                  <a:pt x="1058" y="558"/>
                  <a:pt x="1074" y="557"/>
                  <a:pt x="1078" y="557"/>
                </a:cubicBezTo>
                <a:close/>
                <a:moveTo>
                  <a:pt x="544" y="979"/>
                </a:moveTo>
                <a:cubicBezTo>
                  <a:pt x="305" y="979"/>
                  <a:pt x="111" y="785"/>
                  <a:pt x="111" y="545"/>
                </a:cubicBezTo>
                <a:cubicBezTo>
                  <a:pt x="111" y="305"/>
                  <a:pt x="305" y="111"/>
                  <a:pt x="544" y="111"/>
                </a:cubicBezTo>
                <a:cubicBezTo>
                  <a:pt x="783" y="111"/>
                  <a:pt x="977" y="305"/>
                  <a:pt x="977" y="545"/>
                </a:cubicBezTo>
                <a:cubicBezTo>
                  <a:pt x="977" y="785"/>
                  <a:pt x="783" y="979"/>
                  <a:pt x="544" y="979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73" name="Freeform13"/>
          <p:cNvSpPr>
            <a:spLocks noEditPoints="1"/>
          </p:cNvSpPr>
          <p:nvPr/>
        </p:nvSpPr>
        <p:spPr bwMode="auto">
          <a:xfrm>
            <a:off x="6251666" y="4776331"/>
            <a:ext cx="321073" cy="321756"/>
          </a:xfrm>
          <a:custGeom>
            <a:avLst/>
            <a:gdLst>
              <a:gd name="T0" fmla="*/ 1043 w 1088"/>
              <a:gd name="T1" fmla="*/ 507 h 1090"/>
              <a:gd name="T2" fmla="*/ 1036 w 1088"/>
              <a:gd name="T3" fmla="*/ 455 h 1090"/>
              <a:gd name="T4" fmla="*/ 1024 w 1088"/>
              <a:gd name="T5" fmla="*/ 404 h 1090"/>
              <a:gd name="T6" fmla="*/ 1007 w 1088"/>
              <a:gd name="T7" fmla="*/ 355 h 1090"/>
              <a:gd name="T8" fmla="*/ 984 w 1088"/>
              <a:gd name="T9" fmla="*/ 307 h 1090"/>
              <a:gd name="T10" fmla="*/ 957 w 1088"/>
              <a:gd name="T11" fmla="*/ 263 h 1090"/>
              <a:gd name="T12" fmla="*/ 925 w 1088"/>
              <a:gd name="T13" fmla="*/ 221 h 1090"/>
              <a:gd name="T14" fmla="*/ 890 w 1088"/>
              <a:gd name="T15" fmla="*/ 183 h 1090"/>
              <a:gd name="T16" fmla="*/ 850 w 1088"/>
              <a:gd name="T17" fmla="*/ 149 h 1090"/>
              <a:gd name="T18" fmla="*/ 807 w 1088"/>
              <a:gd name="T19" fmla="*/ 119 h 1090"/>
              <a:gd name="T20" fmla="*/ 761 w 1088"/>
              <a:gd name="T21" fmla="*/ 93 h 1090"/>
              <a:gd name="T22" fmla="*/ 713 w 1088"/>
              <a:gd name="T23" fmla="*/ 73 h 1090"/>
              <a:gd name="T24" fmla="*/ 663 w 1088"/>
              <a:gd name="T25" fmla="*/ 58 h 1090"/>
              <a:gd name="T26" fmla="*/ 611 w 1088"/>
              <a:gd name="T27" fmla="*/ 48 h 1090"/>
              <a:gd name="T28" fmla="*/ 559 w 1088"/>
              <a:gd name="T29" fmla="*/ 44 h 1090"/>
              <a:gd name="T30" fmla="*/ 507 w 1088"/>
              <a:gd name="T31" fmla="*/ 45 h 1090"/>
              <a:gd name="T32" fmla="*/ 455 w 1088"/>
              <a:gd name="T33" fmla="*/ 52 h 1090"/>
              <a:gd name="T34" fmla="*/ 404 w 1088"/>
              <a:gd name="T35" fmla="*/ 64 h 1090"/>
              <a:gd name="T36" fmla="*/ 354 w 1088"/>
              <a:gd name="T37" fmla="*/ 81 h 1090"/>
              <a:gd name="T38" fmla="*/ 307 w 1088"/>
              <a:gd name="T39" fmla="*/ 104 h 1090"/>
              <a:gd name="T40" fmla="*/ 262 w 1088"/>
              <a:gd name="T41" fmla="*/ 131 h 1090"/>
              <a:gd name="T42" fmla="*/ 221 w 1088"/>
              <a:gd name="T43" fmla="*/ 163 h 1090"/>
              <a:gd name="T44" fmla="*/ 182 w 1088"/>
              <a:gd name="T45" fmla="*/ 199 h 1090"/>
              <a:gd name="T46" fmla="*/ 148 w 1088"/>
              <a:gd name="T47" fmla="*/ 238 h 1090"/>
              <a:gd name="T48" fmla="*/ 118 w 1088"/>
              <a:gd name="T49" fmla="*/ 282 h 1090"/>
              <a:gd name="T50" fmla="*/ 93 w 1088"/>
              <a:gd name="T51" fmla="*/ 328 h 1090"/>
              <a:gd name="T52" fmla="*/ 73 w 1088"/>
              <a:gd name="T53" fmla="*/ 376 h 1090"/>
              <a:gd name="T54" fmla="*/ 58 w 1088"/>
              <a:gd name="T55" fmla="*/ 426 h 1090"/>
              <a:gd name="T56" fmla="*/ 48 w 1088"/>
              <a:gd name="T57" fmla="*/ 478 h 1090"/>
              <a:gd name="T58" fmla="*/ 44 w 1088"/>
              <a:gd name="T59" fmla="*/ 530 h 1090"/>
              <a:gd name="T60" fmla="*/ 45 w 1088"/>
              <a:gd name="T61" fmla="*/ 582 h 1090"/>
              <a:gd name="T62" fmla="*/ 52 w 1088"/>
              <a:gd name="T63" fmla="*/ 634 h 1090"/>
              <a:gd name="T64" fmla="*/ 64 w 1088"/>
              <a:gd name="T65" fmla="*/ 686 h 1090"/>
              <a:gd name="T66" fmla="*/ 81 w 1088"/>
              <a:gd name="T67" fmla="*/ 735 h 1090"/>
              <a:gd name="T68" fmla="*/ 104 w 1088"/>
              <a:gd name="T69" fmla="*/ 782 h 1090"/>
              <a:gd name="T70" fmla="*/ 131 w 1088"/>
              <a:gd name="T71" fmla="*/ 827 h 1090"/>
              <a:gd name="T72" fmla="*/ 163 w 1088"/>
              <a:gd name="T73" fmla="*/ 869 h 1090"/>
              <a:gd name="T74" fmla="*/ 198 w 1088"/>
              <a:gd name="T75" fmla="*/ 907 h 1090"/>
              <a:gd name="T76" fmla="*/ 238 w 1088"/>
              <a:gd name="T77" fmla="*/ 941 h 1090"/>
              <a:gd name="T78" fmla="*/ 281 w 1088"/>
              <a:gd name="T79" fmla="*/ 971 h 1090"/>
              <a:gd name="T80" fmla="*/ 327 w 1088"/>
              <a:gd name="T81" fmla="*/ 996 h 1090"/>
              <a:gd name="T82" fmla="*/ 375 w 1088"/>
              <a:gd name="T83" fmla="*/ 1017 h 1090"/>
              <a:gd name="T84" fmla="*/ 425 w 1088"/>
              <a:gd name="T85" fmla="*/ 1032 h 1090"/>
              <a:gd name="T86" fmla="*/ 477 w 1088"/>
              <a:gd name="T87" fmla="*/ 1041 h 1090"/>
              <a:gd name="T88" fmla="*/ 529 w 1088"/>
              <a:gd name="T89" fmla="*/ 1046 h 1090"/>
              <a:gd name="T90" fmla="*/ 581 w 1088"/>
              <a:gd name="T91" fmla="*/ 1045 h 1090"/>
              <a:gd name="T92" fmla="*/ 633 w 1088"/>
              <a:gd name="T93" fmla="*/ 1038 h 1090"/>
              <a:gd name="T94" fmla="*/ 684 w 1088"/>
              <a:gd name="T95" fmla="*/ 1026 h 1090"/>
              <a:gd name="T96" fmla="*/ 734 w 1088"/>
              <a:gd name="T97" fmla="*/ 1009 h 1090"/>
              <a:gd name="T98" fmla="*/ 781 w 1088"/>
              <a:gd name="T99" fmla="*/ 986 h 1090"/>
              <a:gd name="T100" fmla="*/ 826 w 1088"/>
              <a:gd name="T101" fmla="*/ 959 h 1090"/>
              <a:gd name="T102" fmla="*/ 867 w 1088"/>
              <a:gd name="T103" fmla="*/ 927 h 1090"/>
              <a:gd name="T104" fmla="*/ 905 w 1088"/>
              <a:gd name="T105" fmla="*/ 891 h 1090"/>
              <a:gd name="T106" fmla="*/ 940 w 1088"/>
              <a:gd name="T107" fmla="*/ 851 h 1090"/>
              <a:gd name="T108" fmla="*/ 969 w 1088"/>
              <a:gd name="T109" fmla="*/ 808 h 1090"/>
              <a:gd name="T110" fmla="*/ 995 w 1088"/>
              <a:gd name="T111" fmla="*/ 762 h 1090"/>
              <a:gd name="T112" fmla="*/ 1015 w 1088"/>
              <a:gd name="T113" fmla="*/ 714 h 1090"/>
              <a:gd name="T114" fmla="*/ 1030 w 1088"/>
              <a:gd name="T115" fmla="*/ 664 h 1090"/>
              <a:gd name="T116" fmla="*/ 1040 w 1088"/>
              <a:gd name="T117" fmla="*/ 612 h 1090"/>
              <a:gd name="T118" fmla="*/ 1044 w 1088"/>
              <a:gd name="T119" fmla="*/ 560 h 10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88" h="1090">
                <a:moveTo>
                  <a:pt x="1078" y="557"/>
                </a:moveTo>
                <a:cubicBezTo>
                  <a:pt x="1080" y="556"/>
                  <a:pt x="1083" y="555"/>
                  <a:pt x="1085" y="553"/>
                </a:cubicBezTo>
                <a:cubicBezTo>
                  <a:pt x="1087" y="551"/>
                  <a:pt x="1088" y="548"/>
                  <a:pt x="1088" y="545"/>
                </a:cubicBezTo>
                <a:cubicBezTo>
                  <a:pt x="1088" y="542"/>
                  <a:pt x="1087" y="539"/>
                  <a:pt x="1085" y="537"/>
                </a:cubicBezTo>
                <a:cubicBezTo>
                  <a:pt x="1083" y="535"/>
                  <a:pt x="1080" y="533"/>
                  <a:pt x="1078" y="533"/>
                </a:cubicBezTo>
                <a:cubicBezTo>
                  <a:pt x="1074" y="533"/>
                  <a:pt x="1058" y="531"/>
                  <a:pt x="1044" y="530"/>
                </a:cubicBezTo>
                <a:cubicBezTo>
                  <a:pt x="1044" y="522"/>
                  <a:pt x="1043" y="515"/>
                  <a:pt x="1043" y="507"/>
                </a:cubicBezTo>
                <a:cubicBezTo>
                  <a:pt x="1057" y="505"/>
                  <a:pt x="1073" y="501"/>
                  <a:pt x="1076" y="501"/>
                </a:cubicBezTo>
                <a:cubicBezTo>
                  <a:pt x="1079" y="500"/>
                  <a:pt x="1081" y="498"/>
                  <a:pt x="1083" y="496"/>
                </a:cubicBezTo>
                <a:cubicBezTo>
                  <a:pt x="1084" y="494"/>
                  <a:pt x="1085" y="491"/>
                  <a:pt x="1085" y="488"/>
                </a:cubicBezTo>
                <a:cubicBezTo>
                  <a:pt x="1084" y="485"/>
                  <a:pt x="1083" y="482"/>
                  <a:pt x="1081" y="481"/>
                </a:cubicBezTo>
                <a:cubicBezTo>
                  <a:pt x="1079" y="479"/>
                  <a:pt x="1076" y="477"/>
                  <a:pt x="1073" y="477"/>
                </a:cubicBezTo>
                <a:cubicBezTo>
                  <a:pt x="1070" y="477"/>
                  <a:pt x="1054" y="478"/>
                  <a:pt x="1040" y="478"/>
                </a:cubicBezTo>
                <a:cubicBezTo>
                  <a:pt x="1039" y="470"/>
                  <a:pt x="1037" y="463"/>
                  <a:pt x="1036" y="455"/>
                </a:cubicBezTo>
                <a:cubicBezTo>
                  <a:pt x="1050" y="451"/>
                  <a:pt x="1065" y="446"/>
                  <a:pt x="1068" y="445"/>
                </a:cubicBezTo>
                <a:cubicBezTo>
                  <a:pt x="1071" y="444"/>
                  <a:pt x="1073" y="442"/>
                  <a:pt x="1075" y="440"/>
                </a:cubicBezTo>
                <a:cubicBezTo>
                  <a:pt x="1076" y="437"/>
                  <a:pt x="1076" y="435"/>
                  <a:pt x="1076" y="432"/>
                </a:cubicBezTo>
                <a:cubicBezTo>
                  <a:pt x="1075" y="429"/>
                  <a:pt x="1074" y="426"/>
                  <a:pt x="1071" y="425"/>
                </a:cubicBezTo>
                <a:cubicBezTo>
                  <a:pt x="1069" y="423"/>
                  <a:pt x="1066" y="422"/>
                  <a:pt x="1063" y="422"/>
                </a:cubicBezTo>
                <a:cubicBezTo>
                  <a:pt x="1060" y="423"/>
                  <a:pt x="1044" y="425"/>
                  <a:pt x="1030" y="426"/>
                </a:cubicBezTo>
                <a:cubicBezTo>
                  <a:pt x="1028" y="419"/>
                  <a:pt x="1026" y="412"/>
                  <a:pt x="1024" y="404"/>
                </a:cubicBezTo>
                <a:cubicBezTo>
                  <a:pt x="1037" y="399"/>
                  <a:pt x="1052" y="392"/>
                  <a:pt x="1055" y="391"/>
                </a:cubicBezTo>
                <a:cubicBezTo>
                  <a:pt x="1058" y="390"/>
                  <a:pt x="1060" y="388"/>
                  <a:pt x="1061" y="385"/>
                </a:cubicBezTo>
                <a:cubicBezTo>
                  <a:pt x="1062" y="382"/>
                  <a:pt x="1062" y="379"/>
                  <a:pt x="1061" y="377"/>
                </a:cubicBezTo>
                <a:cubicBezTo>
                  <a:pt x="1060" y="374"/>
                  <a:pt x="1058" y="372"/>
                  <a:pt x="1056" y="370"/>
                </a:cubicBezTo>
                <a:cubicBezTo>
                  <a:pt x="1054" y="369"/>
                  <a:pt x="1051" y="368"/>
                  <a:pt x="1048" y="369"/>
                </a:cubicBezTo>
                <a:cubicBezTo>
                  <a:pt x="1045" y="369"/>
                  <a:pt x="1029" y="373"/>
                  <a:pt x="1015" y="376"/>
                </a:cubicBezTo>
                <a:cubicBezTo>
                  <a:pt x="1012" y="369"/>
                  <a:pt x="1010" y="362"/>
                  <a:pt x="1007" y="355"/>
                </a:cubicBezTo>
                <a:cubicBezTo>
                  <a:pt x="1020" y="348"/>
                  <a:pt x="1033" y="340"/>
                  <a:pt x="1036" y="338"/>
                </a:cubicBezTo>
                <a:cubicBezTo>
                  <a:pt x="1039" y="337"/>
                  <a:pt x="1040" y="334"/>
                  <a:pt x="1041" y="332"/>
                </a:cubicBezTo>
                <a:cubicBezTo>
                  <a:pt x="1042" y="329"/>
                  <a:pt x="1042" y="326"/>
                  <a:pt x="1041" y="323"/>
                </a:cubicBezTo>
                <a:cubicBezTo>
                  <a:pt x="1039" y="321"/>
                  <a:pt x="1037" y="319"/>
                  <a:pt x="1035" y="317"/>
                </a:cubicBezTo>
                <a:cubicBezTo>
                  <a:pt x="1032" y="316"/>
                  <a:pt x="1029" y="316"/>
                  <a:pt x="1027" y="317"/>
                </a:cubicBezTo>
                <a:cubicBezTo>
                  <a:pt x="1024" y="318"/>
                  <a:pt x="1009" y="323"/>
                  <a:pt x="995" y="328"/>
                </a:cubicBezTo>
                <a:cubicBezTo>
                  <a:pt x="991" y="321"/>
                  <a:pt x="988" y="314"/>
                  <a:pt x="984" y="307"/>
                </a:cubicBezTo>
                <a:cubicBezTo>
                  <a:pt x="996" y="299"/>
                  <a:pt x="1009" y="290"/>
                  <a:pt x="1012" y="288"/>
                </a:cubicBezTo>
                <a:cubicBezTo>
                  <a:pt x="1014" y="286"/>
                  <a:pt x="1016" y="284"/>
                  <a:pt x="1016" y="281"/>
                </a:cubicBezTo>
                <a:cubicBezTo>
                  <a:pt x="1017" y="278"/>
                  <a:pt x="1016" y="275"/>
                  <a:pt x="1015" y="273"/>
                </a:cubicBezTo>
                <a:cubicBezTo>
                  <a:pt x="1013" y="270"/>
                  <a:pt x="1011" y="268"/>
                  <a:pt x="1008" y="267"/>
                </a:cubicBezTo>
                <a:cubicBezTo>
                  <a:pt x="1006" y="266"/>
                  <a:pt x="1003" y="266"/>
                  <a:pt x="1000" y="268"/>
                </a:cubicBezTo>
                <a:cubicBezTo>
                  <a:pt x="997" y="269"/>
                  <a:pt x="983" y="276"/>
                  <a:pt x="969" y="282"/>
                </a:cubicBezTo>
                <a:cubicBezTo>
                  <a:pt x="966" y="275"/>
                  <a:pt x="961" y="269"/>
                  <a:pt x="957" y="263"/>
                </a:cubicBezTo>
                <a:cubicBezTo>
                  <a:pt x="968" y="253"/>
                  <a:pt x="980" y="242"/>
                  <a:pt x="983" y="240"/>
                </a:cubicBezTo>
                <a:cubicBezTo>
                  <a:pt x="985" y="238"/>
                  <a:pt x="986" y="236"/>
                  <a:pt x="986" y="233"/>
                </a:cubicBezTo>
                <a:cubicBezTo>
                  <a:pt x="986" y="230"/>
                  <a:pt x="986" y="227"/>
                  <a:pt x="984" y="225"/>
                </a:cubicBezTo>
                <a:cubicBezTo>
                  <a:pt x="982" y="222"/>
                  <a:pt x="980" y="221"/>
                  <a:pt x="977" y="220"/>
                </a:cubicBezTo>
                <a:cubicBezTo>
                  <a:pt x="974" y="220"/>
                  <a:pt x="971" y="220"/>
                  <a:pt x="969" y="221"/>
                </a:cubicBezTo>
                <a:cubicBezTo>
                  <a:pt x="966" y="223"/>
                  <a:pt x="952" y="231"/>
                  <a:pt x="940" y="238"/>
                </a:cubicBezTo>
                <a:cubicBezTo>
                  <a:pt x="935" y="233"/>
                  <a:pt x="930" y="227"/>
                  <a:pt x="925" y="221"/>
                </a:cubicBezTo>
                <a:cubicBezTo>
                  <a:pt x="935" y="210"/>
                  <a:pt x="946" y="198"/>
                  <a:pt x="948" y="196"/>
                </a:cubicBezTo>
                <a:cubicBezTo>
                  <a:pt x="950" y="194"/>
                  <a:pt x="951" y="191"/>
                  <a:pt x="951" y="188"/>
                </a:cubicBezTo>
                <a:cubicBezTo>
                  <a:pt x="951" y="185"/>
                  <a:pt x="950" y="183"/>
                  <a:pt x="948" y="180"/>
                </a:cubicBezTo>
                <a:cubicBezTo>
                  <a:pt x="946" y="178"/>
                  <a:pt x="943" y="177"/>
                  <a:pt x="941" y="177"/>
                </a:cubicBezTo>
                <a:cubicBezTo>
                  <a:pt x="938" y="176"/>
                  <a:pt x="935" y="177"/>
                  <a:pt x="933" y="179"/>
                </a:cubicBezTo>
                <a:cubicBezTo>
                  <a:pt x="930" y="181"/>
                  <a:pt x="917" y="190"/>
                  <a:pt x="905" y="199"/>
                </a:cubicBezTo>
                <a:cubicBezTo>
                  <a:pt x="900" y="193"/>
                  <a:pt x="895" y="188"/>
                  <a:pt x="890" y="183"/>
                </a:cubicBezTo>
                <a:cubicBezTo>
                  <a:pt x="898" y="171"/>
                  <a:pt x="908" y="158"/>
                  <a:pt x="910" y="156"/>
                </a:cubicBezTo>
                <a:cubicBezTo>
                  <a:pt x="911" y="153"/>
                  <a:pt x="912" y="150"/>
                  <a:pt x="912" y="148"/>
                </a:cubicBezTo>
                <a:cubicBezTo>
                  <a:pt x="911" y="145"/>
                  <a:pt x="910" y="142"/>
                  <a:pt x="908" y="140"/>
                </a:cubicBezTo>
                <a:cubicBezTo>
                  <a:pt x="906" y="138"/>
                  <a:pt x="903" y="137"/>
                  <a:pt x="900" y="137"/>
                </a:cubicBezTo>
                <a:cubicBezTo>
                  <a:pt x="897" y="137"/>
                  <a:pt x="894" y="138"/>
                  <a:pt x="892" y="140"/>
                </a:cubicBezTo>
                <a:cubicBezTo>
                  <a:pt x="890" y="142"/>
                  <a:pt x="878" y="153"/>
                  <a:pt x="867" y="163"/>
                </a:cubicBezTo>
                <a:cubicBezTo>
                  <a:pt x="862" y="158"/>
                  <a:pt x="856" y="153"/>
                  <a:pt x="850" y="149"/>
                </a:cubicBezTo>
                <a:cubicBezTo>
                  <a:pt x="857" y="136"/>
                  <a:pt x="865" y="122"/>
                  <a:pt x="867" y="119"/>
                </a:cubicBezTo>
                <a:cubicBezTo>
                  <a:pt x="869" y="117"/>
                  <a:pt x="869" y="114"/>
                  <a:pt x="868" y="111"/>
                </a:cubicBezTo>
                <a:cubicBezTo>
                  <a:pt x="868" y="109"/>
                  <a:pt x="866" y="106"/>
                  <a:pt x="864" y="104"/>
                </a:cubicBezTo>
                <a:cubicBezTo>
                  <a:pt x="861" y="103"/>
                  <a:pt x="858" y="102"/>
                  <a:pt x="856" y="102"/>
                </a:cubicBezTo>
                <a:cubicBezTo>
                  <a:pt x="853" y="102"/>
                  <a:pt x="850" y="103"/>
                  <a:pt x="848" y="106"/>
                </a:cubicBezTo>
                <a:cubicBezTo>
                  <a:pt x="846" y="108"/>
                  <a:pt x="835" y="120"/>
                  <a:pt x="826" y="131"/>
                </a:cubicBezTo>
                <a:cubicBezTo>
                  <a:pt x="820" y="127"/>
                  <a:pt x="813" y="123"/>
                  <a:pt x="807" y="119"/>
                </a:cubicBezTo>
                <a:cubicBezTo>
                  <a:pt x="813" y="105"/>
                  <a:pt x="820" y="91"/>
                  <a:pt x="821" y="88"/>
                </a:cubicBezTo>
                <a:cubicBezTo>
                  <a:pt x="822" y="85"/>
                  <a:pt x="822" y="82"/>
                  <a:pt x="821" y="80"/>
                </a:cubicBezTo>
                <a:cubicBezTo>
                  <a:pt x="820" y="77"/>
                  <a:pt x="818" y="75"/>
                  <a:pt x="816" y="73"/>
                </a:cubicBezTo>
                <a:cubicBezTo>
                  <a:pt x="813" y="72"/>
                  <a:pt x="810" y="71"/>
                  <a:pt x="808" y="72"/>
                </a:cubicBezTo>
                <a:cubicBezTo>
                  <a:pt x="805" y="72"/>
                  <a:pt x="802" y="74"/>
                  <a:pt x="801" y="76"/>
                </a:cubicBezTo>
                <a:cubicBezTo>
                  <a:pt x="799" y="79"/>
                  <a:pt x="790" y="92"/>
                  <a:pt x="781" y="104"/>
                </a:cubicBezTo>
                <a:cubicBezTo>
                  <a:pt x="774" y="100"/>
                  <a:pt x="768" y="97"/>
                  <a:pt x="761" y="93"/>
                </a:cubicBezTo>
                <a:cubicBezTo>
                  <a:pt x="766" y="80"/>
                  <a:pt x="771" y="65"/>
                  <a:pt x="772" y="61"/>
                </a:cubicBezTo>
                <a:cubicBezTo>
                  <a:pt x="773" y="59"/>
                  <a:pt x="772" y="56"/>
                  <a:pt x="771" y="53"/>
                </a:cubicBezTo>
                <a:cubicBezTo>
                  <a:pt x="770" y="51"/>
                  <a:pt x="768" y="49"/>
                  <a:pt x="765" y="47"/>
                </a:cubicBezTo>
                <a:cubicBezTo>
                  <a:pt x="762" y="46"/>
                  <a:pt x="760" y="46"/>
                  <a:pt x="757" y="47"/>
                </a:cubicBezTo>
                <a:cubicBezTo>
                  <a:pt x="754" y="48"/>
                  <a:pt x="752" y="49"/>
                  <a:pt x="750" y="52"/>
                </a:cubicBezTo>
                <a:cubicBezTo>
                  <a:pt x="749" y="55"/>
                  <a:pt x="741" y="69"/>
                  <a:pt x="734" y="81"/>
                </a:cubicBezTo>
                <a:cubicBezTo>
                  <a:pt x="727" y="78"/>
                  <a:pt x="720" y="76"/>
                  <a:pt x="713" y="73"/>
                </a:cubicBezTo>
                <a:cubicBezTo>
                  <a:pt x="716" y="59"/>
                  <a:pt x="719" y="43"/>
                  <a:pt x="720" y="40"/>
                </a:cubicBezTo>
                <a:cubicBezTo>
                  <a:pt x="721" y="37"/>
                  <a:pt x="720" y="34"/>
                  <a:pt x="719" y="32"/>
                </a:cubicBezTo>
                <a:cubicBezTo>
                  <a:pt x="717" y="30"/>
                  <a:pt x="715" y="28"/>
                  <a:pt x="712" y="27"/>
                </a:cubicBezTo>
                <a:cubicBezTo>
                  <a:pt x="709" y="26"/>
                  <a:pt x="706" y="26"/>
                  <a:pt x="704" y="27"/>
                </a:cubicBezTo>
                <a:cubicBezTo>
                  <a:pt x="701" y="28"/>
                  <a:pt x="699" y="30"/>
                  <a:pt x="698" y="33"/>
                </a:cubicBezTo>
                <a:cubicBezTo>
                  <a:pt x="696" y="36"/>
                  <a:pt x="690" y="51"/>
                  <a:pt x="684" y="64"/>
                </a:cubicBezTo>
                <a:cubicBezTo>
                  <a:pt x="677" y="62"/>
                  <a:pt x="670" y="60"/>
                  <a:pt x="663" y="58"/>
                </a:cubicBezTo>
                <a:cubicBezTo>
                  <a:pt x="664" y="44"/>
                  <a:pt x="666" y="28"/>
                  <a:pt x="666" y="25"/>
                </a:cubicBezTo>
                <a:cubicBezTo>
                  <a:pt x="667" y="22"/>
                  <a:pt x="666" y="19"/>
                  <a:pt x="664" y="17"/>
                </a:cubicBezTo>
                <a:cubicBezTo>
                  <a:pt x="662" y="14"/>
                  <a:pt x="660" y="13"/>
                  <a:pt x="657" y="12"/>
                </a:cubicBezTo>
                <a:cubicBezTo>
                  <a:pt x="654" y="12"/>
                  <a:pt x="651" y="12"/>
                  <a:pt x="649" y="13"/>
                </a:cubicBezTo>
                <a:cubicBezTo>
                  <a:pt x="646" y="15"/>
                  <a:pt x="644" y="17"/>
                  <a:pt x="643" y="20"/>
                </a:cubicBezTo>
                <a:cubicBezTo>
                  <a:pt x="642" y="23"/>
                  <a:pt x="638" y="38"/>
                  <a:pt x="633" y="52"/>
                </a:cubicBezTo>
                <a:cubicBezTo>
                  <a:pt x="626" y="51"/>
                  <a:pt x="619" y="49"/>
                  <a:pt x="611" y="48"/>
                </a:cubicBezTo>
                <a:cubicBezTo>
                  <a:pt x="611" y="34"/>
                  <a:pt x="611" y="18"/>
                  <a:pt x="611" y="15"/>
                </a:cubicBezTo>
                <a:cubicBezTo>
                  <a:pt x="611" y="12"/>
                  <a:pt x="610" y="9"/>
                  <a:pt x="608" y="7"/>
                </a:cubicBezTo>
                <a:cubicBezTo>
                  <a:pt x="606" y="5"/>
                  <a:pt x="604" y="4"/>
                  <a:pt x="601" y="3"/>
                </a:cubicBezTo>
                <a:cubicBezTo>
                  <a:pt x="598" y="3"/>
                  <a:pt x="595" y="4"/>
                  <a:pt x="593" y="5"/>
                </a:cubicBezTo>
                <a:cubicBezTo>
                  <a:pt x="590" y="7"/>
                  <a:pt x="589" y="9"/>
                  <a:pt x="588" y="12"/>
                </a:cubicBezTo>
                <a:cubicBezTo>
                  <a:pt x="587" y="15"/>
                  <a:pt x="584" y="31"/>
                  <a:pt x="581" y="45"/>
                </a:cubicBezTo>
                <a:cubicBezTo>
                  <a:pt x="574" y="45"/>
                  <a:pt x="566" y="44"/>
                  <a:pt x="559" y="44"/>
                </a:cubicBezTo>
                <a:cubicBezTo>
                  <a:pt x="558" y="30"/>
                  <a:pt x="556" y="14"/>
                  <a:pt x="556" y="10"/>
                </a:cubicBezTo>
                <a:cubicBezTo>
                  <a:pt x="555" y="8"/>
                  <a:pt x="554" y="5"/>
                  <a:pt x="552" y="3"/>
                </a:cubicBezTo>
                <a:cubicBezTo>
                  <a:pt x="550" y="1"/>
                  <a:pt x="547" y="0"/>
                  <a:pt x="544" y="0"/>
                </a:cubicBezTo>
                <a:cubicBezTo>
                  <a:pt x="541" y="0"/>
                  <a:pt x="538" y="1"/>
                  <a:pt x="536" y="3"/>
                </a:cubicBezTo>
                <a:cubicBezTo>
                  <a:pt x="534" y="5"/>
                  <a:pt x="533" y="8"/>
                  <a:pt x="532" y="10"/>
                </a:cubicBezTo>
                <a:cubicBezTo>
                  <a:pt x="532" y="14"/>
                  <a:pt x="530" y="30"/>
                  <a:pt x="529" y="44"/>
                </a:cubicBezTo>
                <a:cubicBezTo>
                  <a:pt x="522" y="44"/>
                  <a:pt x="514" y="45"/>
                  <a:pt x="507" y="45"/>
                </a:cubicBezTo>
                <a:cubicBezTo>
                  <a:pt x="504" y="31"/>
                  <a:pt x="501" y="15"/>
                  <a:pt x="500" y="12"/>
                </a:cubicBezTo>
                <a:cubicBezTo>
                  <a:pt x="499" y="9"/>
                  <a:pt x="497" y="7"/>
                  <a:pt x="495" y="5"/>
                </a:cubicBezTo>
                <a:cubicBezTo>
                  <a:pt x="493" y="4"/>
                  <a:pt x="490" y="3"/>
                  <a:pt x="487" y="3"/>
                </a:cubicBezTo>
                <a:cubicBezTo>
                  <a:pt x="484" y="4"/>
                  <a:pt x="482" y="5"/>
                  <a:pt x="480" y="7"/>
                </a:cubicBezTo>
                <a:cubicBezTo>
                  <a:pt x="478" y="9"/>
                  <a:pt x="477" y="12"/>
                  <a:pt x="477" y="15"/>
                </a:cubicBezTo>
                <a:cubicBezTo>
                  <a:pt x="477" y="18"/>
                  <a:pt x="477" y="34"/>
                  <a:pt x="477" y="48"/>
                </a:cubicBezTo>
                <a:cubicBezTo>
                  <a:pt x="469" y="49"/>
                  <a:pt x="462" y="51"/>
                  <a:pt x="455" y="52"/>
                </a:cubicBezTo>
                <a:cubicBezTo>
                  <a:pt x="450" y="38"/>
                  <a:pt x="446" y="23"/>
                  <a:pt x="445" y="20"/>
                </a:cubicBezTo>
                <a:cubicBezTo>
                  <a:pt x="444" y="17"/>
                  <a:pt x="442" y="15"/>
                  <a:pt x="439" y="13"/>
                </a:cubicBezTo>
                <a:cubicBezTo>
                  <a:pt x="437" y="12"/>
                  <a:pt x="434" y="12"/>
                  <a:pt x="431" y="12"/>
                </a:cubicBezTo>
                <a:cubicBezTo>
                  <a:pt x="428" y="13"/>
                  <a:pt x="426" y="14"/>
                  <a:pt x="424" y="17"/>
                </a:cubicBezTo>
                <a:cubicBezTo>
                  <a:pt x="422" y="19"/>
                  <a:pt x="421" y="22"/>
                  <a:pt x="422" y="25"/>
                </a:cubicBezTo>
                <a:cubicBezTo>
                  <a:pt x="422" y="28"/>
                  <a:pt x="424" y="44"/>
                  <a:pt x="425" y="58"/>
                </a:cubicBezTo>
                <a:cubicBezTo>
                  <a:pt x="418" y="60"/>
                  <a:pt x="411" y="62"/>
                  <a:pt x="404" y="64"/>
                </a:cubicBezTo>
                <a:cubicBezTo>
                  <a:pt x="398" y="51"/>
                  <a:pt x="392" y="36"/>
                  <a:pt x="390" y="33"/>
                </a:cubicBezTo>
                <a:cubicBezTo>
                  <a:pt x="389" y="30"/>
                  <a:pt x="387" y="28"/>
                  <a:pt x="384" y="27"/>
                </a:cubicBezTo>
                <a:cubicBezTo>
                  <a:pt x="382" y="26"/>
                  <a:pt x="379" y="26"/>
                  <a:pt x="376" y="27"/>
                </a:cubicBezTo>
                <a:cubicBezTo>
                  <a:pt x="373" y="28"/>
                  <a:pt x="371" y="30"/>
                  <a:pt x="369" y="32"/>
                </a:cubicBezTo>
                <a:cubicBezTo>
                  <a:pt x="368" y="34"/>
                  <a:pt x="367" y="37"/>
                  <a:pt x="368" y="40"/>
                </a:cubicBezTo>
                <a:cubicBezTo>
                  <a:pt x="369" y="43"/>
                  <a:pt x="372" y="59"/>
                  <a:pt x="375" y="73"/>
                </a:cubicBezTo>
                <a:cubicBezTo>
                  <a:pt x="368" y="76"/>
                  <a:pt x="361" y="78"/>
                  <a:pt x="354" y="81"/>
                </a:cubicBezTo>
                <a:cubicBezTo>
                  <a:pt x="347" y="69"/>
                  <a:pt x="339" y="55"/>
                  <a:pt x="338" y="52"/>
                </a:cubicBezTo>
                <a:cubicBezTo>
                  <a:pt x="336" y="49"/>
                  <a:pt x="334" y="48"/>
                  <a:pt x="331" y="47"/>
                </a:cubicBezTo>
                <a:cubicBezTo>
                  <a:pt x="328" y="46"/>
                  <a:pt x="326" y="46"/>
                  <a:pt x="323" y="47"/>
                </a:cubicBezTo>
                <a:cubicBezTo>
                  <a:pt x="320" y="49"/>
                  <a:pt x="318" y="51"/>
                  <a:pt x="317" y="53"/>
                </a:cubicBezTo>
                <a:cubicBezTo>
                  <a:pt x="316" y="56"/>
                  <a:pt x="315" y="59"/>
                  <a:pt x="316" y="61"/>
                </a:cubicBezTo>
                <a:cubicBezTo>
                  <a:pt x="317" y="65"/>
                  <a:pt x="322" y="80"/>
                  <a:pt x="327" y="93"/>
                </a:cubicBezTo>
                <a:cubicBezTo>
                  <a:pt x="320" y="97"/>
                  <a:pt x="314" y="100"/>
                  <a:pt x="307" y="104"/>
                </a:cubicBezTo>
                <a:cubicBezTo>
                  <a:pt x="298" y="92"/>
                  <a:pt x="289" y="79"/>
                  <a:pt x="287" y="76"/>
                </a:cubicBezTo>
                <a:cubicBezTo>
                  <a:pt x="286" y="74"/>
                  <a:pt x="283" y="72"/>
                  <a:pt x="280" y="72"/>
                </a:cubicBezTo>
                <a:cubicBezTo>
                  <a:pt x="278" y="71"/>
                  <a:pt x="275" y="72"/>
                  <a:pt x="272" y="73"/>
                </a:cubicBezTo>
                <a:cubicBezTo>
                  <a:pt x="270" y="75"/>
                  <a:pt x="268" y="77"/>
                  <a:pt x="267" y="80"/>
                </a:cubicBezTo>
                <a:cubicBezTo>
                  <a:pt x="266" y="82"/>
                  <a:pt x="266" y="85"/>
                  <a:pt x="267" y="88"/>
                </a:cubicBezTo>
                <a:cubicBezTo>
                  <a:pt x="268" y="91"/>
                  <a:pt x="275" y="105"/>
                  <a:pt x="281" y="119"/>
                </a:cubicBezTo>
                <a:cubicBezTo>
                  <a:pt x="275" y="123"/>
                  <a:pt x="268" y="127"/>
                  <a:pt x="262" y="131"/>
                </a:cubicBezTo>
                <a:cubicBezTo>
                  <a:pt x="253" y="120"/>
                  <a:pt x="242" y="108"/>
                  <a:pt x="240" y="106"/>
                </a:cubicBezTo>
                <a:cubicBezTo>
                  <a:pt x="238" y="103"/>
                  <a:pt x="235" y="102"/>
                  <a:pt x="232" y="102"/>
                </a:cubicBezTo>
                <a:cubicBezTo>
                  <a:pt x="230" y="102"/>
                  <a:pt x="227" y="103"/>
                  <a:pt x="224" y="104"/>
                </a:cubicBezTo>
                <a:cubicBezTo>
                  <a:pt x="222" y="106"/>
                  <a:pt x="220" y="109"/>
                  <a:pt x="220" y="111"/>
                </a:cubicBezTo>
                <a:cubicBezTo>
                  <a:pt x="219" y="114"/>
                  <a:pt x="219" y="117"/>
                  <a:pt x="221" y="119"/>
                </a:cubicBezTo>
                <a:cubicBezTo>
                  <a:pt x="223" y="122"/>
                  <a:pt x="231" y="136"/>
                  <a:pt x="238" y="149"/>
                </a:cubicBezTo>
                <a:cubicBezTo>
                  <a:pt x="232" y="153"/>
                  <a:pt x="226" y="158"/>
                  <a:pt x="221" y="163"/>
                </a:cubicBezTo>
                <a:cubicBezTo>
                  <a:pt x="210" y="153"/>
                  <a:pt x="198" y="142"/>
                  <a:pt x="196" y="140"/>
                </a:cubicBezTo>
                <a:cubicBezTo>
                  <a:pt x="194" y="138"/>
                  <a:pt x="191" y="137"/>
                  <a:pt x="188" y="137"/>
                </a:cubicBezTo>
                <a:cubicBezTo>
                  <a:pt x="185" y="137"/>
                  <a:pt x="182" y="138"/>
                  <a:pt x="180" y="140"/>
                </a:cubicBezTo>
                <a:cubicBezTo>
                  <a:pt x="178" y="142"/>
                  <a:pt x="177" y="145"/>
                  <a:pt x="176" y="148"/>
                </a:cubicBezTo>
                <a:cubicBezTo>
                  <a:pt x="176" y="150"/>
                  <a:pt x="176" y="153"/>
                  <a:pt x="178" y="156"/>
                </a:cubicBezTo>
                <a:cubicBezTo>
                  <a:pt x="180" y="158"/>
                  <a:pt x="190" y="171"/>
                  <a:pt x="198" y="183"/>
                </a:cubicBezTo>
                <a:cubicBezTo>
                  <a:pt x="193" y="188"/>
                  <a:pt x="188" y="193"/>
                  <a:pt x="182" y="199"/>
                </a:cubicBezTo>
                <a:cubicBezTo>
                  <a:pt x="171" y="190"/>
                  <a:pt x="158" y="181"/>
                  <a:pt x="155" y="179"/>
                </a:cubicBezTo>
                <a:cubicBezTo>
                  <a:pt x="153" y="177"/>
                  <a:pt x="150" y="176"/>
                  <a:pt x="147" y="177"/>
                </a:cubicBezTo>
                <a:cubicBezTo>
                  <a:pt x="145" y="177"/>
                  <a:pt x="142" y="178"/>
                  <a:pt x="140" y="180"/>
                </a:cubicBezTo>
                <a:cubicBezTo>
                  <a:pt x="138" y="183"/>
                  <a:pt x="137" y="185"/>
                  <a:pt x="137" y="188"/>
                </a:cubicBezTo>
                <a:cubicBezTo>
                  <a:pt x="137" y="191"/>
                  <a:pt x="138" y="194"/>
                  <a:pt x="140" y="196"/>
                </a:cubicBezTo>
                <a:cubicBezTo>
                  <a:pt x="142" y="198"/>
                  <a:pt x="153" y="210"/>
                  <a:pt x="163" y="221"/>
                </a:cubicBezTo>
                <a:cubicBezTo>
                  <a:pt x="158" y="227"/>
                  <a:pt x="153" y="233"/>
                  <a:pt x="148" y="238"/>
                </a:cubicBezTo>
                <a:cubicBezTo>
                  <a:pt x="136" y="231"/>
                  <a:pt x="122" y="223"/>
                  <a:pt x="119" y="221"/>
                </a:cubicBezTo>
                <a:cubicBezTo>
                  <a:pt x="117" y="220"/>
                  <a:pt x="114" y="220"/>
                  <a:pt x="111" y="220"/>
                </a:cubicBezTo>
                <a:cubicBezTo>
                  <a:pt x="108" y="221"/>
                  <a:pt x="106" y="222"/>
                  <a:pt x="104" y="225"/>
                </a:cubicBezTo>
                <a:cubicBezTo>
                  <a:pt x="102" y="227"/>
                  <a:pt x="102" y="230"/>
                  <a:pt x="102" y="233"/>
                </a:cubicBezTo>
                <a:cubicBezTo>
                  <a:pt x="102" y="236"/>
                  <a:pt x="103" y="238"/>
                  <a:pt x="105" y="240"/>
                </a:cubicBezTo>
                <a:cubicBezTo>
                  <a:pt x="108" y="242"/>
                  <a:pt x="120" y="253"/>
                  <a:pt x="131" y="263"/>
                </a:cubicBezTo>
                <a:cubicBezTo>
                  <a:pt x="127" y="269"/>
                  <a:pt x="122" y="275"/>
                  <a:pt x="118" y="282"/>
                </a:cubicBezTo>
                <a:cubicBezTo>
                  <a:pt x="105" y="276"/>
                  <a:pt x="91" y="269"/>
                  <a:pt x="88" y="268"/>
                </a:cubicBezTo>
                <a:cubicBezTo>
                  <a:pt x="85" y="266"/>
                  <a:pt x="82" y="266"/>
                  <a:pt x="80" y="267"/>
                </a:cubicBezTo>
                <a:cubicBezTo>
                  <a:pt x="77" y="268"/>
                  <a:pt x="75" y="270"/>
                  <a:pt x="73" y="273"/>
                </a:cubicBezTo>
                <a:cubicBezTo>
                  <a:pt x="72" y="275"/>
                  <a:pt x="71" y="278"/>
                  <a:pt x="72" y="281"/>
                </a:cubicBezTo>
                <a:cubicBezTo>
                  <a:pt x="72" y="284"/>
                  <a:pt x="74" y="286"/>
                  <a:pt x="76" y="288"/>
                </a:cubicBezTo>
                <a:cubicBezTo>
                  <a:pt x="79" y="290"/>
                  <a:pt x="92" y="299"/>
                  <a:pt x="104" y="307"/>
                </a:cubicBezTo>
                <a:cubicBezTo>
                  <a:pt x="100" y="314"/>
                  <a:pt x="97" y="321"/>
                  <a:pt x="93" y="328"/>
                </a:cubicBezTo>
                <a:cubicBezTo>
                  <a:pt x="79" y="323"/>
                  <a:pt x="64" y="318"/>
                  <a:pt x="61" y="317"/>
                </a:cubicBezTo>
                <a:cubicBezTo>
                  <a:pt x="59" y="316"/>
                  <a:pt x="56" y="316"/>
                  <a:pt x="53" y="317"/>
                </a:cubicBezTo>
                <a:cubicBezTo>
                  <a:pt x="51" y="319"/>
                  <a:pt x="48" y="321"/>
                  <a:pt x="47" y="323"/>
                </a:cubicBezTo>
                <a:cubicBezTo>
                  <a:pt x="46" y="326"/>
                  <a:pt x="46" y="329"/>
                  <a:pt x="47" y="332"/>
                </a:cubicBezTo>
                <a:cubicBezTo>
                  <a:pt x="48" y="334"/>
                  <a:pt x="49" y="337"/>
                  <a:pt x="52" y="338"/>
                </a:cubicBezTo>
                <a:cubicBezTo>
                  <a:pt x="55" y="340"/>
                  <a:pt x="68" y="348"/>
                  <a:pt x="81" y="355"/>
                </a:cubicBezTo>
                <a:cubicBezTo>
                  <a:pt x="78" y="362"/>
                  <a:pt x="76" y="369"/>
                  <a:pt x="73" y="376"/>
                </a:cubicBezTo>
                <a:cubicBezTo>
                  <a:pt x="59" y="373"/>
                  <a:pt x="43" y="369"/>
                  <a:pt x="40" y="369"/>
                </a:cubicBezTo>
                <a:cubicBezTo>
                  <a:pt x="37" y="368"/>
                  <a:pt x="34" y="369"/>
                  <a:pt x="32" y="370"/>
                </a:cubicBezTo>
                <a:cubicBezTo>
                  <a:pt x="30" y="372"/>
                  <a:pt x="28" y="374"/>
                  <a:pt x="27" y="377"/>
                </a:cubicBezTo>
                <a:cubicBezTo>
                  <a:pt x="26" y="379"/>
                  <a:pt x="26" y="382"/>
                  <a:pt x="27" y="385"/>
                </a:cubicBezTo>
                <a:cubicBezTo>
                  <a:pt x="28" y="388"/>
                  <a:pt x="30" y="390"/>
                  <a:pt x="33" y="391"/>
                </a:cubicBezTo>
                <a:cubicBezTo>
                  <a:pt x="36" y="392"/>
                  <a:pt x="50" y="399"/>
                  <a:pt x="64" y="404"/>
                </a:cubicBezTo>
                <a:cubicBezTo>
                  <a:pt x="62" y="412"/>
                  <a:pt x="60" y="419"/>
                  <a:pt x="58" y="426"/>
                </a:cubicBezTo>
                <a:cubicBezTo>
                  <a:pt x="44" y="425"/>
                  <a:pt x="28" y="423"/>
                  <a:pt x="25" y="422"/>
                </a:cubicBezTo>
                <a:cubicBezTo>
                  <a:pt x="22" y="422"/>
                  <a:pt x="19" y="423"/>
                  <a:pt x="17" y="425"/>
                </a:cubicBezTo>
                <a:cubicBezTo>
                  <a:pt x="14" y="426"/>
                  <a:pt x="13" y="429"/>
                  <a:pt x="12" y="432"/>
                </a:cubicBezTo>
                <a:cubicBezTo>
                  <a:pt x="12" y="435"/>
                  <a:pt x="12" y="437"/>
                  <a:pt x="13" y="440"/>
                </a:cubicBezTo>
                <a:cubicBezTo>
                  <a:pt x="15" y="442"/>
                  <a:pt x="17" y="444"/>
                  <a:pt x="20" y="445"/>
                </a:cubicBezTo>
                <a:cubicBezTo>
                  <a:pt x="23" y="446"/>
                  <a:pt x="38" y="451"/>
                  <a:pt x="52" y="455"/>
                </a:cubicBezTo>
                <a:cubicBezTo>
                  <a:pt x="50" y="463"/>
                  <a:pt x="49" y="470"/>
                  <a:pt x="48" y="478"/>
                </a:cubicBezTo>
                <a:cubicBezTo>
                  <a:pt x="34" y="478"/>
                  <a:pt x="18" y="477"/>
                  <a:pt x="15" y="477"/>
                </a:cubicBezTo>
                <a:cubicBezTo>
                  <a:pt x="12" y="477"/>
                  <a:pt x="9" y="479"/>
                  <a:pt x="7" y="481"/>
                </a:cubicBezTo>
                <a:cubicBezTo>
                  <a:pt x="5" y="482"/>
                  <a:pt x="4" y="485"/>
                  <a:pt x="3" y="488"/>
                </a:cubicBezTo>
                <a:cubicBezTo>
                  <a:pt x="3" y="491"/>
                  <a:pt x="4" y="494"/>
                  <a:pt x="5" y="496"/>
                </a:cubicBezTo>
                <a:cubicBezTo>
                  <a:pt x="7" y="498"/>
                  <a:pt x="9" y="500"/>
                  <a:pt x="12" y="501"/>
                </a:cubicBezTo>
                <a:cubicBezTo>
                  <a:pt x="15" y="501"/>
                  <a:pt x="31" y="505"/>
                  <a:pt x="45" y="507"/>
                </a:cubicBezTo>
                <a:cubicBezTo>
                  <a:pt x="45" y="515"/>
                  <a:pt x="44" y="522"/>
                  <a:pt x="44" y="530"/>
                </a:cubicBezTo>
                <a:cubicBezTo>
                  <a:pt x="30" y="531"/>
                  <a:pt x="14" y="533"/>
                  <a:pt x="10" y="533"/>
                </a:cubicBezTo>
                <a:cubicBezTo>
                  <a:pt x="7" y="533"/>
                  <a:pt x="5" y="535"/>
                  <a:pt x="3" y="537"/>
                </a:cubicBezTo>
                <a:cubicBezTo>
                  <a:pt x="1" y="539"/>
                  <a:pt x="0" y="542"/>
                  <a:pt x="0" y="545"/>
                </a:cubicBezTo>
                <a:cubicBezTo>
                  <a:pt x="0" y="548"/>
                  <a:pt x="1" y="551"/>
                  <a:pt x="3" y="553"/>
                </a:cubicBezTo>
                <a:cubicBezTo>
                  <a:pt x="5" y="555"/>
                  <a:pt x="7" y="556"/>
                  <a:pt x="10" y="557"/>
                </a:cubicBezTo>
                <a:cubicBezTo>
                  <a:pt x="14" y="557"/>
                  <a:pt x="30" y="558"/>
                  <a:pt x="44" y="560"/>
                </a:cubicBezTo>
                <a:cubicBezTo>
                  <a:pt x="44" y="567"/>
                  <a:pt x="45" y="575"/>
                  <a:pt x="45" y="582"/>
                </a:cubicBezTo>
                <a:cubicBezTo>
                  <a:pt x="31" y="585"/>
                  <a:pt x="15" y="588"/>
                  <a:pt x="12" y="589"/>
                </a:cubicBezTo>
                <a:cubicBezTo>
                  <a:pt x="9" y="590"/>
                  <a:pt x="7" y="591"/>
                  <a:pt x="5" y="594"/>
                </a:cubicBezTo>
                <a:cubicBezTo>
                  <a:pt x="4" y="596"/>
                  <a:pt x="3" y="599"/>
                  <a:pt x="3" y="602"/>
                </a:cubicBezTo>
                <a:cubicBezTo>
                  <a:pt x="4" y="605"/>
                  <a:pt x="5" y="607"/>
                  <a:pt x="7" y="609"/>
                </a:cubicBezTo>
                <a:cubicBezTo>
                  <a:pt x="9" y="611"/>
                  <a:pt x="12" y="613"/>
                  <a:pt x="15" y="612"/>
                </a:cubicBezTo>
                <a:cubicBezTo>
                  <a:pt x="18" y="612"/>
                  <a:pt x="34" y="612"/>
                  <a:pt x="48" y="612"/>
                </a:cubicBezTo>
                <a:cubicBezTo>
                  <a:pt x="49" y="620"/>
                  <a:pt x="50" y="627"/>
                  <a:pt x="52" y="634"/>
                </a:cubicBezTo>
                <a:cubicBezTo>
                  <a:pt x="38" y="639"/>
                  <a:pt x="23" y="644"/>
                  <a:pt x="20" y="645"/>
                </a:cubicBezTo>
                <a:cubicBezTo>
                  <a:pt x="17" y="645"/>
                  <a:pt x="15" y="647"/>
                  <a:pt x="13" y="650"/>
                </a:cubicBezTo>
                <a:cubicBezTo>
                  <a:pt x="12" y="652"/>
                  <a:pt x="12" y="655"/>
                  <a:pt x="12" y="658"/>
                </a:cubicBezTo>
                <a:cubicBezTo>
                  <a:pt x="13" y="661"/>
                  <a:pt x="14" y="664"/>
                  <a:pt x="17" y="665"/>
                </a:cubicBezTo>
                <a:cubicBezTo>
                  <a:pt x="19" y="667"/>
                  <a:pt x="22" y="668"/>
                  <a:pt x="25" y="668"/>
                </a:cubicBezTo>
                <a:cubicBezTo>
                  <a:pt x="28" y="667"/>
                  <a:pt x="44" y="665"/>
                  <a:pt x="58" y="664"/>
                </a:cubicBezTo>
                <a:cubicBezTo>
                  <a:pt x="60" y="671"/>
                  <a:pt x="62" y="678"/>
                  <a:pt x="64" y="686"/>
                </a:cubicBezTo>
                <a:cubicBezTo>
                  <a:pt x="50" y="691"/>
                  <a:pt x="36" y="698"/>
                  <a:pt x="33" y="699"/>
                </a:cubicBezTo>
                <a:cubicBezTo>
                  <a:pt x="30" y="700"/>
                  <a:pt x="28" y="702"/>
                  <a:pt x="27" y="705"/>
                </a:cubicBezTo>
                <a:cubicBezTo>
                  <a:pt x="26" y="708"/>
                  <a:pt x="26" y="710"/>
                  <a:pt x="27" y="713"/>
                </a:cubicBezTo>
                <a:cubicBezTo>
                  <a:pt x="28" y="716"/>
                  <a:pt x="30" y="718"/>
                  <a:pt x="32" y="720"/>
                </a:cubicBezTo>
                <a:cubicBezTo>
                  <a:pt x="34" y="721"/>
                  <a:pt x="37" y="722"/>
                  <a:pt x="40" y="721"/>
                </a:cubicBezTo>
                <a:cubicBezTo>
                  <a:pt x="43" y="721"/>
                  <a:pt x="59" y="717"/>
                  <a:pt x="73" y="714"/>
                </a:cubicBezTo>
                <a:cubicBezTo>
                  <a:pt x="76" y="721"/>
                  <a:pt x="78" y="728"/>
                  <a:pt x="81" y="735"/>
                </a:cubicBezTo>
                <a:cubicBezTo>
                  <a:pt x="68" y="742"/>
                  <a:pt x="55" y="750"/>
                  <a:pt x="52" y="752"/>
                </a:cubicBezTo>
                <a:cubicBezTo>
                  <a:pt x="49" y="753"/>
                  <a:pt x="48" y="755"/>
                  <a:pt x="47" y="758"/>
                </a:cubicBezTo>
                <a:cubicBezTo>
                  <a:pt x="46" y="761"/>
                  <a:pt x="46" y="764"/>
                  <a:pt x="47" y="766"/>
                </a:cubicBezTo>
                <a:cubicBezTo>
                  <a:pt x="48" y="769"/>
                  <a:pt x="51" y="771"/>
                  <a:pt x="53" y="772"/>
                </a:cubicBezTo>
                <a:cubicBezTo>
                  <a:pt x="56" y="774"/>
                  <a:pt x="59" y="774"/>
                  <a:pt x="61" y="773"/>
                </a:cubicBezTo>
                <a:cubicBezTo>
                  <a:pt x="64" y="772"/>
                  <a:pt x="79" y="767"/>
                  <a:pt x="93" y="762"/>
                </a:cubicBezTo>
                <a:cubicBezTo>
                  <a:pt x="97" y="769"/>
                  <a:pt x="100" y="776"/>
                  <a:pt x="104" y="782"/>
                </a:cubicBezTo>
                <a:cubicBezTo>
                  <a:pt x="92" y="791"/>
                  <a:pt x="79" y="800"/>
                  <a:pt x="76" y="802"/>
                </a:cubicBezTo>
                <a:cubicBezTo>
                  <a:pt x="74" y="804"/>
                  <a:pt x="72" y="806"/>
                  <a:pt x="72" y="809"/>
                </a:cubicBezTo>
                <a:cubicBezTo>
                  <a:pt x="71" y="812"/>
                  <a:pt x="72" y="815"/>
                  <a:pt x="73" y="817"/>
                </a:cubicBezTo>
                <a:cubicBezTo>
                  <a:pt x="75" y="820"/>
                  <a:pt x="77" y="822"/>
                  <a:pt x="80" y="823"/>
                </a:cubicBezTo>
                <a:cubicBezTo>
                  <a:pt x="82" y="824"/>
                  <a:pt x="85" y="824"/>
                  <a:pt x="88" y="822"/>
                </a:cubicBezTo>
                <a:cubicBezTo>
                  <a:pt x="91" y="821"/>
                  <a:pt x="105" y="814"/>
                  <a:pt x="118" y="808"/>
                </a:cubicBezTo>
                <a:cubicBezTo>
                  <a:pt x="122" y="815"/>
                  <a:pt x="127" y="821"/>
                  <a:pt x="131" y="827"/>
                </a:cubicBezTo>
                <a:cubicBezTo>
                  <a:pt x="120" y="837"/>
                  <a:pt x="108" y="847"/>
                  <a:pt x="105" y="850"/>
                </a:cubicBezTo>
                <a:cubicBezTo>
                  <a:pt x="103" y="852"/>
                  <a:pt x="102" y="854"/>
                  <a:pt x="102" y="857"/>
                </a:cubicBezTo>
                <a:cubicBezTo>
                  <a:pt x="102" y="860"/>
                  <a:pt x="102" y="863"/>
                  <a:pt x="104" y="865"/>
                </a:cubicBezTo>
                <a:cubicBezTo>
                  <a:pt x="106" y="867"/>
                  <a:pt x="108" y="869"/>
                  <a:pt x="111" y="870"/>
                </a:cubicBezTo>
                <a:cubicBezTo>
                  <a:pt x="114" y="870"/>
                  <a:pt x="117" y="870"/>
                  <a:pt x="119" y="869"/>
                </a:cubicBezTo>
                <a:cubicBezTo>
                  <a:pt x="122" y="867"/>
                  <a:pt x="136" y="859"/>
                  <a:pt x="148" y="851"/>
                </a:cubicBezTo>
                <a:cubicBezTo>
                  <a:pt x="153" y="857"/>
                  <a:pt x="158" y="863"/>
                  <a:pt x="163" y="869"/>
                </a:cubicBezTo>
                <a:cubicBezTo>
                  <a:pt x="153" y="880"/>
                  <a:pt x="142" y="891"/>
                  <a:pt x="140" y="894"/>
                </a:cubicBezTo>
                <a:cubicBezTo>
                  <a:pt x="138" y="896"/>
                  <a:pt x="137" y="899"/>
                  <a:pt x="137" y="902"/>
                </a:cubicBezTo>
                <a:cubicBezTo>
                  <a:pt x="137" y="904"/>
                  <a:pt x="138" y="907"/>
                  <a:pt x="140" y="909"/>
                </a:cubicBezTo>
                <a:cubicBezTo>
                  <a:pt x="142" y="912"/>
                  <a:pt x="145" y="913"/>
                  <a:pt x="147" y="913"/>
                </a:cubicBezTo>
                <a:cubicBezTo>
                  <a:pt x="150" y="914"/>
                  <a:pt x="153" y="913"/>
                  <a:pt x="155" y="911"/>
                </a:cubicBezTo>
                <a:cubicBezTo>
                  <a:pt x="158" y="909"/>
                  <a:pt x="171" y="900"/>
                  <a:pt x="182" y="891"/>
                </a:cubicBezTo>
                <a:cubicBezTo>
                  <a:pt x="188" y="897"/>
                  <a:pt x="193" y="902"/>
                  <a:pt x="198" y="907"/>
                </a:cubicBezTo>
                <a:cubicBezTo>
                  <a:pt x="190" y="919"/>
                  <a:pt x="180" y="932"/>
                  <a:pt x="178" y="934"/>
                </a:cubicBezTo>
                <a:cubicBezTo>
                  <a:pt x="176" y="937"/>
                  <a:pt x="176" y="940"/>
                  <a:pt x="176" y="942"/>
                </a:cubicBezTo>
                <a:cubicBezTo>
                  <a:pt x="177" y="945"/>
                  <a:pt x="178" y="948"/>
                  <a:pt x="180" y="950"/>
                </a:cubicBezTo>
                <a:cubicBezTo>
                  <a:pt x="182" y="952"/>
                  <a:pt x="185" y="953"/>
                  <a:pt x="188" y="953"/>
                </a:cubicBezTo>
                <a:cubicBezTo>
                  <a:pt x="191" y="953"/>
                  <a:pt x="194" y="952"/>
                  <a:pt x="196" y="950"/>
                </a:cubicBezTo>
                <a:cubicBezTo>
                  <a:pt x="198" y="948"/>
                  <a:pt x="210" y="937"/>
                  <a:pt x="221" y="927"/>
                </a:cubicBezTo>
                <a:cubicBezTo>
                  <a:pt x="226" y="932"/>
                  <a:pt x="232" y="937"/>
                  <a:pt x="238" y="941"/>
                </a:cubicBezTo>
                <a:cubicBezTo>
                  <a:pt x="231" y="954"/>
                  <a:pt x="223" y="968"/>
                  <a:pt x="221" y="970"/>
                </a:cubicBezTo>
                <a:cubicBezTo>
                  <a:pt x="219" y="973"/>
                  <a:pt x="219" y="976"/>
                  <a:pt x="220" y="979"/>
                </a:cubicBezTo>
                <a:cubicBezTo>
                  <a:pt x="220" y="981"/>
                  <a:pt x="222" y="984"/>
                  <a:pt x="224" y="986"/>
                </a:cubicBezTo>
                <a:cubicBezTo>
                  <a:pt x="227" y="987"/>
                  <a:pt x="230" y="988"/>
                  <a:pt x="232" y="988"/>
                </a:cubicBezTo>
                <a:cubicBezTo>
                  <a:pt x="235" y="988"/>
                  <a:pt x="238" y="986"/>
                  <a:pt x="240" y="984"/>
                </a:cubicBezTo>
                <a:cubicBezTo>
                  <a:pt x="242" y="982"/>
                  <a:pt x="253" y="970"/>
                  <a:pt x="262" y="959"/>
                </a:cubicBezTo>
                <a:cubicBezTo>
                  <a:pt x="268" y="963"/>
                  <a:pt x="275" y="967"/>
                  <a:pt x="281" y="971"/>
                </a:cubicBezTo>
                <a:cubicBezTo>
                  <a:pt x="275" y="984"/>
                  <a:pt x="268" y="999"/>
                  <a:pt x="267" y="1002"/>
                </a:cubicBezTo>
                <a:cubicBezTo>
                  <a:pt x="266" y="1005"/>
                  <a:pt x="266" y="1008"/>
                  <a:pt x="267" y="1010"/>
                </a:cubicBezTo>
                <a:cubicBezTo>
                  <a:pt x="268" y="1013"/>
                  <a:pt x="270" y="1015"/>
                  <a:pt x="272" y="1017"/>
                </a:cubicBezTo>
                <a:cubicBezTo>
                  <a:pt x="275" y="1018"/>
                  <a:pt x="278" y="1019"/>
                  <a:pt x="280" y="1018"/>
                </a:cubicBezTo>
                <a:cubicBezTo>
                  <a:pt x="283" y="1018"/>
                  <a:pt x="286" y="1016"/>
                  <a:pt x="287" y="1014"/>
                </a:cubicBezTo>
                <a:cubicBezTo>
                  <a:pt x="289" y="1011"/>
                  <a:pt x="298" y="998"/>
                  <a:pt x="307" y="986"/>
                </a:cubicBezTo>
                <a:cubicBezTo>
                  <a:pt x="314" y="990"/>
                  <a:pt x="320" y="993"/>
                  <a:pt x="327" y="996"/>
                </a:cubicBezTo>
                <a:cubicBezTo>
                  <a:pt x="322" y="1010"/>
                  <a:pt x="317" y="1025"/>
                  <a:pt x="316" y="1028"/>
                </a:cubicBezTo>
                <a:cubicBezTo>
                  <a:pt x="315" y="1031"/>
                  <a:pt x="316" y="1034"/>
                  <a:pt x="317" y="1037"/>
                </a:cubicBezTo>
                <a:cubicBezTo>
                  <a:pt x="318" y="1039"/>
                  <a:pt x="320" y="1041"/>
                  <a:pt x="323" y="1042"/>
                </a:cubicBezTo>
                <a:cubicBezTo>
                  <a:pt x="326" y="1044"/>
                  <a:pt x="328" y="1044"/>
                  <a:pt x="331" y="1043"/>
                </a:cubicBezTo>
                <a:cubicBezTo>
                  <a:pt x="334" y="1042"/>
                  <a:pt x="336" y="1041"/>
                  <a:pt x="338" y="1038"/>
                </a:cubicBezTo>
                <a:cubicBezTo>
                  <a:pt x="339" y="1035"/>
                  <a:pt x="347" y="1021"/>
                  <a:pt x="354" y="1009"/>
                </a:cubicBezTo>
                <a:cubicBezTo>
                  <a:pt x="361" y="1011"/>
                  <a:pt x="368" y="1014"/>
                  <a:pt x="375" y="1017"/>
                </a:cubicBezTo>
                <a:cubicBezTo>
                  <a:pt x="372" y="1031"/>
                  <a:pt x="369" y="1046"/>
                  <a:pt x="368" y="1050"/>
                </a:cubicBezTo>
                <a:cubicBezTo>
                  <a:pt x="367" y="1052"/>
                  <a:pt x="368" y="1055"/>
                  <a:pt x="369" y="1058"/>
                </a:cubicBezTo>
                <a:cubicBezTo>
                  <a:pt x="371" y="1060"/>
                  <a:pt x="373" y="1062"/>
                  <a:pt x="376" y="1063"/>
                </a:cubicBezTo>
                <a:cubicBezTo>
                  <a:pt x="379" y="1064"/>
                  <a:pt x="382" y="1064"/>
                  <a:pt x="384" y="1063"/>
                </a:cubicBezTo>
                <a:cubicBezTo>
                  <a:pt x="387" y="1062"/>
                  <a:pt x="389" y="1060"/>
                  <a:pt x="390" y="1057"/>
                </a:cubicBezTo>
                <a:cubicBezTo>
                  <a:pt x="392" y="1054"/>
                  <a:pt x="398" y="1039"/>
                  <a:pt x="404" y="1026"/>
                </a:cubicBezTo>
                <a:cubicBezTo>
                  <a:pt x="411" y="1028"/>
                  <a:pt x="418" y="1030"/>
                  <a:pt x="425" y="1032"/>
                </a:cubicBezTo>
                <a:cubicBezTo>
                  <a:pt x="424" y="1046"/>
                  <a:pt x="422" y="1062"/>
                  <a:pt x="422" y="1065"/>
                </a:cubicBezTo>
                <a:cubicBezTo>
                  <a:pt x="421" y="1068"/>
                  <a:pt x="422" y="1071"/>
                  <a:pt x="424" y="1073"/>
                </a:cubicBezTo>
                <a:cubicBezTo>
                  <a:pt x="426" y="1075"/>
                  <a:pt x="428" y="1077"/>
                  <a:pt x="431" y="1078"/>
                </a:cubicBezTo>
                <a:cubicBezTo>
                  <a:pt x="434" y="1078"/>
                  <a:pt x="437" y="1078"/>
                  <a:pt x="439" y="1076"/>
                </a:cubicBezTo>
                <a:cubicBezTo>
                  <a:pt x="442" y="1075"/>
                  <a:pt x="444" y="1073"/>
                  <a:pt x="445" y="1070"/>
                </a:cubicBezTo>
                <a:cubicBezTo>
                  <a:pt x="446" y="1067"/>
                  <a:pt x="450" y="1052"/>
                  <a:pt x="455" y="1038"/>
                </a:cubicBezTo>
                <a:cubicBezTo>
                  <a:pt x="462" y="1039"/>
                  <a:pt x="469" y="1040"/>
                  <a:pt x="477" y="1041"/>
                </a:cubicBezTo>
                <a:cubicBezTo>
                  <a:pt x="477" y="1056"/>
                  <a:pt x="477" y="1072"/>
                  <a:pt x="477" y="1075"/>
                </a:cubicBezTo>
                <a:cubicBezTo>
                  <a:pt x="477" y="1078"/>
                  <a:pt x="478" y="1081"/>
                  <a:pt x="480" y="1083"/>
                </a:cubicBezTo>
                <a:cubicBezTo>
                  <a:pt x="482" y="1085"/>
                  <a:pt x="484" y="1086"/>
                  <a:pt x="487" y="1087"/>
                </a:cubicBezTo>
                <a:cubicBezTo>
                  <a:pt x="490" y="1087"/>
                  <a:pt x="493" y="1086"/>
                  <a:pt x="495" y="1085"/>
                </a:cubicBezTo>
                <a:cubicBezTo>
                  <a:pt x="497" y="1083"/>
                  <a:pt x="499" y="1081"/>
                  <a:pt x="500" y="1078"/>
                </a:cubicBezTo>
                <a:cubicBezTo>
                  <a:pt x="501" y="1074"/>
                  <a:pt x="504" y="1059"/>
                  <a:pt x="507" y="1045"/>
                </a:cubicBezTo>
                <a:cubicBezTo>
                  <a:pt x="514" y="1045"/>
                  <a:pt x="522" y="1045"/>
                  <a:pt x="529" y="1046"/>
                </a:cubicBezTo>
                <a:cubicBezTo>
                  <a:pt x="530" y="1060"/>
                  <a:pt x="532" y="1076"/>
                  <a:pt x="532" y="1079"/>
                </a:cubicBezTo>
                <a:cubicBezTo>
                  <a:pt x="533" y="1082"/>
                  <a:pt x="534" y="1085"/>
                  <a:pt x="536" y="1087"/>
                </a:cubicBezTo>
                <a:cubicBezTo>
                  <a:pt x="538" y="1089"/>
                  <a:pt x="541" y="1090"/>
                  <a:pt x="544" y="1090"/>
                </a:cubicBezTo>
                <a:cubicBezTo>
                  <a:pt x="547" y="1090"/>
                  <a:pt x="550" y="1088"/>
                  <a:pt x="552" y="1087"/>
                </a:cubicBezTo>
                <a:cubicBezTo>
                  <a:pt x="554" y="1085"/>
                  <a:pt x="555" y="1082"/>
                  <a:pt x="556" y="1079"/>
                </a:cubicBezTo>
                <a:cubicBezTo>
                  <a:pt x="556" y="1076"/>
                  <a:pt x="558" y="1060"/>
                  <a:pt x="559" y="1046"/>
                </a:cubicBezTo>
                <a:cubicBezTo>
                  <a:pt x="566" y="1045"/>
                  <a:pt x="574" y="1045"/>
                  <a:pt x="581" y="1045"/>
                </a:cubicBezTo>
                <a:cubicBezTo>
                  <a:pt x="584" y="1059"/>
                  <a:pt x="587" y="1074"/>
                  <a:pt x="588" y="1078"/>
                </a:cubicBezTo>
                <a:cubicBezTo>
                  <a:pt x="589" y="1081"/>
                  <a:pt x="590" y="1083"/>
                  <a:pt x="593" y="1085"/>
                </a:cubicBezTo>
                <a:cubicBezTo>
                  <a:pt x="595" y="1086"/>
                  <a:pt x="598" y="1087"/>
                  <a:pt x="601" y="1087"/>
                </a:cubicBezTo>
                <a:cubicBezTo>
                  <a:pt x="604" y="1086"/>
                  <a:pt x="606" y="1085"/>
                  <a:pt x="608" y="1083"/>
                </a:cubicBezTo>
                <a:cubicBezTo>
                  <a:pt x="610" y="1081"/>
                  <a:pt x="611" y="1078"/>
                  <a:pt x="611" y="1075"/>
                </a:cubicBezTo>
                <a:cubicBezTo>
                  <a:pt x="611" y="1072"/>
                  <a:pt x="611" y="1056"/>
                  <a:pt x="611" y="1041"/>
                </a:cubicBezTo>
                <a:cubicBezTo>
                  <a:pt x="619" y="1040"/>
                  <a:pt x="626" y="1039"/>
                  <a:pt x="633" y="1038"/>
                </a:cubicBezTo>
                <a:cubicBezTo>
                  <a:pt x="638" y="1052"/>
                  <a:pt x="642" y="1067"/>
                  <a:pt x="643" y="1070"/>
                </a:cubicBezTo>
                <a:cubicBezTo>
                  <a:pt x="644" y="1073"/>
                  <a:pt x="646" y="1075"/>
                  <a:pt x="649" y="1076"/>
                </a:cubicBezTo>
                <a:cubicBezTo>
                  <a:pt x="651" y="1078"/>
                  <a:pt x="654" y="1078"/>
                  <a:pt x="657" y="1078"/>
                </a:cubicBezTo>
                <a:cubicBezTo>
                  <a:pt x="660" y="1077"/>
                  <a:pt x="662" y="1075"/>
                  <a:pt x="664" y="1073"/>
                </a:cubicBezTo>
                <a:cubicBezTo>
                  <a:pt x="666" y="1071"/>
                  <a:pt x="667" y="1068"/>
                  <a:pt x="666" y="1065"/>
                </a:cubicBezTo>
                <a:cubicBezTo>
                  <a:pt x="666" y="1062"/>
                  <a:pt x="664" y="1046"/>
                  <a:pt x="663" y="1032"/>
                </a:cubicBezTo>
                <a:cubicBezTo>
                  <a:pt x="670" y="1030"/>
                  <a:pt x="677" y="1028"/>
                  <a:pt x="684" y="1026"/>
                </a:cubicBezTo>
                <a:cubicBezTo>
                  <a:pt x="690" y="1039"/>
                  <a:pt x="696" y="1054"/>
                  <a:pt x="698" y="1057"/>
                </a:cubicBezTo>
                <a:cubicBezTo>
                  <a:pt x="699" y="1060"/>
                  <a:pt x="701" y="1062"/>
                  <a:pt x="704" y="1063"/>
                </a:cubicBezTo>
                <a:cubicBezTo>
                  <a:pt x="706" y="1064"/>
                  <a:pt x="709" y="1064"/>
                  <a:pt x="712" y="1063"/>
                </a:cubicBezTo>
                <a:cubicBezTo>
                  <a:pt x="715" y="1062"/>
                  <a:pt x="717" y="1060"/>
                  <a:pt x="719" y="1058"/>
                </a:cubicBezTo>
                <a:cubicBezTo>
                  <a:pt x="720" y="1055"/>
                  <a:pt x="721" y="1052"/>
                  <a:pt x="720" y="1050"/>
                </a:cubicBezTo>
                <a:cubicBezTo>
                  <a:pt x="719" y="1046"/>
                  <a:pt x="716" y="1031"/>
                  <a:pt x="713" y="1017"/>
                </a:cubicBezTo>
                <a:cubicBezTo>
                  <a:pt x="720" y="1014"/>
                  <a:pt x="727" y="1011"/>
                  <a:pt x="734" y="1009"/>
                </a:cubicBezTo>
                <a:cubicBezTo>
                  <a:pt x="741" y="1021"/>
                  <a:pt x="749" y="1035"/>
                  <a:pt x="750" y="1038"/>
                </a:cubicBezTo>
                <a:cubicBezTo>
                  <a:pt x="752" y="1041"/>
                  <a:pt x="754" y="1042"/>
                  <a:pt x="757" y="1043"/>
                </a:cubicBezTo>
                <a:cubicBezTo>
                  <a:pt x="760" y="1044"/>
                  <a:pt x="762" y="1044"/>
                  <a:pt x="765" y="1042"/>
                </a:cubicBezTo>
                <a:cubicBezTo>
                  <a:pt x="768" y="1041"/>
                  <a:pt x="770" y="1039"/>
                  <a:pt x="771" y="1037"/>
                </a:cubicBezTo>
                <a:cubicBezTo>
                  <a:pt x="772" y="1034"/>
                  <a:pt x="773" y="1031"/>
                  <a:pt x="772" y="1028"/>
                </a:cubicBezTo>
                <a:cubicBezTo>
                  <a:pt x="771" y="1025"/>
                  <a:pt x="766" y="1010"/>
                  <a:pt x="761" y="996"/>
                </a:cubicBezTo>
                <a:cubicBezTo>
                  <a:pt x="768" y="993"/>
                  <a:pt x="774" y="990"/>
                  <a:pt x="781" y="986"/>
                </a:cubicBezTo>
                <a:cubicBezTo>
                  <a:pt x="790" y="998"/>
                  <a:pt x="799" y="1011"/>
                  <a:pt x="801" y="1014"/>
                </a:cubicBezTo>
                <a:cubicBezTo>
                  <a:pt x="802" y="1016"/>
                  <a:pt x="805" y="1018"/>
                  <a:pt x="808" y="1018"/>
                </a:cubicBezTo>
                <a:cubicBezTo>
                  <a:pt x="810" y="1019"/>
                  <a:pt x="813" y="1018"/>
                  <a:pt x="816" y="1017"/>
                </a:cubicBezTo>
                <a:cubicBezTo>
                  <a:pt x="818" y="1015"/>
                  <a:pt x="820" y="1013"/>
                  <a:pt x="821" y="1010"/>
                </a:cubicBezTo>
                <a:cubicBezTo>
                  <a:pt x="822" y="1008"/>
                  <a:pt x="822" y="1005"/>
                  <a:pt x="821" y="1002"/>
                </a:cubicBezTo>
                <a:cubicBezTo>
                  <a:pt x="820" y="999"/>
                  <a:pt x="813" y="984"/>
                  <a:pt x="807" y="971"/>
                </a:cubicBezTo>
                <a:cubicBezTo>
                  <a:pt x="813" y="967"/>
                  <a:pt x="820" y="963"/>
                  <a:pt x="826" y="959"/>
                </a:cubicBezTo>
                <a:cubicBezTo>
                  <a:pt x="835" y="970"/>
                  <a:pt x="846" y="982"/>
                  <a:pt x="848" y="984"/>
                </a:cubicBezTo>
                <a:cubicBezTo>
                  <a:pt x="850" y="986"/>
                  <a:pt x="853" y="988"/>
                  <a:pt x="856" y="988"/>
                </a:cubicBezTo>
                <a:cubicBezTo>
                  <a:pt x="858" y="988"/>
                  <a:pt x="861" y="987"/>
                  <a:pt x="864" y="986"/>
                </a:cubicBezTo>
                <a:cubicBezTo>
                  <a:pt x="866" y="984"/>
                  <a:pt x="868" y="981"/>
                  <a:pt x="868" y="979"/>
                </a:cubicBezTo>
                <a:cubicBezTo>
                  <a:pt x="869" y="976"/>
                  <a:pt x="869" y="973"/>
                  <a:pt x="867" y="970"/>
                </a:cubicBezTo>
                <a:cubicBezTo>
                  <a:pt x="865" y="968"/>
                  <a:pt x="857" y="954"/>
                  <a:pt x="850" y="941"/>
                </a:cubicBezTo>
                <a:cubicBezTo>
                  <a:pt x="856" y="937"/>
                  <a:pt x="862" y="932"/>
                  <a:pt x="867" y="927"/>
                </a:cubicBezTo>
                <a:cubicBezTo>
                  <a:pt x="878" y="937"/>
                  <a:pt x="890" y="948"/>
                  <a:pt x="892" y="950"/>
                </a:cubicBezTo>
                <a:cubicBezTo>
                  <a:pt x="894" y="952"/>
                  <a:pt x="897" y="953"/>
                  <a:pt x="900" y="953"/>
                </a:cubicBezTo>
                <a:cubicBezTo>
                  <a:pt x="903" y="953"/>
                  <a:pt x="906" y="952"/>
                  <a:pt x="908" y="950"/>
                </a:cubicBezTo>
                <a:cubicBezTo>
                  <a:pt x="910" y="948"/>
                  <a:pt x="911" y="945"/>
                  <a:pt x="912" y="942"/>
                </a:cubicBezTo>
                <a:cubicBezTo>
                  <a:pt x="912" y="940"/>
                  <a:pt x="911" y="937"/>
                  <a:pt x="910" y="934"/>
                </a:cubicBezTo>
                <a:cubicBezTo>
                  <a:pt x="908" y="932"/>
                  <a:pt x="898" y="919"/>
                  <a:pt x="890" y="907"/>
                </a:cubicBezTo>
                <a:cubicBezTo>
                  <a:pt x="895" y="902"/>
                  <a:pt x="900" y="897"/>
                  <a:pt x="905" y="891"/>
                </a:cubicBezTo>
                <a:cubicBezTo>
                  <a:pt x="917" y="900"/>
                  <a:pt x="930" y="909"/>
                  <a:pt x="933" y="911"/>
                </a:cubicBezTo>
                <a:cubicBezTo>
                  <a:pt x="935" y="913"/>
                  <a:pt x="938" y="914"/>
                  <a:pt x="941" y="913"/>
                </a:cubicBezTo>
                <a:cubicBezTo>
                  <a:pt x="943" y="913"/>
                  <a:pt x="946" y="912"/>
                  <a:pt x="948" y="909"/>
                </a:cubicBezTo>
                <a:cubicBezTo>
                  <a:pt x="950" y="907"/>
                  <a:pt x="951" y="904"/>
                  <a:pt x="951" y="902"/>
                </a:cubicBezTo>
                <a:cubicBezTo>
                  <a:pt x="951" y="899"/>
                  <a:pt x="950" y="896"/>
                  <a:pt x="948" y="894"/>
                </a:cubicBezTo>
                <a:cubicBezTo>
                  <a:pt x="946" y="891"/>
                  <a:pt x="935" y="880"/>
                  <a:pt x="925" y="869"/>
                </a:cubicBezTo>
                <a:cubicBezTo>
                  <a:pt x="930" y="863"/>
                  <a:pt x="935" y="857"/>
                  <a:pt x="940" y="851"/>
                </a:cubicBezTo>
                <a:cubicBezTo>
                  <a:pt x="952" y="859"/>
                  <a:pt x="966" y="867"/>
                  <a:pt x="969" y="869"/>
                </a:cubicBezTo>
                <a:cubicBezTo>
                  <a:pt x="971" y="870"/>
                  <a:pt x="974" y="870"/>
                  <a:pt x="977" y="870"/>
                </a:cubicBezTo>
                <a:cubicBezTo>
                  <a:pt x="980" y="869"/>
                  <a:pt x="982" y="867"/>
                  <a:pt x="984" y="865"/>
                </a:cubicBezTo>
                <a:cubicBezTo>
                  <a:pt x="986" y="863"/>
                  <a:pt x="986" y="860"/>
                  <a:pt x="986" y="857"/>
                </a:cubicBezTo>
                <a:cubicBezTo>
                  <a:pt x="986" y="854"/>
                  <a:pt x="985" y="852"/>
                  <a:pt x="983" y="850"/>
                </a:cubicBezTo>
                <a:cubicBezTo>
                  <a:pt x="980" y="847"/>
                  <a:pt x="968" y="837"/>
                  <a:pt x="957" y="827"/>
                </a:cubicBezTo>
                <a:cubicBezTo>
                  <a:pt x="961" y="821"/>
                  <a:pt x="966" y="815"/>
                  <a:pt x="969" y="808"/>
                </a:cubicBezTo>
                <a:cubicBezTo>
                  <a:pt x="983" y="814"/>
                  <a:pt x="997" y="821"/>
                  <a:pt x="1000" y="822"/>
                </a:cubicBezTo>
                <a:cubicBezTo>
                  <a:pt x="1003" y="824"/>
                  <a:pt x="1006" y="824"/>
                  <a:pt x="1008" y="823"/>
                </a:cubicBezTo>
                <a:cubicBezTo>
                  <a:pt x="1011" y="822"/>
                  <a:pt x="1013" y="820"/>
                  <a:pt x="1015" y="817"/>
                </a:cubicBezTo>
                <a:cubicBezTo>
                  <a:pt x="1016" y="815"/>
                  <a:pt x="1017" y="812"/>
                  <a:pt x="1016" y="809"/>
                </a:cubicBezTo>
                <a:cubicBezTo>
                  <a:pt x="1016" y="806"/>
                  <a:pt x="1014" y="804"/>
                  <a:pt x="1012" y="802"/>
                </a:cubicBezTo>
                <a:cubicBezTo>
                  <a:pt x="1009" y="800"/>
                  <a:pt x="996" y="791"/>
                  <a:pt x="984" y="782"/>
                </a:cubicBezTo>
                <a:cubicBezTo>
                  <a:pt x="988" y="776"/>
                  <a:pt x="991" y="769"/>
                  <a:pt x="995" y="762"/>
                </a:cubicBezTo>
                <a:cubicBezTo>
                  <a:pt x="1009" y="767"/>
                  <a:pt x="1024" y="772"/>
                  <a:pt x="1027" y="773"/>
                </a:cubicBezTo>
                <a:cubicBezTo>
                  <a:pt x="1029" y="774"/>
                  <a:pt x="1032" y="774"/>
                  <a:pt x="1035" y="772"/>
                </a:cubicBezTo>
                <a:cubicBezTo>
                  <a:pt x="1037" y="771"/>
                  <a:pt x="1039" y="769"/>
                  <a:pt x="1041" y="766"/>
                </a:cubicBezTo>
                <a:cubicBezTo>
                  <a:pt x="1042" y="764"/>
                  <a:pt x="1042" y="761"/>
                  <a:pt x="1041" y="758"/>
                </a:cubicBezTo>
                <a:cubicBezTo>
                  <a:pt x="1040" y="755"/>
                  <a:pt x="1039" y="753"/>
                  <a:pt x="1036" y="752"/>
                </a:cubicBezTo>
                <a:cubicBezTo>
                  <a:pt x="1033" y="750"/>
                  <a:pt x="1020" y="742"/>
                  <a:pt x="1007" y="735"/>
                </a:cubicBezTo>
                <a:cubicBezTo>
                  <a:pt x="1010" y="728"/>
                  <a:pt x="1012" y="721"/>
                  <a:pt x="1015" y="714"/>
                </a:cubicBezTo>
                <a:cubicBezTo>
                  <a:pt x="1029" y="717"/>
                  <a:pt x="1045" y="721"/>
                  <a:pt x="1048" y="721"/>
                </a:cubicBezTo>
                <a:cubicBezTo>
                  <a:pt x="1051" y="722"/>
                  <a:pt x="1054" y="721"/>
                  <a:pt x="1056" y="720"/>
                </a:cubicBezTo>
                <a:cubicBezTo>
                  <a:pt x="1058" y="718"/>
                  <a:pt x="1060" y="716"/>
                  <a:pt x="1061" y="713"/>
                </a:cubicBezTo>
                <a:cubicBezTo>
                  <a:pt x="1062" y="710"/>
                  <a:pt x="1062" y="707"/>
                  <a:pt x="1061" y="705"/>
                </a:cubicBezTo>
                <a:cubicBezTo>
                  <a:pt x="1060" y="702"/>
                  <a:pt x="1058" y="700"/>
                  <a:pt x="1055" y="699"/>
                </a:cubicBezTo>
                <a:cubicBezTo>
                  <a:pt x="1052" y="698"/>
                  <a:pt x="1037" y="691"/>
                  <a:pt x="1024" y="686"/>
                </a:cubicBezTo>
                <a:cubicBezTo>
                  <a:pt x="1026" y="678"/>
                  <a:pt x="1028" y="671"/>
                  <a:pt x="1030" y="664"/>
                </a:cubicBezTo>
                <a:cubicBezTo>
                  <a:pt x="1044" y="665"/>
                  <a:pt x="1060" y="667"/>
                  <a:pt x="1063" y="668"/>
                </a:cubicBezTo>
                <a:cubicBezTo>
                  <a:pt x="1066" y="668"/>
                  <a:pt x="1069" y="667"/>
                  <a:pt x="1071" y="665"/>
                </a:cubicBezTo>
                <a:cubicBezTo>
                  <a:pt x="1074" y="664"/>
                  <a:pt x="1075" y="661"/>
                  <a:pt x="1076" y="658"/>
                </a:cubicBezTo>
                <a:cubicBezTo>
                  <a:pt x="1076" y="655"/>
                  <a:pt x="1076" y="652"/>
                  <a:pt x="1075" y="650"/>
                </a:cubicBezTo>
                <a:cubicBezTo>
                  <a:pt x="1073" y="647"/>
                  <a:pt x="1071" y="645"/>
                  <a:pt x="1068" y="645"/>
                </a:cubicBezTo>
                <a:cubicBezTo>
                  <a:pt x="1065" y="644"/>
                  <a:pt x="1050" y="639"/>
                  <a:pt x="1036" y="634"/>
                </a:cubicBezTo>
                <a:cubicBezTo>
                  <a:pt x="1037" y="627"/>
                  <a:pt x="1039" y="620"/>
                  <a:pt x="1040" y="612"/>
                </a:cubicBezTo>
                <a:cubicBezTo>
                  <a:pt x="1054" y="612"/>
                  <a:pt x="1070" y="612"/>
                  <a:pt x="1073" y="612"/>
                </a:cubicBezTo>
                <a:cubicBezTo>
                  <a:pt x="1076" y="613"/>
                  <a:pt x="1079" y="611"/>
                  <a:pt x="1081" y="609"/>
                </a:cubicBezTo>
                <a:cubicBezTo>
                  <a:pt x="1083" y="607"/>
                  <a:pt x="1084" y="605"/>
                  <a:pt x="1085" y="602"/>
                </a:cubicBezTo>
                <a:cubicBezTo>
                  <a:pt x="1085" y="599"/>
                  <a:pt x="1084" y="596"/>
                  <a:pt x="1083" y="594"/>
                </a:cubicBezTo>
                <a:cubicBezTo>
                  <a:pt x="1081" y="591"/>
                  <a:pt x="1079" y="590"/>
                  <a:pt x="1076" y="589"/>
                </a:cubicBezTo>
                <a:cubicBezTo>
                  <a:pt x="1073" y="588"/>
                  <a:pt x="1057" y="585"/>
                  <a:pt x="1043" y="582"/>
                </a:cubicBezTo>
                <a:cubicBezTo>
                  <a:pt x="1043" y="575"/>
                  <a:pt x="1044" y="567"/>
                  <a:pt x="1044" y="560"/>
                </a:cubicBezTo>
                <a:cubicBezTo>
                  <a:pt x="1058" y="558"/>
                  <a:pt x="1074" y="557"/>
                  <a:pt x="1078" y="557"/>
                </a:cubicBezTo>
                <a:close/>
                <a:moveTo>
                  <a:pt x="544" y="979"/>
                </a:moveTo>
                <a:cubicBezTo>
                  <a:pt x="305" y="979"/>
                  <a:pt x="111" y="785"/>
                  <a:pt x="111" y="545"/>
                </a:cubicBezTo>
                <a:cubicBezTo>
                  <a:pt x="111" y="305"/>
                  <a:pt x="305" y="111"/>
                  <a:pt x="544" y="111"/>
                </a:cubicBezTo>
                <a:cubicBezTo>
                  <a:pt x="783" y="111"/>
                  <a:pt x="977" y="305"/>
                  <a:pt x="977" y="545"/>
                </a:cubicBezTo>
                <a:cubicBezTo>
                  <a:pt x="977" y="785"/>
                  <a:pt x="783" y="979"/>
                  <a:pt x="544" y="979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74" name="Freeform14"/>
          <p:cNvSpPr/>
          <p:nvPr/>
        </p:nvSpPr>
        <p:spPr bwMode="auto">
          <a:xfrm>
            <a:off x="5037335" y="1687550"/>
            <a:ext cx="145939" cy="147521"/>
          </a:xfrm>
          <a:custGeom>
            <a:avLst/>
            <a:gdLst>
              <a:gd name="T0" fmla="*/ 951 w 1064"/>
              <a:gd name="T1" fmla="*/ 573 h 1077"/>
              <a:gd name="T2" fmla="*/ 936 w 1064"/>
              <a:gd name="T3" fmla="*/ 508 h 1077"/>
              <a:gd name="T4" fmla="*/ 1041 w 1064"/>
              <a:gd name="T5" fmla="*/ 479 h 1077"/>
              <a:gd name="T6" fmla="*/ 982 w 1064"/>
              <a:gd name="T7" fmla="*/ 424 h 1077"/>
              <a:gd name="T8" fmla="*/ 902 w 1064"/>
              <a:gd name="T9" fmla="*/ 371 h 1077"/>
              <a:gd name="T10" fmla="*/ 990 w 1064"/>
              <a:gd name="T11" fmla="*/ 308 h 1077"/>
              <a:gd name="T12" fmla="*/ 915 w 1064"/>
              <a:gd name="T13" fmla="*/ 276 h 1077"/>
              <a:gd name="T14" fmla="*/ 822 w 1064"/>
              <a:gd name="T15" fmla="*/ 255 h 1077"/>
              <a:gd name="T16" fmla="*/ 884 w 1064"/>
              <a:gd name="T17" fmla="*/ 165 h 1077"/>
              <a:gd name="T18" fmla="*/ 803 w 1064"/>
              <a:gd name="T19" fmla="*/ 161 h 1077"/>
              <a:gd name="T20" fmla="*/ 708 w 1064"/>
              <a:gd name="T21" fmla="*/ 172 h 1077"/>
              <a:gd name="T22" fmla="*/ 735 w 1064"/>
              <a:gd name="T23" fmla="*/ 67 h 1077"/>
              <a:gd name="T24" fmla="*/ 658 w 1064"/>
              <a:gd name="T25" fmla="*/ 91 h 1077"/>
              <a:gd name="T26" fmla="*/ 572 w 1064"/>
              <a:gd name="T27" fmla="*/ 134 h 1077"/>
              <a:gd name="T28" fmla="*/ 562 w 1064"/>
              <a:gd name="T29" fmla="*/ 26 h 1077"/>
              <a:gd name="T30" fmla="*/ 497 w 1064"/>
              <a:gd name="T31" fmla="*/ 75 h 1077"/>
              <a:gd name="T32" fmla="*/ 432 w 1064"/>
              <a:gd name="T33" fmla="*/ 144 h 1077"/>
              <a:gd name="T34" fmla="*/ 385 w 1064"/>
              <a:gd name="T35" fmla="*/ 46 h 1077"/>
              <a:gd name="T36" fmla="*/ 341 w 1064"/>
              <a:gd name="T37" fmla="*/ 115 h 1077"/>
              <a:gd name="T38" fmla="*/ 303 w 1064"/>
              <a:gd name="T39" fmla="*/ 203 h 1077"/>
              <a:gd name="T40" fmla="*/ 226 w 1064"/>
              <a:gd name="T41" fmla="*/ 126 h 1077"/>
              <a:gd name="T42" fmla="*/ 208 w 1064"/>
              <a:gd name="T43" fmla="*/ 206 h 1077"/>
              <a:gd name="T44" fmla="*/ 203 w 1064"/>
              <a:gd name="T45" fmla="*/ 301 h 1077"/>
              <a:gd name="T46" fmla="*/ 104 w 1064"/>
              <a:gd name="T47" fmla="*/ 256 h 1077"/>
              <a:gd name="T48" fmla="*/ 114 w 1064"/>
              <a:gd name="T49" fmla="*/ 337 h 1077"/>
              <a:gd name="T50" fmla="*/ 142 w 1064"/>
              <a:gd name="T51" fmla="*/ 428 h 1077"/>
              <a:gd name="T52" fmla="*/ 33 w 1064"/>
              <a:gd name="T53" fmla="*/ 420 h 1077"/>
              <a:gd name="T54" fmla="*/ 70 w 1064"/>
              <a:gd name="T55" fmla="*/ 492 h 1077"/>
              <a:gd name="T56" fmla="*/ 126 w 1064"/>
              <a:gd name="T57" fmla="*/ 538 h 1077"/>
              <a:gd name="T58" fmla="*/ 70 w 1064"/>
              <a:gd name="T59" fmla="*/ 585 h 1077"/>
              <a:gd name="T60" fmla="*/ 33 w 1064"/>
              <a:gd name="T61" fmla="*/ 657 h 1077"/>
              <a:gd name="T62" fmla="*/ 142 w 1064"/>
              <a:gd name="T63" fmla="*/ 648 h 1077"/>
              <a:gd name="T64" fmla="*/ 114 w 1064"/>
              <a:gd name="T65" fmla="*/ 740 h 1077"/>
              <a:gd name="T66" fmla="*/ 104 w 1064"/>
              <a:gd name="T67" fmla="*/ 821 h 1077"/>
              <a:gd name="T68" fmla="*/ 203 w 1064"/>
              <a:gd name="T69" fmla="*/ 775 h 1077"/>
              <a:gd name="T70" fmla="*/ 208 w 1064"/>
              <a:gd name="T71" fmla="*/ 871 h 1077"/>
              <a:gd name="T72" fmla="*/ 226 w 1064"/>
              <a:gd name="T73" fmla="*/ 950 h 1077"/>
              <a:gd name="T74" fmla="*/ 303 w 1064"/>
              <a:gd name="T75" fmla="*/ 874 h 1077"/>
              <a:gd name="T76" fmla="*/ 341 w 1064"/>
              <a:gd name="T77" fmla="*/ 962 h 1077"/>
              <a:gd name="T78" fmla="*/ 385 w 1064"/>
              <a:gd name="T79" fmla="*/ 1030 h 1077"/>
              <a:gd name="T80" fmla="*/ 432 w 1064"/>
              <a:gd name="T81" fmla="*/ 932 h 1077"/>
              <a:gd name="T82" fmla="*/ 497 w 1064"/>
              <a:gd name="T83" fmla="*/ 1002 h 1077"/>
              <a:gd name="T84" fmla="*/ 562 w 1064"/>
              <a:gd name="T85" fmla="*/ 1051 h 1077"/>
              <a:gd name="T86" fmla="*/ 572 w 1064"/>
              <a:gd name="T87" fmla="*/ 943 h 1077"/>
              <a:gd name="T88" fmla="*/ 658 w 1064"/>
              <a:gd name="T89" fmla="*/ 986 h 1077"/>
              <a:gd name="T90" fmla="*/ 735 w 1064"/>
              <a:gd name="T91" fmla="*/ 1010 h 1077"/>
              <a:gd name="T92" fmla="*/ 708 w 1064"/>
              <a:gd name="T93" fmla="*/ 905 h 1077"/>
              <a:gd name="T94" fmla="*/ 803 w 1064"/>
              <a:gd name="T95" fmla="*/ 916 h 1077"/>
              <a:gd name="T96" fmla="*/ 884 w 1064"/>
              <a:gd name="T97" fmla="*/ 911 h 1077"/>
              <a:gd name="T98" fmla="*/ 822 w 1064"/>
              <a:gd name="T99" fmla="*/ 822 h 1077"/>
              <a:gd name="T100" fmla="*/ 915 w 1064"/>
              <a:gd name="T101" fmla="*/ 800 h 1077"/>
              <a:gd name="T102" fmla="*/ 990 w 1064"/>
              <a:gd name="T103" fmla="*/ 768 h 1077"/>
              <a:gd name="T104" fmla="*/ 902 w 1064"/>
              <a:gd name="T105" fmla="*/ 705 h 1077"/>
              <a:gd name="T106" fmla="*/ 982 w 1064"/>
              <a:gd name="T107" fmla="*/ 653 h 1077"/>
              <a:gd name="T108" fmla="*/ 1041 w 1064"/>
              <a:gd name="T109" fmla="*/ 598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64" h="1077">
                <a:moveTo>
                  <a:pt x="1041" y="598"/>
                </a:moveTo>
                <a:cubicBezTo>
                  <a:pt x="1024" y="593"/>
                  <a:pt x="1009" y="589"/>
                  <a:pt x="994" y="585"/>
                </a:cubicBezTo>
                <a:cubicBezTo>
                  <a:pt x="979" y="580"/>
                  <a:pt x="965" y="577"/>
                  <a:pt x="951" y="573"/>
                </a:cubicBezTo>
                <a:cubicBezTo>
                  <a:pt x="946" y="571"/>
                  <a:pt x="941" y="570"/>
                  <a:pt x="936" y="569"/>
                </a:cubicBezTo>
                <a:cubicBezTo>
                  <a:pt x="937" y="559"/>
                  <a:pt x="938" y="549"/>
                  <a:pt x="938" y="538"/>
                </a:cubicBezTo>
                <a:cubicBezTo>
                  <a:pt x="938" y="528"/>
                  <a:pt x="937" y="518"/>
                  <a:pt x="936" y="508"/>
                </a:cubicBezTo>
                <a:cubicBezTo>
                  <a:pt x="941" y="506"/>
                  <a:pt x="946" y="505"/>
                  <a:pt x="951" y="504"/>
                </a:cubicBezTo>
                <a:cubicBezTo>
                  <a:pt x="965" y="500"/>
                  <a:pt x="979" y="496"/>
                  <a:pt x="994" y="492"/>
                </a:cubicBezTo>
                <a:cubicBezTo>
                  <a:pt x="1009" y="488"/>
                  <a:pt x="1024" y="484"/>
                  <a:pt x="1041" y="479"/>
                </a:cubicBezTo>
                <a:cubicBezTo>
                  <a:pt x="1056" y="475"/>
                  <a:pt x="1064" y="460"/>
                  <a:pt x="1061" y="445"/>
                </a:cubicBezTo>
                <a:cubicBezTo>
                  <a:pt x="1059" y="430"/>
                  <a:pt x="1046" y="418"/>
                  <a:pt x="1031" y="420"/>
                </a:cubicBezTo>
                <a:cubicBezTo>
                  <a:pt x="1013" y="421"/>
                  <a:pt x="997" y="422"/>
                  <a:pt x="982" y="424"/>
                </a:cubicBezTo>
                <a:cubicBezTo>
                  <a:pt x="966" y="425"/>
                  <a:pt x="952" y="426"/>
                  <a:pt x="938" y="427"/>
                </a:cubicBezTo>
                <a:cubicBezTo>
                  <a:pt x="932" y="428"/>
                  <a:pt x="928" y="428"/>
                  <a:pt x="923" y="428"/>
                </a:cubicBezTo>
                <a:cubicBezTo>
                  <a:pt x="917" y="409"/>
                  <a:pt x="910" y="389"/>
                  <a:pt x="902" y="371"/>
                </a:cubicBezTo>
                <a:cubicBezTo>
                  <a:pt x="906" y="368"/>
                  <a:pt x="910" y="365"/>
                  <a:pt x="914" y="362"/>
                </a:cubicBezTo>
                <a:cubicBezTo>
                  <a:pt x="926" y="354"/>
                  <a:pt x="937" y="346"/>
                  <a:pt x="950" y="337"/>
                </a:cubicBezTo>
                <a:cubicBezTo>
                  <a:pt x="963" y="328"/>
                  <a:pt x="976" y="318"/>
                  <a:pt x="990" y="308"/>
                </a:cubicBezTo>
                <a:cubicBezTo>
                  <a:pt x="1002" y="299"/>
                  <a:pt x="1005" y="282"/>
                  <a:pt x="998" y="269"/>
                </a:cubicBezTo>
                <a:cubicBezTo>
                  <a:pt x="990" y="256"/>
                  <a:pt x="974" y="250"/>
                  <a:pt x="960" y="256"/>
                </a:cubicBezTo>
                <a:cubicBezTo>
                  <a:pt x="944" y="263"/>
                  <a:pt x="929" y="270"/>
                  <a:pt x="915" y="276"/>
                </a:cubicBezTo>
                <a:cubicBezTo>
                  <a:pt x="901" y="283"/>
                  <a:pt x="888" y="289"/>
                  <a:pt x="875" y="295"/>
                </a:cubicBezTo>
                <a:cubicBezTo>
                  <a:pt x="870" y="297"/>
                  <a:pt x="866" y="299"/>
                  <a:pt x="861" y="301"/>
                </a:cubicBezTo>
                <a:cubicBezTo>
                  <a:pt x="850" y="285"/>
                  <a:pt x="836" y="269"/>
                  <a:pt x="822" y="255"/>
                </a:cubicBezTo>
                <a:cubicBezTo>
                  <a:pt x="825" y="250"/>
                  <a:pt x="828" y="246"/>
                  <a:pt x="831" y="242"/>
                </a:cubicBezTo>
                <a:cubicBezTo>
                  <a:pt x="839" y="230"/>
                  <a:pt x="847" y="218"/>
                  <a:pt x="856" y="206"/>
                </a:cubicBezTo>
                <a:cubicBezTo>
                  <a:pt x="865" y="193"/>
                  <a:pt x="874" y="179"/>
                  <a:pt x="884" y="165"/>
                </a:cubicBezTo>
                <a:cubicBezTo>
                  <a:pt x="893" y="153"/>
                  <a:pt x="889" y="135"/>
                  <a:pt x="878" y="126"/>
                </a:cubicBezTo>
                <a:cubicBezTo>
                  <a:pt x="866" y="116"/>
                  <a:pt x="849" y="116"/>
                  <a:pt x="838" y="126"/>
                </a:cubicBezTo>
                <a:cubicBezTo>
                  <a:pt x="825" y="139"/>
                  <a:pt x="814" y="150"/>
                  <a:pt x="803" y="161"/>
                </a:cubicBezTo>
                <a:cubicBezTo>
                  <a:pt x="792" y="172"/>
                  <a:pt x="781" y="182"/>
                  <a:pt x="771" y="192"/>
                </a:cubicBezTo>
                <a:cubicBezTo>
                  <a:pt x="768" y="196"/>
                  <a:pt x="764" y="199"/>
                  <a:pt x="761" y="203"/>
                </a:cubicBezTo>
                <a:cubicBezTo>
                  <a:pt x="744" y="191"/>
                  <a:pt x="726" y="181"/>
                  <a:pt x="708" y="172"/>
                </a:cubicBezTo>
                <a:cubicBezTo>
                  <a:pt x="709" y="167"/>
                  <a:pt x="710" y="162"/>
                  <a:pt x="712" y="157"/>
                </a:cubicBezTo>
                <a:cubicBezTo>
                  <a:pt x="715" y="144"/>
                  <a:pt x="719" y="130"/>
                  <a:pt x="723" y="115"/>
                </a:cubicBezTo>
                <a:cubicBezTo>
                  <a:pt x="727" y="100"/>
                  <a:pt x="731" y="84"/>
                  <a:pt x="735" y="67"/>
                </a:cubicBezTo>
                <a:cubicBezTo>
                  <a:pt x="739" y="52"/>
                  <a:pt x="730" y="37"/>
                  <a:pt x="716" y="32"/>
                </a:cubicBezTo>
                <a:cubicBezTo>
                  <a:pt x="702" y="27"/>
                  <a:pt x="685" y="33"/>
                  <a:pt x="679" y="46"/>
                </a:cubicBezTo>
                <a:cubicBezTo>
                  <a:pt x="671" y="62"/>
                  <a:pt x="664" y="77"/>
                  <a:pt x="658" y="91"/>
                </a:cubicBezTo>
                <a:cubicBezTo>
                  <a:pt x="651" y="105"/>
                  <a:pt x="645" y="118"/>
                  <a:pt x="639" y="131"/>
                </a:cubicBezTo>
                <a:cubicBezTo>
                  <a:pt x="637" y="135"/>
                  <a:pt x="634" y="140"/>
                  <a:pt x="632" y="144"/>
                </a:cubicBezTo>
                <a:cubicBezTo>
                  <a:pt x="613" y="139"/>
                  <a:pt x="593" y="136"/>
                  <a:pt x="572" y="134"/>
                </a:cubicBezTo>
                <a:cubicBezTo>
                  <a:pt x="572" y="129"/>
                  <a:pt x="571" y="124"/>
                  <a:pt x="571" y="119"/>
                </a:cubicBezTo>
                <a:cubicBezTo>
                  <a:pt x="570" y="105"/>
                  <a:pt x="568" y="90"/>
                  <a:pt x="567" y="75"/>
                </a:cubicBezTo>
                <a:cubicBezTo>
                  <a:pt x="565" y="59"/>
                  <a:pt x="564" y="43"/>
                  <a:pt x="562" y="26"/>
                </a:cubicBezTo>
                <a:cubicBezTo>
                  <a:pt x="561" y="11"/>
                  <a:pt x="547" y="0"/>
                  <a:pt x="532" y="0"/>
                </a:cubicBezTo>
                <a:cubicBezTo>
                  <a:pt x="517" y="0"/>
                  <a:pt x="503" y="11"/>
                  <a:pt x="502" y="26"/>
                </a:cubicBezTo>
                <a:cubicBezTo>
                  <a:pt x="500" y="43"/>
                  <a:pt x="499" y="59"/>
                  <a:pt x="497" y="75"/>
                </a:cubicBezTo>
                <a:cubicBezTo>
                  <a:pt x="496" y="90"/>
                  <a:pt x="494" y="105"/>
                  <a:pt x="493" y="119"/>
                </a:cubicBezTo>
                <a:cubicBezTo>
                  <a:pt x="493" y="124"/>
                  <a:pt x="492" y="129"/>
                  <a:pt x="492" y="134"/>
                </a:cubicBezTo>
                <a:cubicBezTo>
                  <a:pt x="471" y="136"/>
                  <a:pt x="451" y="139"/>
                  <a:pt x="432" y="144"/>
                </a:cubicBezTo>
                <a:cubicBezTo>
                  <a:pt x="430" y="140"/>
                  <a:pt x="428" y="135"/>
                  <a:pt x="425" y="131"/>
                </a:cubicBezTo>
                <a:cubicBezTo>
                  <a:pt x="419" y="118"/>
                  <a:pt x="413" y="105"/>
                  <a:pt x="406" y="91"/>
                </a:cubicBezTo>
                <a:cubicBezTo>
                  <a:pt x="400" y="77"/>
                  <a:pt x="393" y="62"/>
                  <a:pt x="385" y="46"/>
                </a:cubicBezTo>
                <a:cubicBezTo>
                  <a:pt x="379" y="33"/>
                  <a:pt x="362" y="27"/>
                  <a:pt x="348" y="32"/>
                </a:cubicBezTo>
                <a:cubicBezTo>
                  <a:pt x="334" y="37"/>
                  <a:pt x="325" y="52"/>
                  <a:pt x="329" y="67"/>
                </a:cubicBezTo>
                <a:cubicBezTo>
                  <a:pt x="333" y="84"/>
                  <a:pt x="337" y="100"/>
                  <a:pt x="341" y="115"/>
                </a:cubicBezTo>
                <a:cubicBezTo>
                  <a:pt x="345" y="130"/>
                  <a:pt x="349" y="144"/>
                  <a:pt x="352" y="157"/>
                </a:cubicBezTo>
                <a:cubicBezTo>
                  <a:pt x="354" y="162"/>
                  <a:pt x="355" y="167"/>
                  <a:pt x="356" y="172"/>
                </a:cubicBezTo>
                <a:cubicBezTo>
                  <a:pt x="338" y="181"/>
                  <a:pt x="320" y="191"/>
                  <a:pt x="303" y="203"/>
                </a:cubicBezTo>
                <a:cubicBezTo>
                  <a:pt x="300" y="199"/>
                  <a:pt x="296" y="196"/>
                  <a:pt x="293" y="192"/>
                </a:cubicBezTo>
                <a:cubicBezTo>
                  <a:pt x="283" y="182"/>
                  <a:pt x="272" y="172"/>
                  <a:pt x="261" y="161"/>
                </a:cubicBezTo>
                <a:cubicBezTo>
                  <a:pt x="250" y="150"/>
                  <a:pt x="239" y="139"/>
                  <a:pt x="226" y="126"/>
                </a:cubicBezTo>
                <a:cubicBezTo>
                  <a:pt x="215" y="116"/>
                  <a:pt x="198" y="116"/>
                  <a:pt x="186" y="126"/>
                </a:cubicBezTo>
                <a:cubicBezTo>
                  <a:pt x="175" y="135"/>
                  <a:pt x="172" y="153"/>
                  <a:pt x="180" y="165"/>
                </a:cubicBezTo>
                <a:cubicBezTo>
                  <a:pt x="190" y="179"/>
                  <a:pt x="199" y="193"/>
                  <a:pt x="208" y="206"/>
                </a:cubicBezTo>
                <a:cubicBezTo>
                  <a:pt x="217" y="218"/>
                  <a:pt x="225" y="230"/>
                  <a:pt x="233" y="242"/>
                </a:cubicBezTo>
                <a:cubicBezTo>
                  <a:pt x="236" y="246"/>
                  <a:pt x="239" y="250"/>
                  <a:pt x="242" y="255"/>
                </a:cubicBezTo>
                <a:cubicBezTo>
                  <a:pt x="228" y="269"/>
                  <a:pt x="215" y="285"/>
                  <a:pt x="203" y="301"/>
                </a:cubicBezTo>
                <a:cubicBezTo>
                  <a:pt x="198" y="299"/>
                  <a:pt x="194" y="297"/>
                  <a:pt x="189" y="295"/>
                </a:cubicBezTo>
                <a:cubicBezTo>
                  <a:pt x="176" y="289"/>
                  <a:pt x="163" y="283"/>
                  <a:pt x="149" y="276"/>
                </a:cubicBezTo>
                <a:cubicBezTo>
                  <a:pt x="135" y="270"/>
                  <a:pt x="120" y="263"/>
                  <a:pt x="104" y="256"/>
                </a:cubicBezTo>
                <a:cubicBezTo>
                  <a:pt x="90" y="250"/>
                  <a:pt x="74" y="256"/>
                  <a:pt x="66" y="269"/>
                </a:cubicBezTo>
                <a:cubicBezTo>
                  <a:pt x="59" y="282"/>
                  <a:pt x="62" y="299"/>
                  <a:pt x="74" y="308"/>
                </a:cubicBezTo>
                <a:cubicBezTo>
                  <a:pt x="88" y="318"/>
                  <a:pt x="101" y="328"/>
                  <a:pt x="114" y="337"/>
                </a:cubicBezTo>
                <a:cubicBezTo>
                  <a:pt x="127" y="346"/>
                  <a:pt x="139" y="354"/>
                  <a:pt x="150" y="362"/>
                </a:cubicBezTo>
                <a:cubicBezTo>
                  <a:pt x="154" y="365"/>
                  <a:pt x="158" y="368"/>
                  <a:pt x="162" y="371"/>
                </a:cubicBezTo>
                <a:cubicBezTo>
                  <a:pt x="154" y="389"/>
                  <a:pt x="147" y="409"/>
                  <a:pt x="142" y="428"/>
                </a:cubicBezTo>
                <a:cubicBezTo>
                  <a:pt x="137" y="428"/>
                  <a:pt x="132" y="428"/>
                  <a:pt x="126" y="427"/>
                </a:cubicBezTo>
                <a:cubicBezTo>
                  <a:pt x="112" y="426"/>
                  <a:pt x="98" y="425"/>
                  <a:pt x="82" y="424"/>
                </a:cubicBezTo>
                <a:cubicBezTo>
                  <a:pt x="67" y="422"/>
                  <a:pt x="51" y="421"/>
                  <a:pt x="33" y="420"/>
                </a:cubicBezTo>
                <a:cubicBezTo>
                  <a:pt x="18" y="418"/>
                  <a:pt x="5" y="430"/>
                  <a:pt x="3" y="445"/>
                </a:cubicBezTo>
                <a:cubicBezTo>
                  <a:pt x="0" y="460"/>
                  <a:pt x="8" y="475"/>
                  <a:pt x="23" y="479"/>
                </a:cubicBezTo>
                <a:cubicBezTo>
                  <a:pt x="40" y="484"/>
                  <a:pt x="55" y="488"/>
                  <a:pt x="70" y="492"/>
                </a:cubicBezTo>
                <a:cubicBezTo>
                  <a:pt x="85" y="496"/>
                  <a:pt x="99" y="500"/>
                  <a:pt x="113" y="504"/>
                </a:cubicBezTo>
                <a:cubicBezTo>
                  <a:pt x="118" y="505"/>
                  <a:pt x="123" y="506"/>
                  <a:pt x="128" y="508"/>
                </a:cubicBezTo>
                <a:cubicBezTo>
                  <a:pt x="127" y="518"/>
                  <a:pt x="126" y="528"/>
                  <a:pt x="126" y="538"/>
                </a:cubicBezTo>
                <a:cubicBezTo>
                  <a:pt x="126" y="549"/>
                  <a:pt x="127" y="559"/>
                  <a:pt x="128" y="569"/>
                </a:cubicBezTo>
                <a:cubicBezTo>
                  <a:pt x="123" y="570"/>
                  <a:pt x="118" y="571"/>
                  <a:pt x="113" y="573"/>
                </a:cubicBezTo>
                <a:cubicBezTo>
                  <a:pt x="99" y="577"/>
                  <a:pt x="85" y="580"/>
                  <a:pt x="70" y="585"/>
                </a:cubicBezTo>
                <a:cubicBezTo>
                  <a:pt x="55" y="589"/>
                  <a:pt x="40" y="593"/>
                  <a:pt x="23" y="598"/>
                </a:cubicBezTo>
                <a:cubicBezTo>
                  <a:pt x="8" y="602"/>
                  <a:pt x="0" y="617"/>
                  <a:pt x="3" y="632"/>
                </a:cubicBezTo>
                <a:cubicBezTo>
                  <a:pt x="5" y="647"/>
                  <a:pt x="18" y="658"/>
                  <a:pt x="33" y="657"/>
                </a:cubicBezTo>
                <a:cubicBezTo>
                  <a:pt x="51" y="656"/>
                  <a:pt x="67" y="654"/>
                  <a:pt x="82" y="653"/>
                </a:cubicBezTo>
                <a:cubicBezTo>
                  <a:pt x="98" y="652"/>
                  <a:pt x="112" y="651"/>
                  <a:pt x="126" y="649"/>
                </a:cubicBezTo>
                <a:cubicBezTo>
                  <a:pt x="132" y="649"/>
                  <a:pt x="137" y="649"/>
                  <a:pt x="142" y="648"/>
                </a:cubicBezTo>
                <a:cubicBezTo>
                  <a:pt x="147" y="668"/>
                  <a:pt x="154" y="687"/>
                  <a:pt x="162" y="705"/>
                </a:cubicBezTo>
                <a:cubicBezTo>
                  <a:pt x="158" y="708"/>
                  <a:pt x="154" y="711"/>
                  <a:pt x="150" y="714"/>
                </a:cubicBezTo>
                <a:cubicBezTo>
                  <a:pt x="139" y="722"/>
                  <a:pt x="127" y="731"/>
                  <a:pt x="114" y="740"/>
                </a:cubicBezTo>
                <a:cubicBezTo>
                  <a:pt x="101" y="749"/>
                  <a:pt x="88" y="758"/>
                  <a:pt x="74" y="768"/>
                </a:cubicBezTo>
                <a:cubicBezTo>
                  <a:pt x="62" y="777"/>
                  <a:pt x="59" y="794"/>
                  <a:pt x="66" y="808"/>
                </a:cubicBezTo>
                <a:cubicBezTo>
                  <a:pt x="74" y="821"/>
                  <a:pt x="90" y="827"/>
                  <a:pt x="104" y="821"/>
                </a:cubicBezTo>
                <a:cubicBezTo>
                  <a:pt x="120" y="813"/>
                  <a:pt x="135" y="807"/>
                  <a:pt x="149" y="800"/>
                </a:cubicBezTo>
                <a:cubicBezTo>
                  <a:pt x="163" y="794"/>
                  <a:pt x="176" y="788"/>
                  <a:pt x="189" y="782"/>
                </a:cubicBezTo>
                <a:cubicBezTo>
                  <a:pt x="194" y="780"/>
                  <a:pt x="198" y="777"/>
                  <a:pt x="203" y="775"/>
                </a:cubicBezTo>
                <a:cubicBezTo>
                  <a:pt x="215" y="792"/>
                  <a:pt x="228" y="807"/>
                  <a:pt x="242" y="822"/>
                </a:cubicBezTo>
                <a:cubicBezTo>
                  <a:pt x="239" y="826"/>
                  <a:pt x="236" y="830"/>
                  <a:pt x="233" y="835"/>
                </a:cubicBezTo>
                <a:cubicBezTo>
                  <a:pt x="225" y="846"/>
                  <a:pt x="217" y="858"/>
                  <a:pt x="208" y="871"/>
                </a:cubicBezTo>
                <a:cubicBezTo>
                  <a:pt x="199" y="884"/>
                  <a:pt x="190" y="897"/>
                  <a:pt x="180" y="911"/>
                </a:cubicBezTo>
                <a:cubicBezTo>
                  <a:pt x="172" y="924"/>
                  <a:pt x="175" y="941"/>
                  <a:pt x="186" y="951"/>
                </a:cubicBezTo>
                <a:cubicBezTo>
                  <a:pt x="198" y="961"/>
                  <a:pt x="215" y="961"/>
                  <a:pt x="226" y="950"/>
                </a:cubicBezTo>
                <a:cubicBezTo>
                  <a:pt x="239" y="938"/>
                  <a:pt x="250" y="927"/>
                  <a:pt x="261" y="916"/>
                </a:cubicBezTo>
                <a:cubicBezTo>
                  <a:pt x="272" y="905"/>
                  <a:pt x="283" y="894"/>
                  <a:pt x="293" y="885"/>
                </a:cubicBezTo>
                <a:cubicBezTo>
                  <a:pt x="296" y="881"/>
                  <a:pt x="300" y="877"/>
                  <a:pt x="303" y="874"/>
                </a:cubicBezTo>
                <a:cubicBezTo>
                  <a:pt x="320" y="885"/>
                  <a:pt x="338" y="896"/>
                  <a:pt x="356" y="905"/>
                </a:cubicBezTo>
                <a:cubicBezTo>
                  <a:pt x="355" y="909"/>
                  <a:pt x="354" y="914"/>
                  <a:pt x="352" y="919"/>
                </a:cubicBezTo>
                <a:cubicBezTo>
                  <a:pt x="349" y="933"/>
                  <a:pt x="345" y="947"/>
                  <a:pt x="341" y="962"/>
                </a:cubicBezTo>
                <a:cubicBezTo>
                  <a:pt x="337" y="977"/>
                  <a:pt x="333" y="993"/>
                  <a:pt x="329" y="1010"/>
                </a:cubicBezTo>
                <a:cubicBezTo>
                  <a:pt x="325" y="1024"/>
                  <a:pt x="334" y="1039"/>
                  <a:pt x="348" y="1044"/>
                </a:cubicBezTo>
                <a:cubicBezTo>
                  <a:pt x="362" y="1050"/>
                  <a:pt x="379" y="1044"/>
                  <a:pt x="385" y="1030"/>
                </a:cubicBezTo>
                <a:cubicBezTo>
                  <a:pt x="393" y="1014"/>
                  <a:pt x="400" y="1000"/>
                  <a:pt x="406" y="986"/>
                </a:cubicBezTo>
                <a:cubicBezTo>
                  <a:pt x="413" y="972"/>
                  <a:pt x="419" y="958"/>
                  <a:pt x="425" y="946"/>
                </a:cubicBezTo>
                <a:cubicBezTo>
                  <a:pt x="428" y="941"/>
                  <a:pt x="430" y="937"/>
                  <a:pt x="432" y="932"/>
                </a:cubicBezTo>
                <a:cubicBezTo>
                  <a:pt x="451" y="937"/>
                  <a:pt x="471" y="941"/>
                  <a:pt x="492" y="943"/>
                </a:cubicBezTo>
                <a:cubicBezTo>
                  <a:pt x="492" y="948"/>
                  <a:pt x="493" y="953"/>
                  <a:pt x="493" y="958"/>
                </a:cubicBezTo>
                <a:cubicBezTo>
                  <a:pt x="494" y="972"/>
                  <a:pt x="496" y="986"/>
                  <a:pt x="497" y="1002"/>
                </a:cubicBezTo>
                <a:cubicBezTo>
                  <a:pt x="499" y="1017"/>
                  <a:pt x="500" y="1033"/>
                  <a:pt x="502" y="1051"/>
                </a:cubicBezTo>
                <a:cubicBezTo>
                  <a:pt x="503" y="1066"/>
                  <a:pt x="517" y="1077"/>
                  <a:pt x="532" y="1077"/>
                </a:cubicBezTo>
                <a:cubicBezTo>
                  <a:pt x="547" y="1077"/>
                  <a:pt x="561" y="1066"/>
                  <a:pt x="562" y="1051"/>
                </a:cubicBezTo>
                <a:cubicBezTo>
                  <a:pt x="564" y="1033"/>
                  <a:pt x="565" y="1017"/>
                  <a:pt x="567" y="1002"/>
                </a:cubicBezTo>
                <a:cubicBezTo>
                  <a:pt x="568" y="986"/>
                  <a:pt x="570" y="972"/>
                  <a:pt x="571" y="958"/>
                </a:cubicBezTo>
                <a:cubicBezTo>
                  <a:pt x="571" y="953"/>
                  <a:pt x="572" y="948"/>
                  <a:pt x="572" y="943"/>
                </a:cubicBezTo>
                <a:cubicBezTo>
                  <a:pt x="593" y="941"/>
                  <a:pt x="613" y="937"/>
                  <a:pt x="632" y="932"/>
                </a:cubicBezTo>
                <a:cubicBezTo>
                  <a:pt x="634" y="937"/>
                  <a:pt x="637" y="941"/>
                  <a:pt x="639" y="946"/>
                </a:cubicBezTo>
                <a:cubicBezTo>
                  <a:pt x="645" y="958"/>
                  <a:pt x="651" y="972"/>
                  <a:pt x="658" y="986"/>
                </a:cubicBezTo>
                <a:cubicBezTo>
                  <a:pt x="664" y="1000"/>
                  <a:pt x="671" y="1014"/>
                  <a:pt x="679" y="1030"/>
                </a:cubicBezTo>
                <a:cubicBezTo>
                  <a:pt x="685" y="1044"/>
                  <a:pt x="702" y="1050"/>
                  <a:pt x="716" y="1044"/>
                </a:cubicBezTo>
                <a:cubicBezTo>
                  <a:pt x="730" y="1039"/>
                  <a:pt x="739" y="1024"/>
                  <a:pt x="735" y="1010"/>
                </a:cubicBezTo>
                <a:cubicBezTo>
                  <a:pt x="731" y="993"/>
                  <a:pt x="727" y="977"/>
                  <a:pt x="723" y="962"/>
                </a:cubicBezTo>
                <a:cubicBezTo>
                  <a:pt x="719" y="947"/>
                  <a:pt x="715" y="933"/>
                  <a:pt x="712" y="919"/>
                </a:cubicBezTo>
                <a:cubicBezTo>
                  <a:pt x="710" y="914"/>
                  <a:pt x="709" y="909"/>
                  <a:pt x="708" y="905"/>
                </a:cubicBezTo>
                <a:cubicBezTo>
                  <a:pt x="726" y="896"/>
                  <a:pt x="744" y="885"/>
                  <a:pt x="761" y="874"/>
                </a:cubicBezTo>
                <a:cubicBezTo>
                  <a:pt x="764" y="877"/>
                  <a:pt x="768" y="881"/>
                  <a:pt x="771" y="885"/>
                </a:cubicBezTo>
                <a:cubicBezTo>
                  <a:pt x="781" y="894"/>
                  <a:pt x="792" y="905"/>
                  <a:pt x="803" y="916"/>
                </a:cubicBezTo>
                <a:cubicBezTo>
                  <a:pt x="814" y="927"/>
                  <a:pt x="825" y="938"/>
                  <a:pt x="838" y="950"/>
                </a:cubicBezTo>
                <a:cubicBezTo>
                  <a:pt x="849" y="961"/>
                  <a:pt x="866" y="961"/>
                  <a:pt x="878" y="951"/>
                </a:cubicBezTo>
                <a:cubicBezTo>
                  <a:pt x="889" y="941"/>
                  <a:pt x="893" y="924"/>
                  <a:pt x="884" y="911"/>
                </a:cubicBezTo>
                <a:cubicBezTo>
                  <a:pt x="874" y="897"/>
                  <a:pt x="865" y="884"/>
                  <a:pt x="856" y="871"/>
                </a:cubicBezTo>
                <a:cubicBezTo>
                  <a:pt x="847" y="858"/>
                  <a:pt x="839" y="846"/>
                  <a:pt x="831" y="835"/>
                </a:cubicBezTo>
                <a:cubicBezTo>
                  <a:pt x="828" y="830"/>
                  <a:pt x="825" y="826"/>
                  <a:pt x="822" y="822"/>
                </a:cubicBezTo>
                <a:cubicBezTo>
                  <a:pt x="836" y="807"/>
                  <a:pt x="849" y="792"/>
                  <a:pt x="861" y="775"/>
                </a:cubicBezTo>
                <a:cubicBezTo>
                  <a:pt x="866" y="777"/>
                  <a:pt x="870" y="780"/>
                  <a:pt x="875" y="782"/>
                </a:cubicBezTo>
                <a:cubicBezTo>
                  <a:pt x="888" y="788"/>
                  <a:pt x="901" y="794"/>
                  <a:pt x="915" y="800"/>
                </a:cubicBezTo>
                <a:cubicBezTo>
                  <a:pt x="929" y="807"/>
                  <a:pt x="944" y="813"/>
                  <a:pt x="960" y="821"/>
                </a:cubicBezTo>
                <a:cubicBezTo>
                  <a:pt x="974" y="827"/>
                  <a:pt x="990" y="821"/>
                  <a:pt x="998" y="808"/>
                </a:cubicBezTo>
                <a:cubicBezTo>
                  <a:pt x="1005" y="794"/>
                  <a:pt x="1002" y="777"/>
                  <a:pt x="990" y="768"/>
                </a:cubicBezTo>
                <a:cubicBezTo>
                  <a:pt x="976" y="758"/>
                  <a:pt x="963" y="749"/>
                  <a:pt x="950" y="740"/>
                </a:cubicBezTo>
                <a:cubicBezTo>
                  <a:pt x="937" y="731"/>
                  <a:pt x="926" y="722"/>
                  <a:pt x="914" y="714"/>
                </a:cubicBezTo>
                <a:cubicBezTo>
                  <a:pt x="910" y="711"/>
                  <a:pt x="906" y="708"/>
                  <a:pt x="902" y="705"/>
                </a:cubicBezTo>
                <a:cubicBezTo>
                  <a:pt x="910" y="687"/>
                  <a:pt x="917" y="668"/>
                  <a:pt x="923" y="648"/>
                </a:cubicBezTo>
                <a:cubicBezTo>
                  <a:pt x="928" y="649"/>
                  <a:pt x="932" y="649"/>
                  <a:pt x="938" y="649"/>
                </a:cubicBezTo>
                <a:cubicBezTo>
                  <a:pt x="952" y="651"/>
                  <a:pt x="966" y="652"/>
                  <a:pt x="982" y="653"/>
                </a:cubicBezTo>
                <a:cubicBezTo>
                  <a:pt x="997" y="654"/>
                  <a:pt x="1013" y="656"/>
                  <a:pt x="1031" y="657"/>
                </a:cubicBezTo>
                <a:cubicBezTo>
                  <a:pt x="1046" y="658"/>
                  <a:pt x="1059" y="647"/>
                  <a:pt x="1061" y="632"/>
                </a:cubicBezTo>
                <a:cubicBezTo>
                  <a:pt x="1064" y="617"/>
                  <a:pt x="1056" y="602"/>
                  <a:pt x="1041" y="598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75" name="Freeform15"/>
          <p:cNvSpPr/>
          <p:nvPr/>
        </p:nvSpPr>
        <p:spPr bwMode="auto">
          <a:xfrm>
            <a:off x="5453259" y="1466268"/>
            <a:ext cx="145939" cy="147521"/>
          </a:xfrm>
          <a:custGeom>
            <a:avLst/>
            <a:gdLst>
              <a:gd name="T0" fmla="*/ 951 w 1064"/>
              <a:gd name="T1" fmla="*/ 573 h 1077"/>
              <a:gd name="T2" fmla="*/ 936 w 1064"/>
              <a:gd name="T3" fmla="*/ 508 h 1077"/>
              <a:gd name="T4" fmla="*/ 1041 w 1064"/>
              <a:gd name="T5" fmla="*/ 479 h 1077"/>
              <a:gd name="T6" fmla="*/ 982 w 1064"/>
              <a:gd name="T7" fmla="*/ 424 h 1077"/>
              <a:gd name="T8" fmla="*/ 902 w 1064"/>
              <a:gd name="T9" fmla="*/ 371 h 1077"/>
              <a:gd name="T10" fmla="*/ 990 w 1064"/>
              <a:gd name="T11" fmla="*/ 308 h 1077"/>
              <a:gd name="T12" fmla="*/ 915 w 1064"/>
              <a:gd name="T13" fmla="*/ 276 h 1077"/>
              <a:gd name="T14" fmla="*/ 822 w 1064"/>
              <a:gd name="T15" fmla="*/ 255 h 1077"/>
              <a:gd name="T16" fmla="*/ 884 w 1064"/>
              <a:gd name="T17" fmla="*/ 165 h 1077"/>
              <a:gd name="T18" fmla="*/ 803 w 1064"/>
              <a:gd name="T19" fmla="*/ 161 h 1077"/>
              <a:gd name="T20" fmla="*/ 708 w 1064"/>
              <a:gd name="T21" fmla="*/ 172 h 1077"/>
              <a:gd name="T22" fmla="*/ 735 w 1064"/>
              <a:gd name="T23" fmla="*/ 67 h 1077"/>
              <a:gd name="T24" fmla="*/ 658 w 1064"/>
              <a:gd name="T25" fmla="*/ 91 h 1077"/>
              <a:gd name="T26" fmla="*/ 572 w 1064"/>
              <a:gd name="T27" fmla="*/ 134 h 1077"/>
              <a:gd name="T28" fmla="*/ 562 w 1064"/>
              <a:gd name="T29" fmla="*/ 26 h 1077"/>
              <a:gd name="T30" fmla="*/ 497 w 1064"/>
              <a:gd name="T31" fmla="*/ 75 h 1077"/>
              <a:gd name="T32" fmla="*/ 432 w 1064"/>
              <a:gd name="T33" fmla="*/ 144 h 1077"/>
              <a:gd name="T34" fmla="*/ 385 w 1064"/>
              <a:gd name="T35" fmla="*/ 46 h 1077"/>
              <a:gd name="T36" fmla="*/ 341 w 1064"/>
              <a:gd name="T37" fmla="*/ 115 h 1077"/>
              <a:gd name="T38" fmla="*/ 303 w 1064"/>
              <a:gd name="T39" fmla="*/ 203 h 1077"/>
              <a:gd name="T40" fmla="*/ 226 w 1064"/>
              <a:gd name="T41" fmla="*/ 126 h 1077"/>
              <a:gd name="T42" fmla="*/ 208 w 1064"/>
              <a:gd name="T43" fmla="*/ 206 h 1077"/>
              <a:gd name="T44" fmla="*/ 203 w 1064"/>
              <a:gd name="T45" fmla="*/ 301 h 1077"/>
              <a:gd name="T46" fmla="*/ 104 w 1064"/>
              <a:gd name="T47" fmla="*/ 256 h 1077"/>
              <a:gd name="T48" fmla="*/ 114 w 1064"/>
              <a:gd name="T49" fmla="*/ 337 h 1077"/>
              <a:gd name="T50" fmla="*/ 142 w 1064"/>
              <a:gd name="T51" fmla="*/ 428 h 1077"/>
              <a:gd name="T52" fmla="*/ 33 w 1064"/>
              <a:gd name="T53" fmla="*/ 420 h 1077"/>
              <a:gd name="T54" fmla="*/ 70 w 1064"/>
              <a:gd name="T55" fmla="*/ 492 h 1077"/>
              <a:gd name="T56" fmla="*/ 126 w 1064"/>
              <a:gd name="T57" fmla="*/ 538 h 1077"/>
              <a:gd name="T58" fmla="*/ 70 w 1064"/>
              <a:gd name="T59" fmla="*/ 585 h 1077"/>
              <a:gd name="T60" fmla="*/ 33 w 1064"/>
              <a:gd name="T61" fmla="*/ 657 h 1077"/>
              <a:gd name="T62" fmla="*/ 142 w 1064"/>
              <a:gd name="T63" fmla="*/ 648 h 1077"/>
              <a:gd name="T64" fmla="*/ 114 w 1064"/>
              <a:gd name="T65" fmla="*/ 740 h 1077"/>
              <a:gd name="T66" fmla="*/ 104 w 1064"/>
              <a:gd name="T67" fmla="*/ 821 h 1077"/>
              <a:gd name="T68" fmla="*/ 203 w 1064"/>
              <a:gd name="T69" fmla="*/ 775 h 1077"/>
              <a:gd name="T70" fmla="*/ 208 w 1064"/>
              <a:gd name="T71" fmla="*/ 871 h 1077"/>
              <a:gd name="T72" fmla="*/ 226 w 1064"/>
              <a:gd name="T73" fmla="*/ 950 h 1077"/>
              <a:gd name="T74" fmla="*/ 303 w 1064"/>
              <a:gd name="T75" fmla="*/ 874 h 1077"/>
              <a:gd name="T76" fmla="*/ 341 w 1064"/>
              <a:gd name="T77" fmla="*/ 962 h 1077"/>
              <a:gd name="T78" fmla="*/ 385 w 1064"/>
              <a:gd name="T79" fmla="*/ 1030 h 1077"/>
              <a:gd name="T80" fmla="*/ 432 w 1064"/>
              <a:gd name="T81" fmla="*/ 932 h 1077"/>
              <a:gd name="T82" fmla="*/ 497 w 1064"/>
              <a:gd name="T83" fmla="*/ 1002 h 1077"/>
              <a:gd name="T84" fmla="*/ 562 w 1064"/>
              <a:gd name="T85" fmla="*/ 1051 h 1077"/>
              <a:gd name="T86" fmla="*/ 572 w 1064"/>
              <a:gd name="T87" fmla="*/ 943 h 1077"/>
              <a:gd name="T88" fmla="*/ 658 w 1064"/>
              <a:gd name="T89" fmla="*/ 986 h 1077"/>
              <a:gd name="T90" fmla="*/ 735 w 1064"/>
              <a:gd name="T91" fmla="*/ 1010 h 1077"/>
              <a:gd name="T92" fmla="*/ 708 w 1064"/>
              <a:gd name="T93" fmla="*/ 905 h 1077"/>
              <a:gd name="T94" fmla="*/ 803 w 1064"/>
              <a:gd name="T95" fmla="*/ 916 h 1077"/>
              <a:gd name="T96" fmla="*/ 884 w 1064"/>
              <a:gd name="T97" fmla="*/ 911 h 1077"/>
              <a:gd name="T98" fmla="*/ 822 w 1064"/>
              <a:gd name="T99" fmla="*/ 822 h 1077"/>
              <a:gd name="T100" fmla="*/ 915 w 1064"/>
              <a:gd name="T101" fmla="*/ 800 h 1077"/>
              <a:gd name="T102" fmla="*/ 990 w 1064"/>
              <a:gd name="T103" fmla="*/ 768 h 1077"/>
              <a:gd name="T104" fmla="*/ 902 w 1064"/>
              <a:gd name="T105" fmla="*/ 705 h 1077"/>
              <a:gd name="T106" fmla="*/ 982 w 1064"/>
              <a:gd name="T107" fmla="*/ 653 h 1077"/>
              <a:gd name="T108" fmla="*/ 1041 w 1064"/>
              <a:gd name="T109" fmla="*/ 598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64" h="1077">
                <a:moveTo>
                  <a:pt x="1041" y="598"/>
                </a:moveTo>
                <a:cubicBezTo>
                  <a:pt x="1024" y="593"/>
                  <a:pt x="1009" y="589"/>
                  <a:pt x="994" y="585"/>
                </a:cubicBezTo>
                <a:cubicBezTo>
                  <a:pt x="979" y="580"/>
                  <a:pt x="965" y="577"/>
                  <a:pt x="951" y="573"/>
                </a:cubicBezTo>
                <a:cubicBezTo>
                  <a:pt x="946" y="571"/>
                  <a:pt x="941" y="570"/>
                  <a:pt x="936" y="569"/>
                </a:cubicBezTo>
                <a:cubicBezTo>
                  <a:pt x="937" y="559"/>
                  <a:pt x="938" y="549"/>
                  <a:pt x="938" y="538"/>
                </a:cubicBezTo>
                <a:cubicBezTo>
                  <a:pt x="938" y="528"/>
                  <a:pt x="937" y="518"/>
                  <a:pt x="936" y="508"/>
                </a:cubicBezTo>
                <a:cubicBezTo>
                  <a:pt x="941" y="506"/>
                  <a:pt x="946" y="505"/>
                  <a:pt x="951" y="504"/>
                </a:cubicBezTo>
                <a:cubicBezTo>
                  <a:pt x="965" y="500"/>
                  <a:pt x="979" y="496"/>
                  <a:pt x="994" y="492"/>
                </a:cubicBezTo>
                <a:cubicBezTo>
                  <a:pt x="1009" y="488"/>
                  <a:pt x="1024" y="484"/>
                  <a:pt x="1041" y="479"/>
                </a:cubicBezTo>
                <a:cubicBezTo>
                  <a:pt x="1056" y="475"/>
                  <a:pt x="1064" y="460"/>
                  <a:pt x="1061" y="445"/>
                </a:cubicBezTo>
                <a:cubicBezTo>
                  <a:pt x="1059" y="430"/>
                  <a:pt x="1046" y="418"/>
                  <a:pt x="1031" y="420"/>
                </a:cubicBezTo>
                <a:cubicBezTo>
                  <a:pt x="1013" y="421"/>
                  <a:pt x="997" y="422"/>
                  <a:pt x="982" y="424"/>
                </a:cubicBezTo>
                <a:cubicBezTo>
                  <a:pt x="966" y="425"/>
                  <a:pt x="952" y="426"/>
                  <a:pt x="938" y="427"/>
                </a:cubicBezTo>
                <a:cubicBezTo>
                  <a:pt x="932" y="428"/>
                  <a:pt x="928" y="428"/>
                  <a:pt x="923" y="428"/>
                </a:cubicBezTo>
                <a:cubicBezTo>
                  <a:pt x="917" y="409"/>
                  <a:pt x="910" y="389"/>
                  <a:pt x="902" y="371"/>
                </a:cubicBezTo>
                <a:cubicBezTo>
                  <a:pt x="906" y="368"/>
                  <a:pt x="910" y="365"/>
                  <a:pt x="914" y="362"/>
                </a:cubicBezTo>
                <a:cubicBezTo>
                  <a:pt x="926" y="354"/>
                  <a:pt x="937" y="346"/>
                  <a:pt x="950" y="337"/>
                </a:cubicBezTo>
                <a:cubicBezTo>
                  <a:pt x="963" y="328"/>
                  <a:pt x="976" y="318"/>
                  <a:pt x="990" y="308"/>
                </a:cubicBezTo>
                <a:cubicBezTo>
                  <a:pt x="1002" y="299"/>
                  <a:pt x="1005" y="282"/>
                  <a:pt x="998" y="269"/>
                </a:cubicBezTo>
                <a:cubicBezTo>
                  <a:pt x="990" y="256"/>
                  <a:pt x="974" y="250"/>
                  <a:pt x="960" y="256"/>
                </a:cubicBezTo>
                <a:cubicBezTo>
                  <a:pt x="944" y="263"/>
                  <a:pt x="929" y="270"/>
                  <a:pt x="915" y="276"/>
                </a:cubicBezTo>
                <a:cubicBezTo>
                  <a:pt x="901" y="283"/>
                  <a:pt x="888" y="289"/>
                  <a:pt x="875" y="295"/>
                </a:cubicBezTo>
                <a:cubicBezTo>
                  <a:pt x="870" y="297"/>
                  <a:pt x="866" y="299"/>
                  <a:pt x="861" y="301"/>
                </a:cubicBezTo>
                <a:cubicBezTo>
                  <a:pt x="850" y="285"/>
                  <a:pt x="836" y="269"/>
                  <a:pt x="822" y="255"/>
                </a:cubicBezTo>
                <a:cubicBezTo>
                  <a:pt x="825" y="250"/>
                  <a:pt x="828" y="246"/>
                  <a:pt x="831" y="242"/>
                </a:cubicBezTo>
                <a:cubicBezTo>
                  <a:pt x="839" y="230"/>
                  <a:pt x="847" y="218"/>
                  <a:pt x="856" y="206"/>
                </a:cubicBezTo>
                <a:cubicBezTo>
                  <a:pt x="865" y="193"/>
                  <a:pt x="874" y="179"/>
                  <a:pt x="884" y="165"/>
                </a:cubicBezTo>
                <a:cubicBezTo>
                  <a:pt x="893" y="153"/>
                  <a:pt x="889" y="135"/>
                  <a:pt x="878" y="126"/>
                </a:cubicBezTo>
                <a:cubicBezTo>
                  <a:pt x="866" y="116"/>
                  <a:pt x="849" y="116"/>
                  <a:pt x="838" y="126"/>
                </a:cubicBezTo>
                <a:cubicBezTo>
                  <a:pt x="825" y="139"/>
                  <a:pt x="814" y="150"/>
                  <a:pt x="803" y="161"/>
                </a:cubicBezTo>
                <a:cubicBezTo>
                  <a:pt x="792" y="172"/>
                  <a:pt x="781" y="182"/>
                  <a:pt x="771" y="192"/>
                </a:cubicBezTo>
                <a:cubicBezTo>
                  <a:pt x="768" y="196"/>
                  <a:pt x="764" y="199"/>
                  <a:pt x="761" y="203"/>
                </a:cubicBezTo>
                <a:cubicBezTo>
                  <a:pt x="744" y="191"/>
                  <a:pt x="726" y="181"/>
                  <a:pt x="708" y="172"/>
                </a:cubicBezTo>
                <a:cubicBezTo>
                  <a:pt x="709" y="167"/>
                  <a:pt x="710" y="162"/>
                  <a:pt x="712" y="157"/>
                </a:cubicBezTo>
                <a:cubicBezTo>
                  <a:pt x="715" y="144"/>
                  <a:pt x="719" y="130"/>
                  <a:pt x="723" y="115"/>
                </a:cubicBezTo>
                <a:cubicBezTo>
                  <a:pt x="727" y="100"/>
                  <a:pt x="731" y="84"/>
                  <a:pt x="735" y="67"/>
                </a:cubicBezTo>
                <a:cubicBezTo>
                  <a:pt x="739" y="52"/>
                  <a:pt x="730" y="37"/>
                  <a:pt x="716" y="32"/>
                </a:cubicBezTo>
                <a:cubicBezTo>
                  <a:pt x="702" y="27"/>
                  <a:pt x="685" y="33"/>
                  <a:pt x="679" y="46"/>
                </a:cubicBezTo>
                <a:cubicBezTo>
                  <a:pt x="671" y="62"/>
                  <a:pt x="664" y="77"/>
                  <a:pt x="658" y="91"/>
                </a:cubicBezTo>
                <a:cubicBezTo>
                  <a:pt x="651" y="105"/>
                  <a:pt x="645" y="118"/>
                  <a:pt x="639" y="131"/>
                </a:cubicBezTo>
                <a:cubicBezTo>
                  <a:pt x="637" y="135"/>
                  <a:pt x="634" y="140"/>
                  <a:pt x="632" y="144"/>
                </a:cubicBezTo>
                <a:cubicBezTo>
                  <a:pt x="613" y="139"/>
                  <a:pt x="593" y="136"/>
                  <a:pt x="572" y="134"/>
                </a:cubicBezTo>
                <a:cubicBezTo>
                  <a:pt x="572" y="129"/>
                  <a:pt x="571" y="124"/>
                  <a:pt x="571" y="119"/>
                </a:cubicBezTo>
                <a:cubicBezTo>
                  <a:pt x="570" y="105"/>
                  <a:pt x="568" y="90"/>
                  <a:pt x="567" y="75"/>
                </a:cubicBezTo>
                <a:cubicBezTo>
                  <a:pt x="565" y="59"/>
                  <a:pt x="564" y="43"/>
                  <a:pt x="562" y="26"/>
                </a:cubicBezTo>
                <a:cubicBezTo>
                  <a:pt x="561" y="11"/>
                  <a:pt x="547" y="0"/>
                  <a:pt x="532" y="0"/>
                </a:cubicBezTo>
                <a:cubicBezTo>
                  <a:pt x="517" y="0"/>
                  <a:pt x="503" y="11"/>
                  <a:pt x="502" y="26"/>
                </a:cubicBezTo>
                <a:cubicBezTo>
                  <a:pt x="500" y="43"/>
                  <a:pt x="499" y="59"/>
                  <a:pt x="497" y="75"/>
                </a:cubicBezTo>
                <a:cubicBezTo>
                  <a:pt x="496" y="90"/>
                  <a:pt x="494" y="105"/>
                  <a:pt x="493" y="119"/>
                </a:cubicBezTo>
                <a:cubicBezTo>
                  <a:pt x="493" y="124"/>
                  <a:pt x="492" y="129"/>
                  <a:pt x="492" y="134"/>
                </a:cubicBezTo>
                <a:cubicBezTo>
                  <a:pt x="471" y="136"/>
                  <a:pt x="451" y="139"/>
                  <a:pt x="432" y="144"/>
                </a:cubicBezTo>
                <a:cubicBezTo>
                  <a:pt x="430" y="140"/>
                  <a:pt x="428" y="135"/>
                  <a:pt x="425" y="131"/>
                </a:cubicBezTo>
                <a:cubicBezTo>
                  <a:pt x="419" y="118"/>
                  <a:pt x="413" y="105"/>
                  <a:pt x="406" y="91"/>
                </a:cubicBezTo>
                <a:cubicBezTo>
                  <a:pt x="400" y="77"/>
                  <a:pt x="393" y="62"/>
                  <a:pt x="385" y="46"/>
                </a:cubicBezTo>
                <a:cubicBezTo>
                  <a:pt x="379" y="33"/>
                  <a:pt x="362" y="27"/>
                  <a:pt x="348" y="32"/>
                </a:cubicBezTo>
                <a:cubicBezTo>
                  <a:pt x="334" y="37"/>
                  <a:pt x="325" y="52"/>
                  <a:pt x="329" y="67"/>
                </a:cubicBezTo>
                <a:cubicBezTo>
                  <a:pt x="333" y="84"/>
                  <a:pt x="337" y="100"/>
                  <a:pt x="341" y="115"/>
                </a:cubicBezTo>
                <a:cubicBezTo>
                  <a:pt x="345" y="130"/>
                  <a:pt x="349" y="144"/>
                  <a:pt x="352" y="157"/>
                </a:cubicBezTo>
                <a:cubicBezTo>
                  <a:pt x="354" y="162"/>
                  <a:pt x="355" y="167"/>
                  <a:pt x="356" y="172"/>
                </a:cubicBezTo>
                <a:cubicBezTo>
                  <a:pt x="338" y="181"/>
                  <a:pt x="320" y="191"/>
                  <a:pt x="303" y="203"/>
                </a:cubicBezTo>
                <a:cubicBezTo>
                  <a:pt x="300" y="199"/>
                  <a:pt x="296" y="196"/>
                  <a:pt x="293" y="192"/>
                </a:cubicBezTo>
                <a:cubicBezTo>
                  <a:pt x="283" y="182"/>
                  <a:pt x="272" y="172"/>
                  <a:pt x="261" y="161"/>
                </a:cubicBezTo>
                <a:cubicBezTo>
                  <a:pt x="250" y="150"/>
                  <a:pt x="239" y="139"/>
                  <a:pt x="226" y="126"/>
                </a:cubicBezTo>
                <a:cubicBezTo>
                  <a:pt x="215" y="116"/>
                  <a:pt x="198" y="116"/>
                  <a:pt x="186" y="126"/>
                </a:cubicBezTo>
                <a:cubicBezTo>
                  <a:pt x="175" y="135"/>
                  <a:pt x="172" y="153"/>
                  <a:pt x="180" y="165"/>
                </a:cubicBezTo>
                <a:cubicBezTo>
                  <a:pt x="190" y="179"/>
                  <a:pt x="199" y="193"/>
                  <a:pt x="208" y="206"/>
                </a:cubicBezTo>
                <a:cubicBezTo>
                  <a:pt x="217" y="218"/>
                  <a:pt x="225" y="230"/>
                  <a:pt x="233" y="242"/>
                </a:cubicBezTo>
                <a:cubicBezTo>
                  <a:pt x="236" y="246"/>
                  <a:pt x="239" y="250"/>
                  <a:pt x="242" y="255"/>
                </a:cubicBezTo>
                <a:cubicBezTo>
                  <a:pt x="228" y="269"/>
                  <a:pt x="215" y="285"/>
                  <a:pt x="203" y="301"/>
                </a:cubicBezTo>
                <a:cubicBezTo>
                  <a:pt x="198" y="299"/>
                  <a:pt x="194" y="297"/>
                  <a:pt x="189" y="295"/>
                </a:cubicBezTo>
                <a:cubicBezTo>
                  <a:pt x="176" y="289"/>
                  <a:pt x="163" y="283"/>
                  <a:pt x="149" y="276"/>
                </a:cubicBezTo>
                <a:cubicBezTo>
                  <a:pt x="135" y="270"/>
                  <a:pt x="120" y="263"/>
                  <a:pt x="104" y="256"/>
                </a:cubicBezTo>
                <a:cubicBezTo>
                  <a:pt x="90" y="250"/>
                  <a:pt x="74" y="256"/>
                  <a:pt x="66" y="269"/>
                </a:cubicBezTo>
                <a:cubicBezTo>
                  <a:pt x="59" y="282"/>
                  <a:pt x="62" y="299"/>
                  <a:pt x="74" y="308"/>
                </a:cubicBezTo>
                <a:cubicBezTo>
                  <a:pt x="88" y="318"/>
                  <a:pt x="101" y="328"/>
                  <a:pt x="114" y="337"/>
                </a:cubicBezTo>
                <a:cubicBezTo>
                  <a:pt x="127" y="346"/>
                  <a:pt x="139" y="354"/>
                  <a:pt x="150" y="362"/>
                </a:cubicBezTo>
                <a:cubicBezTo>
                  <a:pt x="154" y="365"/>
                  <a:pt x="158" y="368"/>
                  <a:pt x="162" y="371"/>
                </a:cubicBezTo>
                <a:cubicBezTo>
                  <a:pt x="154" y="389"/>
                  <a:pt x="147" y="409"/>
                  <a:pt x="142" y="428"/>
                </a:cubicBezTo>
                <a:cubicBezTo>
                  <a:pt x="137" y="428"/>
                  <a:pt x="132" y="428"/>
                  <a:pt x="126" y="427"/>
                </a:cubicBezTo>
                <a:cubicBezTo>
                  <a:pt x="112" y="426"/>
                  <a:pt x="98" y="425"/>
                  <a:pt x="82" y="424"/>
                </a:cubicBezTo>
                <a:cubicBezTo>
                  <a:pt x="67" y="422"/>
                  <a:pt x="51" y="421"/>
                  <a:pt x="33" y="420"/>
                </a:cubicBezTo>
                <a:cubicBezTo>
                  <a:pt x="18" y="418"/>
                  <a:pt x="5" y="430"/>
                  <a:pt x="3" y="445"/>
                </a:cubicBezTo>
                <a:cubicBezTo>
                  <a:pt x="0" y="460"/>
                  <a:pt x="8" y="475"/>
                  <a:pt x="23" y="479"/>
                </a:cubicBezTo>
                <a:cubicBezTo>
                  <a:pt x="40" y="484"/>
                  <a:pt x="55" y="488"/>
                  <a:pt x="70" y="492"/>
                </a:cubicBezTo>
                <a:cubicBezTo>
                  <a:pt x="85" y="496"/>
                  <a:pt x="99" y="500"/>
                  <a:pt x="113" y="504"/>
                </a:cubicBezTo>
                <a:cubicBezTo>
                  <a:pt x="118" y="505"/>
                  <a:pt x="123" y="506"/>
                  <a:pt x="128" y="508"/>
                </a:cubicBezTo>
                <a:cubicBezTo>
                  <a:pt x="127" y="518"/>
                  <a:pt x="126" y="528"/>
                  <a:pt x="126" y="538"/>
                </a:cubicBezTo>
                <a:cubicBezTo>
                  <a:pt x="126" y="549"/>
                  <a:pt x="127" y="559"/>
                  <a:pt x="128" y="569"/>
                </a:cubicBezTo>
                <a:cubicBezTo>
                  <a:pt x="123" y="570"/>
                  <a:pt x="118" y="571"/>
                  <a:pt x="113" y="573"/>
                </a:cubicBezTo>
                <a:cubicBezTo>
                  <a:pt x="99" y="577"/>
                  <a:pt x="85" y="580"/>
                  <a:pt x="70" y="585"/>
                </a:cubicBezTo>
                <a:cubicBezTo>
                  <a:pt x="55" y="589"/>
                  <a:pt x="40" y="593"/>
                  <a:pt x="23" y="598"/>
                </a:cubicBezTo>
                <a:cubicBezTo>
                  <a:pt x="8" y="602"/>
                  <a:pt x="0" y="617"/>
                  <a:pt x="3" y="632"/>
                </a:cubicBezTo>
                <a:cubicBezTo>
                  <a:pt x="5" y="647"/>
                  <a:pt x="18" y="658"/>
                  <a:pt x="33" y="657"/>
                </a:cubicBezTo>
                <a:cubicBezTo>
                  <a:pt x="51" y="656"/>
                  <a:pt x="67" y="654"/>
                  <a:pt x="82" y="653"/>
                </a:cubicBezTo>
                <a:cubicBezTo>
                  <a:pt x="98" y="652"/>
                  <a:pt x="112" y="651"/>
                  <a:pt x="126" y="649"/>
                </a:cubicBezTo>
                <a:cubicBezTo>
                  <a:pt x="132" y="649"/>
                  <a:pt x="137" y="649"/>
                  <a:pt x="142" y="648"/>
                </a:cubicBezTo>
                <a:cubicBezTo>
                  <a:pt x="147" y="668"/>
                  <a:pt x="154" y="687"/>
                  <a:pt x="162" y="705"/>
                </a:cubicBezTo>
                <a:cubicBezTo>
                  <a:pt x="158" y="708"/>
                  <a:pt x="154" y="711"/>
                  <a:pt x="150" y="714"/>
                </a:cubicBezTo>
                <a:cubicBezTo>
                  <a:pt x="139" y="722"/>
                  <a:pt x="127" y="731"/>
                  <a:pt x="114" y="740"/>
                </a:cubicBezTo>
                <a:cubicBezTo>
                  <a:pt x="101" y="749"/>
                  <a:pt x="88" y="758"/>
                  <a:pt x="74" y="768"/>
                </a:cubicBezTo>
                <a:cubicBezTo>
                  <a:pt x="62" y="777"/>
                  <a:pt x="59" y="794"/>
                  <a:pt x="66" y="808"/>
                </a:cubicBezTo>
                <a:cubicBezTo>
                  <a:pt x="74" y="821"/>
                  <a:pt x="90" y="827"/>
                  <a:pt x="104" y="821"/>
                </a:cubicBezTo>
                <a:cubicBezTo>
                  <a:pt x="120" y="813"/>
                  <a:pt x="135" y="807"/>
                  <a:pt x="149" y="800"/>
                </a:cubicBezTo>
                <a:cubicBezTo>
                  <a:pt x="163" y="794"/>
                  <a:pt x="176" y="788"/>
                  <a:pt x="189" y="782"/>
                </a:cubicBezTo>
                <a:cubicBezTo>
                  <a:pt x="194" y="780"/>
                  <a:pt x="198" y="777"/>
                  <a:pt x="203" y="775"/>
                </a:cubicBezTo>
                <a:cubicBezTo>
                  <a:pt x="215" y="792"/>
                  <a:pt x="228" y="807"/>
                  <a:pt x="242" y="822"/>
                </a:cubicBezTo>
                <a:cubicBezTo>
                  <a:pt x="239" y="826"/>
                  <a:pt x="236" y="830"/>
                  <a:pt x="233" y="835"/>
                </a:cubicBezTo>
                <a:cubicBezTo>
                  <a:pt x="225" y="846"/>
                  <a:pt x="217" y="858"/>
                  <a:pt x="208" y="871"/>
                </a:cubicBezTo>
                <a:cubicBezTo>
                  <a:pt x="199" y="884"/>
                  <a:pt x="190" y="897"/>
                  <a:pt x="180" y="911"/>
                </a:cubicBezTo>
                <a:cubicBezTo>
                  <a:pt x="172" y="924"/>
                  <a:pt x="175" y="941"/>
                  <a:pt x="186" y="951"/>
                </a:cubicBezTo>
                <a:cubicBezTo>
                  <a:pt x="198" y="961"/>
                  <a:pt x="215" y="961"/>
                  <a:pt x="226" y="950"/>
                </a:cubicBezTo>
                <a:cubicBezTo>
                  <a:pt x="239" y="938"/>
                  <a:pt x="250" y="927"/>
                  <a:pt x="261" y="916"/>
                </a:cubicBezTo>
                <a:cubicBezTo>
                  <a:pt x="272" y="905"/>
                  <a:pt x="283" y="894"/>
                  <a:pt x="293" y="885"/>
                </a:cubicBezTo>
                <a:cubicBezTo>
                  <a:pt x="296" y="881"/>
                  <a:pt x="300" y="877"/>
                  <a:pt x="303" y="874"/>
                </a:cubicBezTo>
                <a:cubicBezTo>
                  <a:pt x="320" y="885"/>
                  <a:pt x="338" y="896"/>
                  <a:pt x="356" y="905"/>
                </a:cubicBezTo>
                <a:cubicBezTo>
                  <a:pt x="355" y="909"/>
                  <a:pt x="354" y="914"/>
                  <a:pt x="352" y="919"/>
                </a:cubicBezTo>
                <a:cubicBezTo>
                  <a:pt x="349" y="933"/>
                  <a:pt x="345" y="947"/>
                  <a:pt x="341" y="962"/>
                </a:cubicBezTo>
                <a:cubicBezTo>
                  <a:pt x="337" y="977"/>
                  <a:pt x="333" y="993"/>
                  <a:pt x="329" y="1010"/>
                </a:cubicBezTo>
                <a:cubicBezTo>
                  <a:pt x="325" y="1024"/>
                  <a:pt x="334" y="1039"/>
                  <a:pt x="348" y="1044"/>
                </a:cubicBezTo>
                <a:cubicBezTo>
                  <a:pt x="362" y="1050"/>
                  <a:pt x="379" y="1044"/>
                  <a:pt x="385" y="1030"/>
                </a:cubicBezTo>
                <a:cubicBezTo>
                  <a:pt x="393" y="1014"/>
                  <a:pt x="400" y="1000"/>
                  <a:pt x="406" y="986"/>
                </a:cubicBezTo>
                <a:cubicBezTo>
                  <a:pt x="413" y="972"/>
                  <a:pt x="419" y="958"/>
                  <a:pt x="425" y="946"/>
                </a:cubicBezTo>
                <a:cubicBezTo>
                  <a:pt x="428" y="941"/>
                  <a:pt x="430" y="937"/>
                  <a:pt x="432" y="932"/>
                </a:cubicBezTo>
                <a:cubicBezTo>
                  <a:pt x="451" y="937"/>
                  <a:pt x="471" y="941"/>
                  <a:pt x="492" y="943"/>
                </a:cubicBezTo>
                <a:cubicBezTo>
                  <a:pt x="492" y="948"/>
                  <a:pt x="493" y="953"/>
                  <a:pt x="493" y="958"/>
                </a:cubicBezTo>
                <a:cubicBezTo>
                  <a:pt x="494" y="972"/>
                  <a:pt x="496" y="986"/>
                  <a:pt x="497" y="1002"/>
                </a:cubicBezTo>
                <a:cubicBezTo>
                  <a:pt x="499" y="1017"/>
                  <a:pt x="500" y="1033"/>
                  <a:pt x="502" y="1051"/>
                </a:cubicBezTo>
                <a:cubicBezTo>
                  <a:pt x="503" y="1066"/>
                  <a:pt x="517" y="1077"/>
                  <a:pt x="532" y="1077"/>
                </a:cubicBezTo>
                <a:cubicBezTo>
                  <a:pt x="547" y="1077"/>
                  <a:pt x="561" y="1066"/>
                  <a:pt x="562" y="1051"/>
                </a:cubicBezTo>
                <a:cubicBezTo>
                  <a:pt x="564" y="1033"/>
                  <a:pt x="565" y="1017"/>
                  <a:pt x="567" y="1002"/>
                </a:cubicBezTo>
                <a:cubicBezTo>
                  <a:pt x="568" y="986"/>
                  <a:pt x="570" y="972"/>
                  <a:pt x="571" y="958"/>
                </a:cubicBezTo>
                <a:cubicBezTo>
                  <a:pt x="571" y="953"/>
                  <a:pt x="572" y="948"/>
                  <a:pt x="572" y="943"/>
                </a:cubicBezTo>
                <a:cubicBezTo>
                  <a:pt x="593" y="941"/>
                  <a:pt x="613" y="937"/>
                  <a:pt x="632" y="932"/>
                </a:cubicBezTo>
                <a:cubicBezTo>
                  <a:pt x="634" y="937"/>
                  <a:pt x="637" y="941"/>
                  <a:pt x="639" y="946"/>
                </a:cubicBezTo>
                <a:cubicBezTo>
                  <a:pt x="645" y="958"/>
                  <a:pt x="651" y="972"/>
                  <a:pt x="658" y="986"/>
                </a:cubicBezTo>
                <a:cubicBezTo>
                  <a:pt x="664" y="1000"/>
                  <a:pt x="671" y="1014"/>
                  <a:pt x="679" y="1030"/>
                </a:cubicBezTo>
                <a:cubicBezTo>
                  <a:pt x="685" y="1044"/>
                  <a:pt x="702" y="1050"/>
                  <a:pt x="716" y="1044"/>
                </a:cubicBezTo>
                <a:cubicBezTo>
                  <a:pt x="730" y="1039"/>
                  <a:pt x="739" y="1024"/>
                  <a:pt x="735" y="1010"/>
                </a:cubicBezTo>
                <a:cubicBezTo>
                  <a:pt x="731" y="993"/>
                  <a:pt x="727" y="977"/>
                  <a:pt x="723" y="962"/>
                </a:cubicBezTo>
                <a:cubicBezTo>
                  <a:pt x="719" y="947"/>
                  <a:pt x="715" y="933"/>
                  <a:pt x="712" y="919"/>
                </a:cubicBezTo>
                <a:cubicBezTo>
                  <a:pt x="710" y="914"/>
                  <a:pt x="709" y="909"/>
                  <a:pt x="708" y="905"/>
                </a:cubicBezTo>
                <a:cubicBezTo>
                  <a:pt x="726" y="896"/>
                  <a:pt x="744" y="885"/>
                  <a:pt x="761" y="874"/>
                </a:cubicBezTo>
                <a:cubicBezTo>
                  <a:pt x="764" y="877"/>
                  <a:pt x="768" y="881"/>
                  <a:pt x="771" y="885"/>
                </a:cubicBezTo>
                <a:cubicBezTo>
                  <a:pt x="781" y="894"/>
                  <a:pt x="792" y="905"/>
                  <a:pt x="803" y="916"/>
                </a:cubicBezTo>
                <a:cubicBezTo>
                  <a:pt x="814" y="927"/>
                  <a:pt x="825" y="938"/>
                  <a:pt x="838" y="950"/>
                </a:cubicBezTo>
                <a:cubicBezTo>
                  <a:pt x="849" y="961"/>
                  <a:pt x="866" y="961"/>
                  <a:pt x="878" y="951"/>
                </a:cubicBezTo>
                <a:cubicBezTo>
                  <a:pt x="889" y="941"/>
                  <a:pt x="893" y="924"/>
                  <a:pt x="884" y="911"/>
                </a:cubicBezTo>
                <a:cubicBezTo>
                  <a:pt x="874" y="897"/>
                  <a:pt x="865" y="884"/>
                  <a:pt x="856" y="871"/>
                </a:cubicBezTo>
                <a:cubicBezTo>
                  <a:pt x="847" y="858"/>
                  <a:pt x="839" y="846"/>
                  <a:pt x="831" y="835"/>
                </a:cubicBezTo>
                <a:cubicBezTo>
                  <a:pt x="828" y="830"/>
                  <a:pt x="825" y="826"/>
                  <a:pt x="822" y="822"/>
                </a:cubicBezTo>
                <a:cubicBezTo>
                  <a:pt x="836" y="807"/>
                  <a:pt x="849" y="792"/>
                  <a:pt x="861" y="775"/>
                </a:cubicBezTo>
                <a:cubicBezTo>
                  <a:pt x="866" y="777"/>
                  <a:pt x="870" y="780"/>
                  <a:pt x="875" y="782"/>
                </a:cubicBezTo>
                <a:cubicBezTo>
                  <a:pt x="888" y="788"/>
                  <a:pt x="901" y="794"/>
                  <a:pt x="915" y="800"/>
                </a:cubicBezTo>
                <a:cubicBezTo>
                  <a:pt x="929" y="807"/>
                  <a:pt x="944" y="813"/>
                  <a:pt x="960" y="821"/>
                </a:cubicBezTo>
                <a:cubicBezTo>
                  <a:pt x="974" y="827"/>
                  <a:pt x="990" y="821"/>
                  <a:pt x="998" y="808"/>
                </a:cubicBezTo>
                <a:cubicBezTo>
                  <a:pt x="1005" y="794"/>
                  <a:pt x="1002" y="777"/>
                  <a:pt x="990" y="768"/>
                </a:cubicBezTo>
                <a:cubicBezTo>
                  <a:pt x="976" y="758"/>
                  <a:pt x="963" y="749"/>
                  <a:pt x="950" y="740"/>
                </a:cubicBezTo>
                <a:cubicBezTo>
                  <a:pt x="937" y="731"/>
                  <a:pt x="926" y="722"/>
                  <a:pt x="914" y="714"/>
                </a:cubicBezTo>
                <a:cubicBezTo>
                  <a:pt x="910" y="711"/>
                  <a:pt x="906" y="708"/>
                  <a:pt x="902" y="705"/>
                </a:cubicBezTo>
                <a:cubicBezTo>
                  <a:pt x="910" y="687"/>
                  <a:pt x="917" y="668"/>
                  <a:pt x="923" y="648"/>
                </a:cubicBezTo>
                <a:cubicBezTo>
                  <a:pt x="928" y="649"/>
                  <a:pt x="932" y="649"/>
                  <a:pt x="938" y="649"/>
                </a:cubicBezTo>
                <a:cubicBezTo>
                  <a:pt x="952" y="651"/>
                  <a:pt x="966" y="652"/>
                  <a:pt x="982" y="653"/>
                </a:cubicBezTo>
                <a:cubicBezTo>
                  <a:pt x="997" y="654"/>
                  <a:pt x="1013" y="656"/>
                  <a:pt x="1031" y="657"/>
                </a:cubicBezTo>
                <a:cubicBezTo>
                  <a:pt x="1046" y="658"/>
                  <a:pt x="1059" y="647"/>
                  <a:pt x="1061" y="632"/>
                </a:cubicBezTo>
                <a:cubicBezTo>
                  <a:pt x="1064" y="617"/>
                  <a:pt x="1056" y="602"/>
                  <a:pt x="1041" y="598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76" name="Freeform16"/>
          <p:cNvSpPr/>
          <p:nvPr/>
        </p:nvSpPr>
        <p:spPr bwMode="auto">
          <a:xfrm>
            <a:off x="6926212" y="1788022"/>
            <a:ext cx="145939" cy="147521"/>
          </a:xfrm>
          <a:custGeom>
            <a:avLst/>
            <a:gdLst>
              <a:gd name="T0" fmla="*/ 951 w 1064"/>
              <a:gd name="T1" fmla="*/ 573 h 1077"/>
              <a:gd name="T2" fmla="*/ 936 w 1064"/>
              <a:gd name="T3" fmla="*/ 508 h 1077"/>
              <a:gd name="T4" fmla="*/ 1041 w 1064"/>
              <a:gd name="T5" fmla="*/ 479 h 1077"/>
              <a:gd name="T6" fmla="*/ 982 w 1064"/>
              <a:gd name="T7" fmla="*/ 424 h 1077"/>
              <a:gd name="T8" fmla="*/ 902 w 1064"/>
              <a:gd name="T9" fmla="*/ 371 h 1077"/>
              <a:gd name="T10" fmla="*/ 990 w 1064"/>
              <a:gd name="T11" fmla="*/ 308 h 1077"/>
              <a:gd name="T12" fmla="*/ 915 w 1064"/>
              <a:gd name="T13" fmla="*/ 276 h 1077"/>
              <a:gd name="T14" fmla="*/ 822 w 1064"/>
              <a:gd name="T15" fmla="*/ 255 h 1077"/>
              <a:gd name="T16" fmla="*/ 884 w 1064"/>
              <a:gd name="T17" fmla="*/ 165 h 1077"/>
              <a:gd name="T18" fmla="*/ 803 w 1064"/>
              <a:gd name="T19" fmla="*/ 161 h 1077"/>
              <a:gd name="T20" fmla="*/ 708 w 1064"/>
              <a:gd name="T21" fmla="*/ 172 h 1077"/>
              <a:gd name="T22" fmla="*/ 735 w 1064"/>
              <a:gd name="T23" fmla="*/ 67 h 1077"/>
              <a:gd name="T24" fmla="*/ 658 w 1064"/>
              <a:gd name="T25" fmla="*/ 91 h 1077"/>
              <a:gd name="T26" fmla="*/ 572 w 1064"/>
              <a:gd name="T27" fmla="*/ 134 h 1077"/>
              <a:gd name="T28" fmla="*/ 562 w 1064"/>
              <a:gd name="T29" fmla="*/ 26 h 1077"/>
              <a:gd name="T30" fmla="*/ 497 w 1064"/>
              <a:gd name="T31" fmla="*/ 75 h 1077"/>
              <a:gd name="T32" fmla="*/ 432 w 1064"/>
              <a:gd name="T33" fmla="*/ 144 h 1077"/>
              <a:gd name="T34" fmla="*/ 385 w 1064"/>
              <a:gd name="T35" fmla="*/ 46 h 1077"/>
              <a:gd name="T36" fmla="*/ 341 w 1064"/>
              <a:gd name="T37" fmla="*/ 115 h 1077"/>
              <a:gd name="T38" fmla="*/ 303 w 1064"/>
              <a:gd name="T39" fmla="*/ 203 h 1077"/>
              <a:gd name="T40" fmla="*/ 226 w 1064"/>
              <a:gd name="T41" fmla="*/ 126 h 1077"/>
              <a:gd name="T42" fmla="*/ 208 w 1064"/>
              <a:gd name="T43" fmla="*/ 206 h 1077"/>
              <a:gd name="T44" fmla="*/ 203 w 1064"/>
              <a:gd name="T45" fmla="*/ 301 h 1077"/>
              <a:gd name="T46" fmla="*/ 104 w 1064"/>
              <a:gd name="T47" fmla="*/ 256 h 1077"/>
              <a:gd name="T48" fmla="*/ 114 w 1064"/>
              <a:gd name="T49" fmla="*/ 337 h 1077"/>
              <a:gd name="T50" fmla="*/ 142 w 1064"/>
              <a:gd name="T51" fmla="*/ 428 h 1077"/>
              <a:gd name="T52" fmla="*/ 33 w 1064"/>
              <a:gd name="T53" fmla="*/ 420 h 1077"/>
              <a:gd name="T54" fmla="*/ 70 w 1064"/>
              <a:gd name="T55" fmla="*/ 492 h 1077"/>
              <a:gd name="T56" fmla="*/ 126 w 1064"/>
              <a:gd name="T57" fmla="*/ 538 h 1077"/>
              <a:gd name="T58" fmla="*/ 70 w 1064"/>
              <a:gd name="T59" fmla="*/ 585 h 1077"/>
              <a:gd name="T60" fmla="*/ 33 w 1064"/>
              <a:gd name="T61" fmla="*/ 657 h 1077"/>
              <a:gd name="T62" fmla="*/ 142 w 1064"/>
              <a:gd name="T63" fmla="*/ 648 h 1077"/>
              <a:gd name="T64" fmla="*/ 114 w 1064"/>
              <a:gd name="T65" fmla="*/ 740 h 1077"/>
              <a:gd name="T66" fmla="*/ 104 w 1064"/>
              <a:gd name="T67" fmla="*/ 821 h 1077"/>
              <a:gd name="T68" fmla="*/ 203 w 1064"/>
              <a:gd name="T69" fmla="*/ 775 h 1077"/>
              <a:gd name="T70" fmla="*/ 208 w 1064"/>
              <a:gd name="T71" fmla="*/ 871 h 1077"/>
              <a:gd name="T72" fmla="*/ 226 w 1064"/>
              <a:gd name="T73" fmla="*/ 950 h 1077"/>
              <a:gd name="T74" fmla="*/ 303 w 1064"/>
              <a:gd name="T75" fmla="*/ 874 h 1077"/>
              <a:gd name="T76" fmla="*/ 341 w 1064"/>
              <a:gd name="T77" fmla="*/ 962 h 1077"/>
              <a:gd name="T78" fmla="*/ 385 w 1064"/>
              <a:gd name="T79" fmla="*/ 1030 h 1077"/>
              <a:gd name="T80" fmla="*/ 432 w 1064"/>
              <a:gd name="T81" fmla="*/ 932 h 1077"/>
              <a:gd name="T82" fmla="*/ 497 w 1064"/>
              <a:gd name="T83" fmla="*/ 1002 h 1077"/>
              <a:gd name="T84" fmla="*/ 562 w 1064"/>
              <a:gd name="T85" fmla="*/ 1051 h 1077"/>
              <a:gd name="T86" fmla="*/ 572 w 1064"/>
              <a:gd name="T87" fmla="*/ 943 h 1077"/>
              <a:gd name="T88" fmla="*/ 658 w 1064"/>
              <a:gd name="T89" fmla="*/ 986 h 1077"/>
              <a:gd name="T90" fmla="*/ 735 w 1064"/>
              <a:gd name="T91" fmla="*/ 1010 h 1077"/>
              <a:gd name="T92" fmla="*/ 708 w 1064"/>
              <a:gd name="T93" fmla="*/ 905 h 1077"/>
              <a:gd name="T94" fmla="*/ 803 w 1064"/>
              <a:gd name="T95" fmla="*/ 916 h 1077"/>
              <a:gd name="T96" fmla="*/ 884 w 1064"/>
              <a:gd name="T97" fmla="*/ 911 h 1077"/>
              <a:gd name="T98" fmla="*/ 822 w 1064"/>
              <a:gd name="T99" fmla="*/ 822 h 1077"/>
              <a:gd name="T100" fmla="*/ 915 w 1064"/>
              <a:gd name="T101" fmla="*/ 800 h 1077"/>
              <a:gd name="T102" fmla="*/ 990 w 1064"/>
              <a:gd name="T103" fmla="*/ 768 h 1077"/>
              <a:gd name="T104" fmla="*/ 902 w 1064"/>
              <a:gd name="T105" fmla="*/ 705 h 1077"/>
              <a:gd name="T106" fmla="*/ 982 w 1064"/>
              <a:gd name="T107" fmla="*/ 653 h 1077"/>
              <a:gd name="T108" fmla="*/ 1041 w 1064"/>
              <a:gd name="T109" fmla="*/ 598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64" h="1077">
                <a:moveTo>
                  <a:pt x="1041" y="598"/>
                </a:moveTo>
                <a:cubicBezTo>
                  <a:pt x="1024" y="593"/>
                  <a:pt x="1009" y="589"/>
                  <a:pt x="994" y="585"/>
                </a:cubicBezTo>
                <a:cubicBezTo>
                  <a:pt x="979" y="580"/>
                  <a:pt x="965" y="577"/>
                  <a:pt x="951" y="573"/>
                </a:cubicBezTo>
                <a:cubicBezTo>
                  <a:pt x="946" y="571"/>
                  <a:pt x="941" y="570"/>
                  <a:pt x="936" y="569"/>
                </a:cubicBezTo>
                <a:cubicBezTo>
                  <a:pt x="937" y="559"/>
                  <a:pt x="938" y="549"/>
                  <a:pt x="938" y="538"/>
                </a:cubicBezTo>
                <a:cubicBezTo>
                  <a:pt x="938" y="528"/>
                  <a:pt x="937" y="518"/>
                  <a:pt x="936" y="508"/>
                </a:cubicBezTo>
                <a:cubicBezTo>
                  <a:pt x="941" y="506"/>
                  <a:pt x="946" y="505"/>
                  <a:pt x="951" y="504"/>
                </a:cubicBezTo>
                <a:cubicBezTo>
                  <a:pt x="965" y="500"/>
                  <a:pt x="979" y="496"/>
                  <a:pt x="994" y="492"/>
                </a:cubicBezTo>
                <a:cubicBezTo>
                  <a:pt x="1009" y="488"/>
                  <a:pt x="1024" y="484"/>
                  <a:pt x="1041" y="479"/>
                </a:cubicBezTo>
                <a:cubicBezTo>
                  <a:pt x="1056" y="475"/>
                  <a:pt x="1064" y="460"/>
                  <a:pt x="1061" y="445"/>
                </a:cubicBezTo>
                <a:cubicBezTo>
                  <a:pt x="1059" y="430"/>
                  <a:pt x="1046" y="418"/>
                  <a:pt x="1031" y="420"/>
                </a:cubicBezTo>
                <a:cubicBezTo>
                  <a:pt x="1013" y="421"/>
                  <a:pt x="997" y="422"/>
                  <a:pt x="982" y="424"/>
                </a:cubicBezTo>
                <a:cubicBezTo>
                  <a:pt x="966" y="425"/>
                  <a:pt x="952" y="426"/>
                  <a:pt x="938" y="427"/>
                </a:cubicBezTo>
                <a:cubicBezTo>
                  <a:pt x="932" y="428"/>
                  <a:pt x="928" y="428"/>
                  <a:pt x="923" y="428"/>
                </a:cubicBezTo>
                <a:cubicBezTo>
                  <a:pt x="917" y="409"/>
                  <a:pt x="910" y="389"/>
                  <a:pt x="902" y="371"/>
                </a:cubicBezTo>
                <a:cubicBezTo>
                  <a:pt x="906" y="368"/>
                  <a:pt x="910" y="365"/>
                  <a:pt x="914" y="362"/>
                </a:cubicBezTo>
                <a:cubicBezTo>
                  <a:pt x="926" y="354"/>
                  <a:pt x="937" y="346"/>
                  <a:pt x="950" y="337"/>
                </a:cubicBezTo>
                <a:cubicBezTo>
                  <a:pt x="963" y="328"/>
                  <a:pt x="976" y="318"/>
                  <a:pt x="990" y="308"/>
                </a:cubicBezTo>
                <a:cubicBezTo>
                  <a:pt x="1002" y="299"/>
                  <a:pt x="1005" y="282"/>
                  <a:pt x="998" y="269"/>
                </a:cubicBezTo>
                <a:cubicBezTo>
                  <a:pt x="990" y="256"/>
                  <a:pt x="974" y="250"/>
                  <a:pt x="960" y="256"/>
                </a:cubicBezTo>
                <a:cubicBezTo>
                  <a:pt x="944" y="263"/>
                  <a:pt x="929" y="270"/>
                  <a:pt x="915" y="276"/>
                </a:cubicBezTo>
                <a:cubicBezTo>
                  <a:pt x="901" y="283"/>
                  <a:pt x="888" y="289"/>
                  <a:pt x="875" y="295"/>
                </a:cubicBezTo>
                <a:cubicBezTo>
                  <a:pt x="870" y="297"/>
                  <a:pt x="866" y="299"/>
                  <a:pt x="861" y="301"/>
                </a:cubicBezTo>
                <a:cubicBezTo>
                  <a:pt x="850" y="285"/>
                  <a:pt x="836" y="269"/>
                  <a:pt x="822" y="255"/>
                </a:cubicBezTo>
                <a:cubicBezTo>
                  <a:pt x="825" y="250"/>
                  <a:pt x="828" y="246"/>
                  <a:pt x="831" y="242"/>
                </a:cubicBezTo>
                <a:cubicBezTo>
                  <a:pt x="839" y="230"/>
                  <a:pt x="847" y="218"/>
                  <a:pt x="856" y="206"/>
                </a:cubicBezTo>
                <a:cubicBezTo>
                  <a:pt x="865" y="193"/>
                  <a:pt x="874" y="179"/>
                  <a:pt x="884" y="165"/>
                </a:cubicBezTo>
                <a:cubicBezTo>
                  <a:pt x="893" y="153"/>
                  <a:pt x="889" y="135"/>
                  <a:pt x="878" y="126"/>
                </a:cubicBezTo>
                <a:cubicBezTo>
                  <a:pt x="866" y="116"/>
                  <a:pt x="849" y="116"/>
                  <a:pt x="838" y="126"/>
                </a:cubicBezTo>
                <a:cubicBezTo>
                  <a:pt x="825" y="139"/>
                  <a:pt x="814" y="150"/>
                  <a:pt x="803" y="161"/>
                </a:cubicBezTo>
                <a:cubicBezTo>
                  <a:pt x="792" y="172"/>
                  <a:pt x="781" y="182"/>
                  <a:pt x="771" y="192"/>
                </a:cubicBezTo>
                <a:cubicBezTo>
                  <a:pt x="768" y="196"/>
                  <a:pt x="764" y="199"/>
                  <a:pt x="761" y="203"/>
                </a:cubicBezTo>
                <a:cubicBezTo>
                  <a:pt x="744" y="191"/>
                  <a:pt x="726" y="181"/>
                  <a:pt x="708" y="172"/>
                </a:cubicBezTo>
                <a:cubicBezTo>
                  <a:pt x="709" y="167"/>
                  <a:pt x="710" y="162"/>
                  <a:pt x="712" y="157"/>
                </a:cubicBezTo>
                <a:cubicBezTo>
                  <a:pt x="715" y="144"/>
                  <a:pt x="719" y="130"/>
                  <a:pt x="723" y="115"/>
                </a:cubicBezTo>
                <a:cubicBezTo>
                  <a:pt x="727" y="100"/>
                  <a:pt x="731" y="84"/>
                  <a:pt x="735" y="67"/>
                </a:cubicBezTo>
                <a:cubicBezTo>
                  <a:pt x="739" y="52"/>
                  <a:pt x="730" y="37"/>
                  <a:pt x="716" y="32"/>
                </a:cubicBezTo>
                <a:cubicBezTo>
                  <a:pt x="702" y="27"/>
                  <a:pt x="685" y="33"/>
                  <a:pt x="679" y="46"/>
                </a:cubicBezTo>
                <a:cubicBezTo>
                  <a:pt x="671" y="62"/>
                  <a:pt x="664" y="77"/>
                  <a:pt x="658" y="91"/>
                </a:cubicBezTo>
                <a:cubicBezTo>
                  <a:pt x="651" y="105"/>
                  <a:pt x="645" y="118"/>
                  <a:pt x="639" y="131"/>
                </a:cubicBezTo>
                <a:cubicBezTo>
                  <a:pt x="637" y="135"/>
                  <a:pt x="634" y="140"/>
                  <a:pt x="632" y="144"/>
                </a:cubicBezTo>
                <a:cubicBezTo>
                  <a:pt x="613" y="139"/>
                  <a:pt x="593" y="136"/>
                  <a:pt x="572" y="134"/>
                </a:cubicBezTo>
                <a:cubicBezTo>
                  <a:pt x="572" y="129"/>
                  <a:pt x="571" y="124"/>
                  <a:pt x="571" y="119"/>
                </a:cubicBezTo>
                <a:cubicBezTo>
                  <a:pt x="570" y="105"/>
                  <a:pt x="568" y="90"/>
                  <a:pt x="567" y="75"/>
                </a:cubicBezTo>
                <a:cubicBezTo>
                  <a:pt x="565" y="59"/>
                  <a:pt x="564" y="43"/>
                  <a:pt x="562" y="26"/>
                </a:cubicBezTo>
                <a:cubicBezTo>
                  <a:pt x="561" y="11"/>
                  <a:pt x="547" y="0"/>
                  <a:pt x="532" y="0"/>
                </a:cubicBezTo>
                <a:cubicBezTo>
                  <a:pt x="517" y="0"/>
                  <a:pt x="503" y="11"/>
                  <a:pt x="502" y="26"/>
                </a:cubicBezTo>
                <a:cubicBezTo>
                  <a:pt x="500" y="43"/>
                  <a:pt x="499" y="59"/>
                  <a:pt x="497" y="75"/>
                </a:cubicBezTo>
                <a:cubicBezTo>
                  <a:pt x="496" y="90"/>
                  <a:pt x="494" y="105"/>
                  <a:pt x="493" y="119"/>
                </a:cubicBezTo>
                <a:cubicBezTo>
                  <a:pt x="493" y="124"/>
                  <a:pt x="492" y="129"/>
                  <a:pt x="492" y="134"/>
                </a:cubicBezTo>
                <a:cubicBezTo>
                  <a:pt x="471" y="136"/>
                  <a:pt x="451" y="139"/>
                  <a:pt x="432" y="144"/>
                </a:cubicBezTo>
                <a:cubicBezTo>
                  <a:pt x="430" y="140"/>
                  <a:pt x="428" y="135"/>
                  <a:pt x="425" y="131"/>
                </a:cubicBezTo>
                <a:cubicBezTo>
                  <a:pt x="419" y="118"/>
                  <a:pt x="413" y="105"/>
                  <a:pt x="406" y="91"/>
                </a:cubicBezTo>
                <a:cubicBezTo>
                  <a:pt x="400" y="77"/>
                  <a:pt x="393" y="62"/>
                  <a:pt x="385" y="46"/>
                </a:cubicBezTo>
                <a:cubicBezTo>
                  <a:pt x="379" y="33"/>
                  <a:pt x="362" y="27"/>
                  <a:pt x="348" y="32"/>
                </a:cubicBezTo>
                <a:cubicBezTo>
                  <a:pt x="334" y="37"/>
                  <a:pt x="325" y="52"/>
                  <a:pt x="329" y="67"/>
                </a:cubicBezTo>
                <a:cubicBezTo>
                  <a:pt x="333" y="84"/>
                  <a:pt x="337" y="100"/>
                  <a:pt x="341" y="115"/>
                </a:cubicBezTo>
                <a:cubicBezTo>
                  <a:pt x="345" y="130"/>
                  <a:pt x="349" y="144"/>
                  <a:pt x="352" y="157"/>
                </a:cubicBezTo>
                <a:cubicBezTo>
                  <a:pt x="354" y="162"/>
                  <a:pt x="355" y="167"/>
                  <a:pt x="356" y="172"/>
                </a:cubicBezTo>
                <a:cubicBezTo>
                  <a:pt x="338" y="181"/>
                  <a:pt x="320" y="191"/>
                  <a:pt x="303" y="203"/>
                </a:cubicBezTo>
                <a:cubicBezTo>
                  <a:pt x="300" y="199"/>
                  <a:pt x="296" y="196"/>
                  <a:pt x="293" y="192"/>
                </a:cubicBezTo>
                <a:cubicBezTo>
                  <a:pt x="283" y="182"/>
                  <a:pt x="272" y="172"/>
                  <a:pt x="261" y="161"/>
                </a:cubicBezTo>
                <a:cubicBezTo>
                  <a:pt x="250" y="150"/>
                  <a:pt x="239" y="139"/>
                  <a:pt x="226" y="126"/>
                </a:cubicBezTo>
                <a:cubicBezTo>
                  <a:pt x="215" y="116"/>
                  <a:pt x="198" y="116"/>
                  <a:pt x="186" y="126"/>
                </a:cubicBezTo>
                <a:cubicBezTo>
                  <a:pt x="175" y="135"/>
                  <a:pt x="172" y="153"/>
                  <a:pt x="180" y="165"/>
                </a:cubicBezTo>
                <a:cubicBezTo>
                  <a:pt x="190" y="179"/>
                  <a:pt x="199" y="193"/>
                  <a:pt x="208" y="206"/>
                </a:cubicBezTo>
                <a:cubicBezTo>
                  <a:pt x="217" y="218"/>
                  <a:pt x="225" y="230"/>
                  <a:pt x="233" y="242"/>
                </a:cubicBezTo>
                <a:cubicBezTo>
                  <a:pt x="236" y="246"/>
                  <a:pt x="239" y="250"/>
                  <a:pt x="242" y="255"/>
                </a:cubicBezTo>
                <a:cubicBezTo>
                  <a:pt x="228" y="269"/>
                  <a:pt x="215" y="285"/>
                  <a:pt x="203" y="301"/>
                </a:cubicBezTo>
                <a:cubicBezTo>
                  <a:pt x="198" y="299"/>
                  <a:pt x="194" y="297"/>
                  <a:pt x="189" y="295"/>
                </a:cubicBezTo>
                <a:cubicBezTo>
                  <a:pt x="176" y="289"/>
                  <a:pt x="163" y="283"/>
                  <a:pt x="149" y="276"/>
                </a:cubicBezTo>
                <a:cubicBezTo>
                  <a:pt x="135" y="270"/>
                  <a:pt x="120" y="263"/>
                  <a:pt x="104" y="256"/>
                </a:cubicBezTo>
                <a:cubicBezTo>
                  <a:pt x="90" y="250"/>
                  <a:pt x="74" y="256"/>
                  <a:pt x="66" y="269"/>
                </a:cubicBezTo>
                <a:cubicBezTo>
                  <a:pt x="59" y="282"/>
                  <a:pt x="62" y="299"/>
                  <a:pt x="74" y="308"/>
                </a:cubicBezTo>
                <a:cubicBezTo>
                  <a:pt x="88" y="318"/>
                  <a:pt x="101" y="328"/>
                  <a:pt x="114" y="337"/>
                </a:cubicBezTo>
                <a:cubicBezTo>
                  <a:pt x="127" y="346"/>
                  <a:pt x="139" y="354"/>
                  <a:pt x="150" y="362"/>
                </a:cubicBezTo>
                <a:cubicBezTo>
                  <a:pt x="154" y="365"/>
                  <a:pt x="158" y="368"/>
                  <a:pt x="162" y="371"/>
                </a:cubicBezTo>
                <a:cubicBezTo>
                  <a:pt x="154" y="389"/>
                  <a:pt x="147" y="409"/>
                  <a:pt x="142" y="428"/>
                </a:cubicBezTo>
                <a:cubicBezTo>
                  <a:pt x="137" y="428"/>
                  <a:pt x="132" y="428"/>
                  <a:pt x="126" y="427"/>
                </a:cubicBezTo>
                <a:cubicBezTo>
                  <a:pt x="112" y="426"/>
                  <a:pt x="98" y="425"/>
                  <a:pt x="82" y="424"/>
                </a:cubicBezTo>
                <a:cubicBezTo>
                  <a:pt x="67" y="422"/>
                  <a:pt x="51" y="421"/>
                  <a:pt x="33" y="420"/>
                </a:cubicBezTo>
                <a:cubicBezTo>
                  <a:pt x="18" y="418"/>
                  <a:pt x="5" y="430"/>
                  <a:pt x="3" y="445"/>
                </a:cubicBezTo>
                <a:cubicBezTo>
                  <a:pt x="0" y="460"/>
                  <a:pt x="8" y="475"/>
                  <a:pt x="23" y="479"/>
                </a:cubicBezTo>
                <a:cubicBezTo>
                  <a:pt x="40" y="484"/>
                  <a:pt x="55" y="488"/>
                  <a:pt x="70" y="492"/>
                </a:cubicBezTo>
                <a:cubicBezTo>
                  <a:pt x="85" y="496"/>
                  <a:pt x="99" y="500"/>
                  <a:pt x="113" y="504"/>
                </a:cubicBezTo>
                <a:cubicBezTo>
                  <a:pt x="118" y="505"/>
                  <a:pt x="123" y="506"/>
                  <a:pt x="128" y="508"/>
                </a:cubicBezTo>
                <a:cubicBezTo>
                  <a:pt x="127" y="518"/>
                  <a:pt x="126" y="528"/>
                  <a:pt x="126" y="538"/>
                </a:cubicBezTo>
                <a:cubicBezTo>
                  <a:pt x="126" y="549"/>
                  <a:pt x="127" y="559"/>
                  <a:pt x="128" y="569"/>
                </a:cubicBezTo>
                <a:cubicBezTo>
                  <a:pt x="123" y="570"/>
                  <a:pt x="118" y="571"/>
                  <a:pt x="113" y="573"/>
                </a:cubicBezTo>
                <a:cubicBezTo>
                  <a:pt x="99" y="577"/>
                  <a:pt x="85" y="580"/>
                  <a:pt x="70" y="585"/>
                </a:cubicBezTo>
                <a:cubicBezTo>
                  <a:pt x="55" y="589"/>
                  <a:pt x="40" y="593"/>
                  <a:pt x="23" y="598"/>
                </a:cubicBezTo>
                <a:cubicBezTo>
                  <a:pt x="8" y="602"/>
                  <a:pt x="0" y="617"/>
                  <a:pt x="3" y="632"/>
                </a:cubicBezTo>
                <a:cubicBezTo>
                  <a:pt x="5" y="647"/>
                  <a:pt x="18" y="658"/>
                  <a:pt x="33" y="657"/>
                </a:cubicBezTo>
                <a:cubicBezTo>
                  <a:pt x="51" y="656"/>
                  <a:pt x="67" y="654"/>
                  <a:pt x="82" y="653"/>
                </a:cubicBezTo>
                <a:cubicBezTo>
                  <a:pt x="98" y="652"/>
                  <a:pt x="112" y="651"/>
                  <a:pt x="126" y="649"/>
                </a:cubicBezTo>
                <a:cubicBezTo>
                  <a:pt x="132" y="649"/>
                  <a:pt x="137" y="649"/>
                  <a:pt x="142" y="648"/>
                </a:cubicBezTo>
                <a:cubicBezTo>
                  <a:pt x="147" y="668"/>
                  <a:pt x="154" y="687"/>
                  <a:pt x="162" y="705"/>
                </a:cubicBezTo>
                <a:cubicBezTo>
                  <a:pt x="158" y="708"/>
                  <a:pt x="154" y="711"/>
                  <a:pt x="150" y="714"/>
                </a:cubicBezTo>
                <a:cubicBezTo>
                  <a:pt x="139" y="722"/>
                  <a:pt x="127" y="731"/>
                  <a:pt x="114" y="740"/>
                </a:cubicBezTo>
                <a:cubicBezTo>
                  <a:pt x="101" y="749"/>
                  <a:pt x="88" y="758"/>
                  <a:pt x="74" y="768"/>
                </a:cubicBezTo>
                <a:cubicBezTo>
                  <a:pt x="62" y="777"/>
                  <a:pt x="59" y="794"/>
                  <a:pt x="66" y="808"/>
                </a:cubicBezTo>
                <a:cubicBezTo>
                  <a:pt x="74" y="821"/>
                  <a:pt x="90" y="827"/>
                  <a:pt x="104" y="821"/>
                </a:cubicBezTo>
                <a:cubicBezTo>
                  <a:pt x="120" y="813"/>
                  <a:pt x="135" y="807"/>
                  <a:pt x="149" y="800"/>
                </a:cubicBezTo>
                <a:cubicBezTo>
                  <a:pt x="163" y="794"/>
                  <a:pt x="176" y="788"/>
                  <a:pt x="189" y="782"/>
                </a:cubicBezTo>
                <a:cubicBezTo>
                  <a:pt x="194" y="780"/>
                  <a:pt x="198" y="777"/>
                  <a:pt x="203" y="775"/>
                </a:cubicBezTo>
                <a:cubicBezTo>
                  <a:pt x="215" y="792"/>
                  <a:pt x="228" y="807"/>
                  <a:pt x="242" y="822"/>
                </a:cubicBezTo>
                <a:cubicBezTo>
                  <a:pt x="239" y="826"/>
                  <a:pt x="236" y="830"/>
                  <a:pt x="233" y="835"/>
                </a:cubicBezTo>
                <a:cubicBezTo>
                  <a:pt x="225" y="846"/>
                  <a:pt x="217" y="858"/>
                  <a:pt x="208" y="871"/>
                </a:cubicBezTo>
                <a:cubicBezTo>
                  <a:pt x="199" y="884"/>
                  <a:pt x="190" y="897"/>
                  <a:pt x="180" y="911"/>
                </a:cubicBezTo>
                <a:cubicBezTo>
                  <a:pt x="172" y="924"/>
                  <a:pt x="175" y="941"/>
                  <a:pt x="186" y="951"/>
                </a:cubicBezTo>
                <a:cubicBezTo>
                  <a:pt x="198" y="961"/>
                  <a:pt x="215" y="961"/>
                  <a:pt x="226" y="950"/>
                </a:cubicBezTo>
                <a:cubicBezTo>
                  <a:pt x="239" y="938"/>
                  <a:pt x="250" y="927"/>
                  <a:pt x="261" y="916"/>
                </a:cubicBezTo>
                <a:cubicBezTo>
                  <a:pt x="272" y="905"/>
                  <a:pt x="283" y="894"/>
                  <a:pt x="293" y="885"/>
                </a:cubicBezTo>
                <a:cubicBezTo>
                  <a:pt x="296" y="881"/>
                  <a:pt x="300" y="877"/>
                  <a:pt x="303" y="874"/>
                </a:cubicBezTo>
                <a:cubicBezTo>
                  <a:pt x="320" y="885"/>
                  <a:pt x="338" y="896"/>
                  <a:pt x="356" y="905"/>
                </a:cubicBezTo>
                <a:cubicBezTo>
                  <a:pt x="355" y="909"/>
                  <a:pt x="354" y="914"/>
                  <a:pt x="352" y="919"/>
                </a:cubicBezTo>
                <a:cubicBezTo>
                  <a:pt x="349" y="933"/>
                  <a:pt x="345" y="947"/>
                  <a:pt x="341" y="962"/>
                </a:cubicBezTo>
                <a:cubicBezTo>
                  <a:pt x="337" y="977"/>
                  <a:pt x="333" y="993"/>
                  <a:pt x="329" y="1010"/>
                </a:cubicBezTo>
                <a:cubicBezTo>
                  <a:pt x="325" y="1024"/>
                  <a:pt x="334" y="1039"/>
                  <a:pt x="348" y="1044"/>
                </a:cubicBezTo>
                <a:cubicBezTo>
                  <a:pt x="362" y="1050"/>
                  <a:pt x="379" y="1044"/>
                  <a:pt x="385" y="1030"/>
                </a:cubicBezTo>
                <a:cubicBezTo>
                  <a:pt x="393" y="1014"/>
                  <a:pt x="400" y="1000"/>
                  <a:pt x="406" y="986"/>
                </a:cubicBezTo>
                <a:cubicBezTo>
                  <a:pt x="413" y="972"/>
                  <a:pt x="419" y="958"/>
                  <a:pt x="425" y="946"/>
                </a:cubicBezTo>
                <a:cubicBezTo>
                  <a:pt x="428" y="941"/>
                  <a:pt x="430" y="937"/>
                  <a:pt x="432" y="932"/>
                </a:cubicBezTo>
                <a:cubicBezTo>
                  <a:pt x="451" y="937"/>
                  <a:pt x="471" y="941"/>
                  <a:pt x="492" y="943"/>
                </a:cubicBezTo>
                <a:cubicBezTo>
                  <a:pt x="492" y="948"/>
                  <a:pt x="493" y="953"/>
                  <a:pt x="493" y="958"/>
                </a:cubicBezTo>
                <a:cubicBezTo>
                  <a:pt x="494" y="972"/>
                  <a:pt x="496" y="986"/>
                  <a:pt x="497" y="1002"/>
                </a:cubicBezTo>
                <a:cubicBezTo>
                  <a:pt x="499" y="1017"/>
                  <a:pt x="500" y="1033"/>
                  <a:pt x="502" y="1051"/>
                </a:cubicBezTo>
                <a:cubicBezTo>
                  <a:pt x="503" y="1066"/>
                  <a:pt x="517" y="1077"/>
                  <a:pt x="532" y="1077"/>
                </a:cubicBezTo>
                <a:cubicBezTo>
                  <a:pt x="547" y="1077"/>
                  <a:pt x="561" y="1066"/>
                  <a:pt x="562" y="1051"/>
                </a:cubicBezTo>
                <a:cubicBezTo>
                  <a:pt x="564" y="1033"/>
                  <a:pt x="565" y="1017"/>
                  <a:pt x="567" y="1002"/>
                </a:cubicBezTo>
                <a:cubicBezTo>
                  <a:pt x="568" y="986"/>
                  <a:pt x="570" y="972"/>
                  <a:pt x="571" y="958"/>
                </a:cubicBezTo>
                <a:cubicBezTo>
                  <a:pt x="571" y="953"/>
                  <a:pt x="572" y="948"/>
                  <a:pt x="572" y="943"/>
                </a:cubicBezTo>
                <a:cubicBezTo>
                  <a:pt x="593" y="941"/>
                  <a:pt x="613" y="937"/>
                  <a:pt x="632" y="932"/>
                </a:cubicBezTo>
                <a:cubicBezTo>
                  <a:pt x="634" y="937"/>
                  <a:pt x="637" y="941"/>
                  <a:pt x="639" y="946"/>
                </a:cubicBezTo>
                <a:cubicBezTo>
                  <a:pt x="645" y="958"/>
                  <a:pt x="651" y="972"/>
                  <a:pt x="658" y="986"/>
                </a:cubicBezTo>
                <a:cubicBezTo>
                  <a:pt x="664" y="1000"/>
                  <a:pt x="671" y="1014"/>
                  <a:pt x="679" y="1030"/>
                </a:cubicBezTo>
                <a:cubicBezTo>
                  <a:pt x="685" y="1044"/>
                  <a:pt x="702" y="1050"/>
                  <a:pt x="716" y="1044"/>
                </a:cubicBezTo>
                <a:cubicBezTo>
                  <a:pt x="730" y="1039"/>
                  <a:pt x="739" y="1024"/>
                  <a:pt x="735" y="1010"/>
                </a:cubicBezTo>
                <a:cubicBezTo>
                  <a:pt x="731" y="993"/>
                  <a:pt x="727" y="977"/>
                  <a:pt x="723" y="962"/>
                </a:cubicBezTo>
                <a:cubicBezTo>
                  <a:pt x="719" y="947"/>
                  <a:pt x="715" y="933"/>
                  <a:pt x="712" y="919"/>
                </a:cubicBezTo>
                <a:cubicBezTo>
                  <a:pt x="710" y="914"/>
                  <a:pt x="709" y="909"/>
                  <a:pt x="708" y="905"/>
                </a:cubicBezTo>
                <a:cubicBezTo>
                  <a:pt x="726" y="896"/>
                  <a:pt x="744" y="885"/>
                  <a:pt x="761" y="874"/>
                </a:cubicBezTo>
                <a:cubicBezTo>
                  <a:pt x="764" y="877"/>
                  <a:pt x="768" y="881"/>
                  <a:pt x="771" y="885"/>
                </a:cubicBezTo>
                <a:cubicBezTo>
                  <a:pt x="781" y="894"/>
                  <a:pt x="792" y="905"/>
                  <a:pt x="803" y="916"/>
                </a:cubicBezTo>
                <a:cubicBezTo>
                  <a:pt x="814" y="927"/>
                  <a:pt x="825" y="938"/>
                  <a:pt x="838" y="950"/>
                </a:cubicBezTo>
                <a:cubicBezTo>
                  <a:pt x="849" y="961"/>
                  <a:pt x="866" y="961"/>
                  <a:pt x="878" y="951"/>
                </a:cubicBezTo>
                <a:cubicBezTo>
                  <a:pt x="889" y="941"/>
                  <a:pt x="893" y="924"/>
                  <a:pt x="884" y="911"/>
                </a:cubicBezTo>
                <a:cubicBezTo>
                  <a:pt x="874" y="897"/>
                  <a:pt x="865" y="884"/>
                  <a:pt x="856" y="871"/>
                </a:cubicBezTo>
                <a:cubicBezTo>
                  <a:pt x="847" y="858"/>
                  <a:pt x="839" y="846"/>
                  <a:pt x="831" y="835"/>
                </a:cubicBezTo>
                <a:cubicBezTo>
                  <a:pt x="828" y="830"/>
                  <a:pt x="825" y="826"/>
                  <a:pt x="822" y="822"/>
                </a:cubicBezTo>
                <a:cubicBezTo>
                  <a:pt x="836" y="807"/>
                  <a:pt x="849" y="792"/>
                  <a:pt x="861" y="775"/>
                </a:cubicBezTo>
                <a:cubicBezTo>
                  <a:pt x="866" y="777"/>
                  <a:pt x="870" y="780"/>
                  <a:pt x="875" y="782"/>
                </a:cubicBezTo>
                <a:cubicBezTo>
                  <a:pt x="888" y="788"/>
                  <a:pt x="901" y="794"/>
                  <a:pt x="915" y="800"/>
                </a:cubicBezTo>
                <a:cubicBezTo>
                  <a:pt x="929" y="807"/>
                  <a:pt x="944" y="813"/>
                  <a:pt x="960" y="821"/>
                </a:cubicBezTo>
                <a:cubicBezTo>
                  <a:pt x="974" y="827"/>
                  <a:pt x="990" y="821"/>
                  <a:pt x="998" y="808"/>
                </a:cubicBezTo>
                <a:cubicBezTo>
                  <a:pt x="1005" y="794"/>
                  <a:pt x="1002" y="777"/>
                  <a:pt x="990" y="768"/>
                </a:cubicBezTo>
                <a:cubicBezTo>
                  <a:pt x="976" y="758"/>
                  <a:pt x="963" y="749"/>
                  <a:pt x="950" y="740"/>
                </a:cubicBezTo>
                <a:cubicBezTo>
                  <a:pt x="937" y="731"/>
                  <a:pt x="926" y="722"/>
                  <a:pt x="914" y="714"/>
                </a:cubicBezTo>
                <a:cubicBezTo>
                  <a:pt x="910" y="711"/>
                  <a:pt x="906" y="708"/>
                  <a:pt x="902" y="705"/>
                </a:cubicBezTo>
                <a:cubicBezTo>
                  <a:pt x="910" y="687"/>
                  <a:pt x="917" y="668"/>
                  <a:pt x="923" y="648"/>
                </a:cubicBezTo>
                <a:cubicBezTo>
                  <a:pt x="928" y="649"/>
                  <a:pt x="932" y="649"/>
                  <a:pt x="938" y="649"/>
                </a:cubicBezTo>
                <a:cubicBezTo>
                  <a:pt x="952" y="651"/>
                  <a:pt x="966" y="652"/>
                  <a:pt x="982" y="653"/>
                </a:cubicBezTo>
                <a:cubicBezTo>
                  <a:pt x="997" y="654"/>
                  <a:pt x="1013" y="656"/>
                  <a:pt x="1031" y="657"/>
                </a:cubicBezTo>
                <a:cubicBezTo>
                  <a:pt x="1046" y="658"/>
                  <a:pt x="1059" y="647"/>
                  <a:pt x="1061" y="632"/>
                </a:cubicBezTo>
                <a:cubicBezTo>
                  <a:pt x="1064" y="617"/>
                  <a:pt x="1056" y="602"/>
                  <a:pt x="1041" y="598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77" name="Freeform17"/>
          <p:cNvSpPr/>
          <p:nvPr/>
        </p:nvSpPr>
        <p:spPr bwMode="auto">
          <a:xfrm>
            <a:off x="5871533" y="2773717"/>
            <a:ext cx="145939" cy="147521"/>
          </a:xfrm>
          <a:custGeom>
            <a:avLst/>
            <a:gdLst>
              <a:gd name="T0" fmla="*/ 951 w 1064"/>
              <a:gd name="T1" fmla="*/ 573 h 1077"/>
              <a:gd name="T2" fmla="*/ 936 w 1064"/>
              <a:gd name="T3" fmla="*/ 508 h 1077"/>
              <a:gd name="T4" fmla="*/ 1041 w 1064"/>
              <a:gd name="T5" fmla="*/ 479 h 1077"/>
              <a:gd name="T6" fmla="*/ 982 w 1064"/>
              <a:gd name="T7" fmla="*/ 424 h 1077"/>
              <a:gd name="T8" fmla="*/ 902 w 1064"/>
              <a:gd name="T9" fmla="*/ 371 h 1077"/>
              <a:gd name="T10" fmla="*/ 990 w 1064"/>
              <a:gd name="T11" fmla="*/ 308 h 1077"/>
              <a:gd name="T12" fmla="*/ 915 w 1064"/>
              <a:gd name="T13" fmla="*/ 276 h 1077"/>
              <a:gd name="T14" fmla="*/ 822 w 1064"/>
              <a:gd name="T15" fmla="*/ 255 h 1077"/>
              <a:gd name="T16" fmla="*/ 884 w 1064"/>
              <a:gd name="T17" fmla="*/ 165 h 1077"/>
              <a:gd name="T18" fmla="*/ 803 w 1064"/>
              <a:gd name="T19" fmla="*/ 161 h 1077"/>
              <a:gd name="T20" fmla="*/ 708 w 1064"/>
              <a:gd name="T21" fmla="*/ 172 h 1077"/>
              <a:gd name="T22" fmla="*/ 735 w 1064"/>
              <a:gd name="T23" fmla="*/ 67 h 1077"/>
              <a:gd name="T24" fmla="*/ 658 w 1064"/>
              <a:gd name="T25" fmla="*/ 91 h 1077"/>
              <a:gd name="T26" fmla="*/ 572 w 1064"/>
              <a:gd name="T27" fmla="*/ 134 h 1077"/>
              <a:gd name="T28" fmla="*/ 562 w 1064"/>
              <a:gd name="T29" fmla="*/ 26 h 1077"/>
              <a:gd name="T30" fmla="*/ 497 w 1064"/>
              <a:gd name="T31" fmla="*/ 75 h 1077"/>
              <a:gd name="T32" fmla="*/ 432 w 1064"/>
              <a:gd name="T33" fmla="*/ 144 h 1077"/>
              <a:gd name="T34" fmla="*/ 385 w 1064"/>
              <a:gd name="T35" fmla="*/ 46 h 1077"/>
              <a:gd name="T36" fmla="*/ 341 w 1064"/>
              <a:gd name="T37" fmla="*/ 115 h 1077"/>
              <a:gd name="T38" fmla="*/ 303 w 1064"/>
              <a:gd name="T39" fmla="*/ 203 h 1077"/>
              <a:gd name="T40" fmla="*/ 226 w 1064"/>
              <a:gd name="T41" fmla="*/ 126 h 1077"/>
              <a:gd name="T42" fmla="*/ 208 w 1064"/>
              <a:gd name="T43" fmla="*/ 206 h 1077"/>
              <a:gd name="T44" fmla="*/ 203 w 1064"/>
              <a:gd name="T45" fmla="*/ 301 h 1077"/>
              <a:gd name="T46" fmla="*/ 104 w 1064"/>
              <a:gd name="T47" fmla="*/ 256 h 1077"/>
              <a:gd name="T48" fmla="*/ 114 w 1064"/>
              <a:gd name="T49" fmla="*/ 337 h 1077"/>
              <a:gd name="T50" fmla="*/ 142 w 1064"/>
              <a:gd name="T51" fmla="*/ 428 h 1077"/>
              <a:gd name="T52" fmla="*/ 33 w 1064"/>
              <a:gd name="T53" fmla="*/ 420 h 1077"/>
              <a:gd name="T54" fmla="*/ 70 w 1064"/>
              <a:gd name="T55" fmla="*/ 492 h 1077"/>
              <a:gd name="T56" fmla="*/ 126 w 1064"/>
              <a:gd name="T57" fmla="*/ 538 h 1077"/>
              <a:gd name="T58" fmla="*/ 70 w 1064"/>
              <a:gd name="T59" fmla="*/ 585 h 1077"/>
              <a:gd name="T60" fmla="*/ 33 w 1064"/>
              <a:gd name="T61" fmla="*/ 657 h 1077"/>
              <a:gd name="T62" fmla="*/ 142 w 1064"/>
              <a:gd name="T63" fmla="*/ 648 h 1077"/>
              <a:gd name="T64" fmla="*/ 114 w 1064"/>
              <a:gd name="T65" fmla="*/ 740 h 1077"/>
              <a:gd name="T66" fmla="*/ 104 w 1064"/>
              <a:gd name="T67" fmla="*/ 821 h 1077"/>
              <a:gd name="T68" fmla="*/ 203 w 1064"/>
              <a:gd name="T69" fmla="*/ 775 h 1077"/>
              <a:gd name="T70" fmla="*/ 208 w 1064"/>
              <a:gd name="T71" fmla="*/ 871 h 1077"/>
              <a:gd name="T72" fmla="*/ 226 w 1064"/>
              <a:gd name="T73" fmla="*/ 950 h 1077"/>
              <a:gd name="T74" fmla="*/ 303 w 1064"/>
              <a:gd name="T75" fmla="*/ 874 h 1077"/>
              <a:gd name="T76" fmla="*/ 341 w 1064"/>
              <a:gd name="T77" fmla="*/ 962 h 1077"/>
              <a:gd name="T78" fmla="*/ 385 w 1064"/>
              <a:gd name="T79" fmla="*/ 1030 h 1077"/>
              <a:gd name="T80" fmla="*/ 432 w 1064"/>
              <a:gd name="T81" fmla="*/ 932 h 1077"/>
              <a:gd name="T82" fmla="*/ 497 w 1064"/>
              <a:gd name="T83" fmla="*/ 1002 h 1077"/>
              <a:gd name="T84" fmla="*/ 562 w 1064"/>
              <a:gd name="T85" fmla="*/ 1051 h 1077"/>
              <a:gd name="T86" fmla="*/ 572 w 1064"/>
              <a:gd name="T87" fmla="*/ 943 h 1077"/>
              <a:gd name="T88" fmla="*/ 658 w 1064"/>
              <a:gd name="T89" fmla="*/ 986 h 1077"/>
              <a:gd name="T90" fmla="*/ 735 w 1064"/>
              <a:gd name="T91" fmla="*/ 1010 h 1077"/>
              <a:gd name="T92" fmla="*/ 708 w 1064"/>
              <a:gd name="T93" fmla="*/ 905 h 1077"/>
              <a:gd name="T94" fmla="*/ 803 w 1064"/>
              <a:gd name="T95" fmla="*/ 916 h 1077"/>
              <a:gd name="T96" fmla="*/ 884 w 1064"/>
              <a:gd name="T97" fmla="*/ 911 h 1077"/>
              <a:gd name="T98" fmla="*/ 822 w 1064"/>
              <a:gd name="T99" fmla="*/ 822 h 1077"/>
              <a:gd name="T100" fmla="*/ 915 w 1064"/>
              <a:gd name="T101" fmla="*/ 800 h 1077"/>
              <a:gd name="T102" fmla="*/ 990 w 1064"/>
              <a:gd name="T103" fmla="*/ 768 h 1077"/>
              <a:gd name="T104" fmla="*/ 902 w 1064"/>
              <a:gd name="T105" fmla="*/ 705 h 1077"/>
              <a:gd name="T106" fmla="*/ 982 w 1064"/>
              <a:gd name="T107" fmla="*/ 653 h 1077"/>
              <a:gd name="T108" fmla="*/ 1041 w 1064"/>
              <a:gd name="T109" fmla="*/ 598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64" h="1077">
                <a:moveTo>
                  <a:pt x="1041" y="598"/>
                </a:moveTo>
                <a:cubicBezTo>
                  <a:pt x="1024" y="593"/>
                  <a:pt x="1009" y="589"/>
                  <a:pt x="994" y="585"/>
                </a:cubicBezTo>
                <a:cubicBezTo>
                  <a:pt x="979" y="580"/>
                  <a:pt x="965" y="577"/>
                  <a:pt x="951" y="573"/>
                </a:cubicBezTo>
                <a:cubicBezTo>
                  <a:pt x="946" y="571"/>
                  <a:pt x="941" y="570"/>
                  <a:pt x="936" y="569"/>
                </a:cubicBezTo>
                <a:cubicBezTo>
                  <a:pt x="937" y="559"/>
                  <a:pt x="938" y="549"/>
                  <a:pt x="938" y="538"/>
                </a:cubicBezTo>
                <a:cubicBezTo>
                  <a:pt x="938" y="528"/>
                  <a:pt x="937" y="518"/>
                  <a:pt x="936" y="508"/>
                </a:cubicBezTo>
                <a:cubicBezTo>
                  <a:pt x="941" y="506"/>
                  <a:pt x="946" y="505"/>
                  <a:pt x="951" y="504"/>
                </a:cubicBezTo>
                <a:cubicBezTo>
                  <a:pt x="965" y="500"/>
                  <a:pt x="979" y="496"/>
                  <a:pt x="994" y="492"/>
                </a:cubicBezTo>
                <a:cubicBezTo>
                  <a:pt x="1009" y="488"/>
                  <a:pt x="1024" y="484"/>
                  <a:pt x="1041" y="479"/>
                </a:cubicBezTo>
                <a:cubicBezTo>
                  <a:pt x="1056" y="475"/>
                  <a:pt x="1064" y="460"/>
                  <a:pt x="1061" y="445"/>
                </a:cubicBezTo>
                <a:cubicBezTo>
                  <a:pt x="1059" y="430"/>
                  <a:pt x="1046" y="418"/>
                  <a:pt x="1031" y="420"/>
                </a:cubicBezTo>
                <a:cubicBezTo>
                  <a:pt x="1013" y="421"/>
                  <a:pt x="997" y="422"/>
                  <a:pt x="982" y="424"/>
                </a:cubicBezTo>
                <a:cubicBezTo>
                  <a:pt x="966" y="425"/>
                  <a:pt x="952" y="426"/>
                  <a:pt x="938" y="427"/>
                </a:cubicBezTo>
                <a:cubicBezTo>
                  <a:pt x="932" y="428"/>
                  <a:pt x="928" y="428"/>
                  <a:pt x="923" y="428"/>
                </a:cubicBezTo>
                <a:cubicBezTo>
                  <a:pt x="917" y="409"/>
                  <a:pt x="910" y="389"/>
                  <a:pt x="902" y="371"/>
                </a:cubicBezTo>
                <a:cubicBezTo>
                  <a:pt x="906" y="368"/>
                  <a:pt x="910" y="365"/>
                  <a:pt x="914" y="362"/>
                </a:cubicBezTo>
                <a:cubicBezTo>
                  <a:pt x="926" y="354"/>
                  <a:pt x="937" y="346"/>
                  <a:pt x="950" y="337"/>
                </a:cubicBezTo>
                <a:cubicBezTo>
                  <a:pt x="963" y="328"/>
                  <a:pt x="976" y="318"/>
                  <a:pt x="990" y="308"/>
                </a:cubicBezTo>
                <a:cubicBezTo>
                  <a:pt x="1002" y="299"/>
                  <a:pt x="1005" y="282"/>
                  <a:pt x="998" y="269"/>
                </a:cubicBezTo>
                <a:cubicBezTo>
                  <a:pt x="990" y="256"/>
                  <a:pt x="974" y="250"/>
                  <a:pt x="960" y="256"/>
                </a:cubicBezTo>
                <a:cubicBezTo>
                  <a:pt x="944" y="263"/>
                  <a:pt x="929" y="270"/>
                  <a:pt x="915" y="276"/>
                </a:cubicBezTo>
                <a:cubicBezTo>
                  <a:pt x="901" y="283"/>
                  <a:pt x="888" y="289"/>
                  <a:pt x="875" y="295"/>
                </a:cubicBezTo>
                <a:cubicBezTo>
                  <a:pt x="870" y="297"/>
                  <a:pt x="866" y="299"/>
                  <a:pt x="861" y="301"/>
                </a:cubicBezTo>
                <a:cubicBezTo>
                  <a:pt x="850" y="285"/>
                  <a:pt x="836" y="269"/>
                  <a:pt x="822" y="255"/>
                </a:cubicBezTo>
                <a:cubicBezTo>
                  <a:pt x="825" y="250"/>
                  <a:pt x="828" y="246"/>
                  <a:pt x="831" y="242"/>
                </a:cubicBezTo>
                <a:cubicBezTo>
                  <a:pt x="839" y="230"/>
                  <a:pt x="847" y="218"/>
                  <a:pt x="856" y="206"/>
                </a:cubicBezTo>
                <a:cubicBezTo>
                  <a:pt x="865" y="193"/>
                  <a:pt x="874" y="179"/>
                  <a:pt x="884" y="165"/>
                </a:cubicBezTo>
                <a:cubicBezTo>
                  <a:pt x="893" y="153"/>
                  <a:pt x="889" y="135"/>
                  <a:pt x="878" y="126"/>
                </a:cubicBezTo>
                <a:cubicBezTo>
                  <a:pt x="866" y="116"/>
                  <a:pt x="849" y="116"/>
                  <a:pt x="838" y="126"/>
                </a:cubicBezTo>
                <a:cubicBezTo>
                  <a:pt x="825" y="139"/>
                  <a:pt x="814" y="150"/>
                  <a:pt x="803" y="161"/>
                </a:cubicBezTo>
                <a:cubicBezTo>
                  <a:pt x="792" y="172"/>
                  <a:pt x="781" y="182"/>
                  <a:pt x="771" y="192"/>
                </a:cubicBezTo>
                <a:cubicBezTo>
                  <a:pt x="768" y="196"/>
                  <a:pt x="764" y="199"/>
                  <a:pt x="761" y="203"/>
                </a:cubicBezTo>
                <a:cubicBezTo>
                  <a:pt x="744" y="191"/>
                  <a:pt x="726" y="181"/>
                  <a:pt x="708" y="172"/>
                </a:cubicBezTo>
                <a:cubicBezTo>
                  <a:pt x="709" y="167"/>
                  <a:pt x="710" y="162"/>
                  <a:pt x="712" y="157"/>
                </a:cubicBezTo>
                <a:cubicBezTo>
                  <a:pt x="715" y="144"/>
                  <a:pt x="719" y="130"/>
                  <a:pt x="723" y="115"/>
                </a:cubicBezTo>
                <a:cubicBezTo>
                  <a:pt x="727" y="100"/>
                  <a:pt x="731" y="84"/>
                  <a:pt x="735" y="67"/>
                </a:cubicBezTo>
                <a:cubicBezTo>
                  <a:pt x="739" y="52"/>
                  <a:pt x="730" y="37"/>
                  <a:pt x="716" y="32"/>
                </a:cubicBezTo>
                <a:cubicBezTo>
                  <a:pt x="702" y="27"/>
                  <a:pt x="685" y="33"/>
                  <a:pt x="679" y="46"/>
                </a:cubicBezTo>
                <a:cubicBezTo>
                  <a:pt x="671" y="62"/>
                  <a:pt x="664" y="77"/>
                  <a:pt x="658" y="91"/>
                </a:cubicBezTo>
                <a:cubicBezTo>
                  <a:pt x="651" y="105"/>
                  <a:pt x="645" y="118"/>
                  <a:pt x="639" y="131"/>
                </a:cubicBezTo>
                <a:cubicBezTo>
                  <a:pt x="637" y="135"/>
                  <a:pt x="634" y="140"/>
                  <a:pt x="632" y="144"/>
                </a:cubicBezTo>
                <a:cubicBezTo>
                  <a:pt x="613" y="139"/>
                  <a:pt x="593" y="136"/>
                  <a:pt x="572" y="134"/>
                </a:cubicBezTo>
                <a:cubicBezTo>
                  <a:pt x="572" y="129"/>
                  <a:pt x="571" y="124"/>
                  <a:pt x="571" y="119"/>
                </a:cubicBezTo>
                <a:cubicBezTo>
                  <a:pt x="570" y="105"/>
                  <a:pt x="568" y="90"/>
                  <a:pt x="567" y="75"/>
                </a:cubicBezTo>
                <a:cubicBezTo>
                  <a:pt x="565" y="59"/>
                  <a:pt x="564" y="43"/>
                  <a:pt x="562" y="26"/>
                </a:cubicBezTo>
                <a:cubicBezTo>
                  <a:pt x="561" y="11"/>
                  <a:pt x="547" y="0"/>
                  <a:pt x="532" y="0"/>
                </a:cubicBezTo>
                <a:cubicBezTo>
                  <a:pt x="517" y="0"/>
                  <a:pt x="503" y="11"/>
                  <a:pt x="502" y="26"/>
                </a:cubicBezTo>
                <a:cubicBezTo>
                  <a:pt x="500" y="43"/>
                  <a:pt x="499" y="59"/>
                  <a:pt x="497" y="75"/>
                </a:cubicBezTo>
                <a:cubicBezTo>
                  <a:pt x="496" y="90"/>
                  <a:pt x="494" y="105"/>
                  <a:pt x="493" y="119"/>
                </a:cubicBezTo>
                <a:cubicBezTo>
                  <a:pt x="493" y="124"/>
                  <a:pt x="492" y="129"/>
                  <a:pt x="492" y="134"/>
                </a:cubicBezTo>
                <a:cubicBezTo>
                  <a:pt x="471" y="136"/>
                  <a:pt x="451" y="139"/>
                  <a:pt x="432" y="144"/>
                </a:cubicBezTo>
                <a:cubicBezTo>
                  <a:pt x="430" y="140"/>
                  <a:pt x="428" y="135"/>
                  <a:pt x="425" y="131"/>
                </a:cubicBezTo>
                <a:cubicBezTo>
                  <a:pt x="419" y="118"/>
                  <a:pt x="413" y="105"/>
                  <a:pt x="406" y="91"/>
                </a:cubicBezTo>
                <a:cubicBezTo>
                  <a:pt x="400" y="77"/>
                  <a:pt x="393" y="62"/>
                  <a:pt x="385" y="46"/>
                </a:cubicBezTo>
                <a:cubicBezTo>
                  <a:pt x="379" y="33"/>
                  <a:pt x="362" y="27"/>
                  <a:pt x="348" y="32"/>
                </a:cubicBezTo>
                <a:cubicBezTo>
                  <a:pt x="334" y="37"/>
                  <a:pt x="325" y="52"/>
                  <a:pt x="329" y="67"/>
                </a:cubicBezTo>
                <a:cubicBezTo>
                  <a:pt x="333" y="84"/>
                  <a:pt x="337" y="100"/>
                  <a:pt x="341" y="115"/>
                </a:cubicBezTo>
                <a:cubicBezTo>
                  <a:pt x="345" y="130"/>
                  <a:pt x="349" y="144"/>
                  <a:pt x="352" y="157"/>
                </a:cubicBezTo>
                <a:cubicBezTo>
                  <a:pt x="354" y="162"/>
                  <a:pt x="355" y="167"/>
                  <a:pt x="356" y="172"/>
                </a:cubicBezTo>
                <a:cubicBezTo>
                  <a:pt x="338" y="181"/>
                  <a:pt x="320" y="191"/>
                  <a:pt x="303" y="203"/>
                </a:cubicBezTo>
                <a:cubicBezTo>
                  <a:pt x="300" y="199"/>
                  <a:pt x="296" y="196"/>
                  <a:pt x="293" y="192"/>
                </a:cubicBezTo>
                <a:cubicBezTo>
                  <a:pt x="283" y="182"/>
                  <a:pt x="272" y="172"/>
                  <a:pt x="261" y="161"/>
                </a:cubicBezTo>
                <a:cubicBezTo>
                  <a:pt x="250" y="150"/>
                  <a:pt x="239" y="139"/>
                  <a:pt x="226" y="126"/>
                </a:cubicBezTo>
                <a:cubicBezTo>
                  <a:pt x="215" y="116"/>
                  <a:pt x="198" y="116"/>
                  <a:pt x="186" y="126"/>
                </a:cubicBezTo>
                <a:cubicBezTo>
                  <a:pt x="175" y="135"/>
                  <a:pt x="172" y="153"/>
                  <a:pt x="180" y="165"/>
                </a:cubicBezTo>
                <a:cubicBezTo>
                  <a:pt x="190" y="179"/>
                  <a:pt x="199" y="193"/>
                  <a:pt x="208" y="206"/>
                </a:cubicBezTo>
                <a:cubicBezTo>
                  <a:pt x="217" y="218"/>
                  <a:pt x="225" y="230"/>
                  <a:pt x="233" y="242"/>
                </a:cubicBezTo>
                <a:cubicBezTo>
                  <a:pt x="236" y="246"/>
                  <a:pt x="239" y="250"/>
                  <a:pt x="242" y="255"/>
                </a:cubicBezTo>
                <a:cubicBezTo>
                  <a:pt x="228" y="269"/>
                  <a:pt x="215" y="285"/>
                  <a:pt x="203" y="301"/>
                </a:cubicBezTo>
                <a:cubicBezTo>
                  <a:pt x="198" y="299"/>
                  <a:pt x="194" y="297"/>
                  <a:pt x="189" y="295"/>
                </a:cubicBezTo>
                <a:cubicBezTo>
                  <a:pt x="176" y="289"/>
                  <a:pt x="163" y="283"/>
                  <a:pt x="149" y="276"/>
                </a:cubicBezTo>
                <a:cubicBezTo>
                  <a:pt x="135" y="270"/>
                  <a:pt x="120" y="263"/>
                  <a:pt x="104" y="256"/>
                </a:cubicBezTo>
                <a:cubicBezTo>
                  <a:pt x="90" y="250"/>
                  <a:pt x="74" y="256"/>
                  <a:pt x="66" y="269"/>
                </a:cubicBezTo>
                <a:cubicBezTo>
                  <a:pt x="59" y="282"/>
                  <a:pt x="62" y="299"/>
                  <a:pt x="74" y="308"/>
                </a:cubicBezTo>
                <a:cubicBezTo>
                  <a:pt x="88" y="318"/>
                  <a:pt x="101" y="328"/>
                  <a:pt x="114" y="337"/>
                </a:cubicBezTo>
                <a:cubicBezTo>
                  <a:pt x="127" y="346"/>
                  <a:pt x="139" y="354"/>
                  <a:pt x="150" y="362"/>
                </a:cubicBezTo>
                <a:cubicBezTo>
                  <a:pt x="154" y="365"/>
                  <a:pt x="158" y="368"/>
                  <a:pt x="162" y="371"/>
                </a:cubicBezTo>
                <a:cubicBezTo>
                  <a:pt x="154" y="389"/>
                  <a:pt x="147" y="409"/>
                  <a:pt x="142" y="428"/>
                </a:cubicBezTo>
                <a:cubicBezTo>
                  <a:pt x="137" y="428"/>
                  <a:pt x="132" y="428"/>
                  <a:pt x="126" y="427"/>
                </a:cubicBezTo>
                <a:cubicBezTo>
                  <a:pt x="112" y="426"/>
                  <a:pt x="98" y="425"/>
                  <a:pt x="82" y="424"/>
                </a:cubicBezTo>
                <a:cubicBezTo>
                  <a:pt x="67" y="422"/>
                  <a:pt x="51" y="421"/>
                  <a:pt x="33" y="420"/>
                </a:cubicBezTo>
                <a:cubicBezTo>
                  <a:pt x="18" y="418"/>
                  <a:pt x="5" y="430"/>
                  <a:pt x="3" y="445"/>
                </a:cubicBezTo>
                <a:cubicBezTo>
                  <a:pt x="0" y="460"/>
                  <a:pt x="8" y="475"/>
                  <a:pt x="23" y="479"/>
                </a:cubicBezTo>
                <a:cubicBezTo>
                  <a:pt x="40" y="484"/>
                  <a:pt x="55" y="488"/>
                  <a:pt x="70" y="492"/>
                </a:cubicBezTo>
                <a:cubicBezTo>
                  <a:pt x="85" y="496"/>
                  <a:pt x="99" y="500"/>
                  <a:pt x="113" y="504"/>
                </a:cubicBezTo>
                <a:cubicBezTo>
                  <a:pt x="118" y="505"/>
                  <a:pt x="123" y="506"/>
                  <a:pt x="128" y="508"/>
                </a:cubicBezTo>
                <a:cubicBezTo>
                  <a:pt x="127" y="518"/>
                  <a:pt x="126" y="528"/>
                  <a:pt x="126" y="538"/>
                </a:cubicBezTo>
                <a:cubicBezTo>
                  <a:pt x="126" y="549"/>
                  <a:pt x="127" y="559"/>
                  <a:pt x="128" y="569"/>
                </a:cubicBezTo>
                <a:cubicBezTo>
                  <a:pt x="123" y="570"/>
                  <a:pt x="118" y="571"/>
                  <a:pt x="113" y="573"/>
                </a:cubicBezTo>
                <a:cubicBezTo>
                  <a:pt x="99" y="577"/>
                  <a:pt x="85" y="580"/>
                  <a:pt x="70" y="585"/>
                </a:cubicBezTo>
                <a:cubicBezTo>
                  <a:pt x="55" y="589"/>
                  <a:pt x="40" y="593"/>
                  <a:pt x="23" y="598"/>
                </a:cubicBezTo>
                <a:cubicBezTo>
                  <a:pt x="8" y="602"/>
                  <a:pt x="0" y="617"/>
                  <a:pt x="3" y="632"/>
                </a:cubicBezTo>
                <a:cubicBezTo>
                  <a:pt x="5" y="647"/>
                  <a:pt x="18" y="658"/>
                  <a:pt x="33" y="657"/>
                </a:cubicBezTo>
                <a:cubicBezTo>
                  <a:pt x="51" y="656"/>
                  <a:pt x="67" y="654"/>
                  <a:pt x="82" y="653"/>
                </a:cubicBezTo>
                <a:cubicBezTo>
                  <a:pt x="98" y="652"/>
                  <a:pt x="112" y="651"/>
                  <a:pt x="126" y="649"/>
                </a:cubicBezTo>
                <a:cubicBezTo>
                  <a:pt x="132" y="649"/>
                  <a:pt x="137" y="649"/>
                  <a:pt x="142" y="648"/>
                </a:cubicBezTo>
                <a:cubicBezTo>
                  <a:pt x="147" y="668"/>
                  <a:pt x="154" y="687"/>
                  <a:pt x="162" y="705"/>
                </a:cubicBezTo>
                <a:cubicBezTo>
                  <a:pt x="158" y="708"/>
                  <a:pt x="154" y="711"/>
                  <a:pt x="150" y="714"/>
                </a:cubicBezTo>
                <a:cubicBezTo>
                  <a:pt x="139" y="722"/>
                  <a:pt x="127" y="731"/>
                  <a:pt x="114" y="740"/>
                </a:cubicBezTo>
                <a:cubicBezTo>
                  <a:pt x="101" y="749"/>
                  <a:pt x="88" y="758"/>
                  <a:pt x="74" y="768"/>
                </a:cubicBezTo>
                <a:cubicBezTo>
                  <a:pt x="62" y="777"/>
                  <a:pt x="59" y="794"/>
                  <a:pt x="66" y="808"/>
                </a:cubicBezTo>
                <a:cubicBezTo>
                  <a:pt x="74" y="821"/>
                  <a:pt x="90" y="827"/>
                  <a:pt x="104" y="821"/>
                </a:cubicBezTo>
                <a:cubicBezTo>
                  <a:pt x="120" y="813"/>
                  <a:pt x="135" y="807"/>
                  <a:pt x="149" y="800"/>
                </a:cubicBezTo>
                <a:cubicBezTo>
                  <a:pt x="163" y="794"/>
                  <a:pt x="176" y="788"/>
                  <a:pt x="189" y="782"/>
                </a:cubicBezTo>
                <a:cubicBezTo>
                  <a:pt x="194" y="780"/>
                  <a:pt x="198" y="777"/>
                  <a:pt x="203" y="775"/>
                </a:cubicBezTo>
                <a:cubicBezTo>
                  <a:pt x="215" y="792"/>
                  <a:pt x="228" y="807"/>
                  <a:pt x="242" y="822"/>
                </a:cubicBezTo>
                <a:cubicBezTo>
                  <a:pt x="239" y="826"/>
                  <a:pt x="236" y="830"/>
                  <a:pt x="233" y="835"/>
                </a:cubicBezTo>
                <a:cubicBezTo>
                  <a:pt x="225" y="846"/>
                  <a:pt x="217" y="858"/>
                  <a:pt x="208" y="871"/>
                </a:cubicBezTo>
                <a:cubicBezTo>
                  <a:pt x="199" y="884"/>
                  <a:pt x="190" y="897"/>
                  <a:pt x="180" y="911"/>
                </a:cubicBezTo>
                <a:cubicBezTo>
                  <a:pt x="172" y="924"/>
                  <a:pt x="175" y="941"/>
                  <a:pt x="186" y="951"/>
                </a:cubicBezTo>
                <a:cubicBezTo>
                  <a:pt x="198" y="961"/>
                  <a:pt x="215" y="961"/>
                  <a:pt x="226" y="950"/>
                </a:cubicBezTo>
                <a:cubicBezTo>
                  <a:pt x="239" y="938"/>
                  <a:pt x="250" y="927"/>
                  <a:pt x="261" y="916"/>
                </a:cubicBezTo>
                <a:cubicBezTo>
                  <a:pt x="272" y="905"/>
                  <a:pt x="283" y="894"/>
                  <a:pt x="293" y="885"/>
                </a:cubicBezTo>
                <a:cubicBezTo>
                  <a:pt x="296" y="881"/>
                  <a:pt x="300" y="877"/>
                  <a:pt x="303" y="874"/>
                </a:cubicBezTo>
                <a:cubicBezTo>
                  <a:pt x="320" y="885"/>
                  <a:pt x="338" y="896"/>
                  <a:pt x="356" y="905"/>
                </a:cubicBezTo>
                <a:cubicBezTo>
                  <a:pt x="355" y="909"/>
                  <a:pt x="354" y="914"/>
                  <a:pt x="352" y="919"/>
                </a:cubicBezTo>
                <a:cubicBezTo>
                  <a:pt x="349" y="933"/>
                  <a:pt x="345" y="947"/>
                  <a:pt x="341" y="962"/>
                </a:cubicBezTo>
                <a:cubicBezTo>
                  <a:pt x="337" y="977"/>
                  <a:pt x="333" y="993"/>
                  <a:pt x="329" y="1010"/>
                </a:cubicBezTo>
                <a:cubicBezTo>
                  <a:pt x="325" y="1024"/>
                  <a:pt x="334" y="1039"/>
                  <a:pt x="348" y="1044"/>
                </a:cubicBezTo>
                <a:cubicBezTo>
                  <a:pt x="362" y="1050"/>
                  <a:pt x="379" y="1044"/>
                  <a:pt x="385" y="1030"/>
                </a:cubicBezTo>
                <a:cubicBezTo>
                  <a:pt x="393" y="1014"/>
                  <a:pt x="400" y="1000"/>
                  <a:pt x="406" y="986"/>
                </a:cubicBezTo>
                <a:cubicBezTo>
                  <a:pt x="413" y="972"/>
                  <a:pt x="419" y="958"/>
                  <a:pt x="425" y="946"/>
                </a:cubicBezTo>
                <a:cubicBezTo>
                  <a:pt x="428" y="941"/>
                  <a:pt x="430" y="937"/>
                  <a:pt x="432" y="932"/>
                </a:cubicBezTo>
                <a:cubicBezTo>
                  <a:pt x="451" y="937"/>
                  <a:pt x="471" y="941"/>
                  <a:pt x="492" y="943"/>
                </a:cubicBezTo>
                <a:cubicBezTo>
                  <a:pt x="492" y="948"/>
                  <a:pt x="493" y="953"/>
                  <a:pt x="493" y="958"/>
                </a:cubicBezTo>
                <a:cubicBezTo>
                  <a:pt x="494" y="972"/>
                  <a:pt x="496" y="986"/>
                  <a:pt x="497" y="1002"/>
                </a:cubicBezTo>
                <a:cubicBezTo>
                  <a:pt x="499" y="1017"/>
                  <a:pt x="500" y="1033"/>
                  <a:pt x="502" y="1051"/>
                </a:cubicBezTo>
                <a:cubicBezTo>
                  <a:pt x="503" y="1066"/>
                  <a:pt x="517" y="1077"/>
                  <a:pt x="532" y="1077"/>
                </a:cubicBezTo>
                <a:cubicBezTo>
                  <a:pt x="547" y="1077"/>
                  <a:pt x="561" y="1066"/>
                  <a:pt x="562" y="1051"/>
                </a:cubicBezTo>
                <a:cubicBezTo>
                  <a:pt x="564" y="1033"/>
                  <a:pt x="565" y="1017"/>
                  <a:pt x="567" y="1002"/>
                </a:cubicBezTo>
                <a:cubicBezTo>
                  <a:pt x="568" y="986"/>
                  <a:pt x="570" y="972"/>
                  <a:pt x="571" y="958"/>
                </a:cubicBezTo>
                <a:cubicBezTo>
                  <a:pt x="571" y="953"/>
                  <a:pt x="572" y="948"/>
                  <a:pt x="572" y="943"/>
                </a:cubicBezTo>
                <a:cubicBezTo>
                  <a:pt x="593" y="941"/>
                  <a:pt x="613" y="937"/>
                  <a:pt x="632" y="932"/>
                </a:cubicBezTo>
                <a:cubicBezTo>
                  <a:pt x="634" y="937"/>
                  <a:pt x="637" y="941"/>
                  <a:pt x="639" y="946"/>
                </a:cubicBezTo>
                <a:cubicBezTo>
                  <a:pt x="645" y="958"/>
                  <a:pt x="651" y="972"/>
                  <a:pt x="658" y="986"/>
                </a:cubicBezTo>
                <a:cubicBezTo>
                  <a:pt x="664" y="1000"/>
                  <a:pt x="671" y="1014"/>
                  <a:pt x="679" y="1030"/>
                </a:cubicBezTo>
                <a:cubicBezTo>
                  <a:pt x="685" y="1044"/>
                  <a:pt x="702" y="1050"/>
                  <a:pt x="716" y="1044"/>
                </a:cubicBezTo>
                <a:cubicBezTo>
                  <a:pt x="730" y="1039"/>
                  <a:pt x="739" y="1024"/>
                  <a:pt x="735" y="1010"/>
                </a:cubicBezTo>
                <a:cubicBezTo>
                  <a:pt x="731" y="993"/>
                  <a:pt x="727" y="977"/>
                  <a:pt x="723" y="962"/>
                </a:cubicBezTo>
                <a:cubicBezTo>
                  <a:pt x="719" y="947"/>
                  <a:pt x="715" y="933"/>
                  <a:pt x="712" y="919"/>
                </a:cubicBezTo>
                <a:cubicBezTo>
                  <a:pt x="710" y="914"/>
                  <a:pt x="709" y="909"/>
                  <a:pt x="708" y="905"/>
                </a:cubicBezTo>
                <a:cubicBezTo>
                  <a:pt x="726" y="896"/>
                  <a:pt x="744" y="885"/>
                  <a:pt x="761" y="874"/>
                </a:cubicBezTo>
                <a:cubicBezTo>
                  <a:pt x="764" y="877"/>
                  <a:pt x="768" y="881"/>
                  <a:pt x="771" y="885"/>
                </a:cubicBezTo>
                <a:cubicBezTo>
                  <a:pt x="781" y="894"/>
                  <a:pt x="792" y="905"/>
                  <a:pt x="803" y="916"/>
                </a:cubicBezTo>
                <a:cubicBezTo>
                  <a:pt x="814" y="927"/>
                  <a:pt x="825" y="938"/>
                  <a:pt x="838" y="950"/>
                </a:cubicBezTo>
                <a:cubicBezTo>
                  <a:pt x="849" y="961"/>
                  <a:pt x="866" y="961"/>
                  <a:pt x="878" y="951"/>
                </a:cubicBezTo>
                <a:cubicBezTo>
                  <a:pt x="889" y="941"/>
                  <a:pt x="893" y="924"/>
                  <a:pt x="884" y="911"/>
                </a:cubicBezTo>
                <a:cubicBezTo>
                  <a:pt x="874" y="897"/>
                  <a:pt x="865" y="884"/>
                  <a:pt x="856" y="871"/>
                </a:cubicBezTo>
                <a:cubicBezTo>
                  <a:pt x="847" y="858"/>
                  <a:pt x="839" y="846"/>
                  <a:pt x="831" y="835"/>
                </a:cubicBezTo>
                <a:cubicBezTo>
                  <a:pt x="828" y="830"/>
                  <a:pt x="825" y="826"/>
                  <a:pt x="822" y="822"/>
                </a:cubicBezTo>
                <a:cubicBezTo>
                  <a:pt x="836" y="807"/>
                  <a:pt x="849" y="792"/>
                  <a:pt x="861" y="775"/>
                </a:cubicBezTo>
                <a:cubicBezTo>
                  <a:pt x="866" y="777"/>
                  <a:pt x="870" y="780"/>
                  <a:pt x="875" y="782"/>
                </a:cubicBezTo>
                <a:cubicBezTo>
                  <a:pt x="888" y="788"/>
                  <a:pt x="901" y="794"/>
                  <a:pt x="915" y="800"/>
                </a:cubicBezTo>
                <a:cubicBezTo>
                  <a:pt x="929" y="807"/>
                  <a:pt x="944" y="813"/>
                  <a:pt x="960" y="821"/>
                </a:cubicBezTo>
                <a:cubicBezTo>
                  <a:pt x="974" y="827"/>
                  <a:pt x="990" y="821"/>
                  <a:pt x="998" y="808"/>
                </a:cubicBezTo>
                <a:cubicBezTo>
                  <a:pt x="1005" y="794"/>
                  <a:pt x="1002" y="777"/>
                  <a:pt x="990" y="768"/>
                </a:cubicBezTo>
                <a:cubicBezTo>
                  <a:pt x="976" y="758"/>
                  <a:pt x="963" y="749"/>
                  <a:pt x="950" y="740"/>
                </a:cubicBezTo>
                <a:cubicBezTo>
                  <a:pt x="937" y="731"/>
                  <a:pt x="926" y="722"/>
                  <a:pt x="914" y="714"/>
                </a:cubicBezTo>
                <a:cubicBezTo>
                  <a:pt x="910" y="711"/>
                  <a:pt x="906" y="708"/>
                  <a:pt x="902" y="705"/>
                </a:cubicBezTo>
                <a:cubicBezTo>
                  <a:pt x="910" y="687"/>
                  <a:pt x="917" y="668"/>
                  <a:pt x="923" y="648"/>
                </a:cubicBezTo>
                <a:cubicBezTo>
                  <a:pt x="928" y="649"/>
                  <a:pt x="932" y="649"/>
                  <a:pt x="938" y="649"/>
                </a:cubicBezTo>
                <a:cubicBezTo>
                  <a:pt x="952" y="651"/>
                  <a:pt x="966" y="652"/>
                  <a:pt x="982" y="653"/>
                </a:cubicBezTo>
                <a:cubicBezTo>
                  <a:pt x="997" y="654"/>
                  <a:pt x="1013" y="656"/>
                  <a:pt x="1031" y="657"/>
                </a:cubicBezTo>
                <a:cubicBezTo>
                  <a:pt x="1046" y="658"/>
                  <a:pt x="1059" y="647"/>
                  <a:pt x="1061" y="632"/>
                </a:cubicBezTo>
                <a:cubicBezTo>
                  <a:pt x="1064" y="617"/>
                  <a:pt x="1056" y="602"/>
                  <a:pt x="1041" y="598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78" name="Freeform18"/>
          <p:cNvSpPr/>
          <p:nvPr/>
        </p:nvSpPr>
        <p:spPr bwMode="auto">
          <a:xfrm>
            <a:off x="5359089" y="2316713"/>
            <a:ext cx="145939" cy="147521"/>
          </a:xfrm>
          <a:custGeom>
            <a:avLst/>
            <a:gdLst>
              <a:gd name="T0" fmla="*/ 951 w 1064"/>
              <a:gd name="T1" fmla="*/ 573 h 1077"/>
              <a:gd name="T2" fmla="*/ 936 w 1064"/>
              <a:gd name="T3" fmla="*/ 508 h 1077"/>
              <a:gd name="T4" fmla="*/ 1041 w 1064"/>
              <a:gd name="T5" fmla="*/ 479 h 1077"/>
              <a:gd name="T6" fmla="*/ 982 w 1064"/>
              <a:gd name="T7" fmla="*/ 424 h 1077"/>
              <a:gd name="T8" fmla="*/ 902 w 1064"/>
              <a:gd name="T9" fmla="*/ 371 h 1077"/>
              <a:gd name="T10" fmla="*/ 990 w 1064"/>
              <a:gd name="T11" fmla="*/ 308 h 1077"/>
              <a:gd name="T12" fmla="*/ 915 w 1064"/>
              <a:gd name="T13" fmla="*/ 276 h 1077"/>
              <a:gd name="T14" fmla="*/ 822 w 1064"/>
              <a:gd name="T15" fmla="*/ 255 h 1077"/>
              <a:gd name="T16" fmla="*/ 884 w 1064"/>
              <a:gd name="T17" fmla="*/ 165 h 1077"/>
              <a:gd name="T18" fmla="*/ 803 w 1064"/>
              <a:gd name="T19" fmla="*/ 161 h 1077"/>
              <a:gd name="T20" fmla="*/ 708 w 1064"/>
              <a:gd name="T21" fmla="*/ 172 h 1077"/>
              <a:gd name="T22" fmla="*/ 735 w 1064"/>
              <a:gd name="T23" fmla="*/ 67 h 1077"/>
              <a:gd name="T24" fmla="*/ 658 w 1064"/>
              <a:gd name="T25" fmla="*/ 91 h 1077"/>
              <a:gd name="T26" fmla="*/ 572 w 1064"/>
              <a:gd name="T27" fmla="*/ 134 h 1077"/>
              <a:gd name="T28" fmla="*/ 562 w 1064"/>
              <a:gd name="T29" fmla="*/ 26 h 1077"/>
              <a:gd name="T30" fmla="*/ 497 w 1064"/>
              <a:gd name="T31" fmla="*/ 75 h 1077"/>
              <a:gd name="T32" fmla="*/ 432 w 1064"/>
              <a:gd name="T33" fmla="*/ 144 h 1077"/>
              <a:gd name="T34" fmla="*/ 385 w 1064"/>
              <a:gd name="T35" fmla="*/ 46 h 1077"/>
              <a:gd name="T36" fmla="*/ 341 w 1064"/>
              <a:gd name="T37" fmla="*/ 115 h 1077"/>
              <a:gd name="T38" fmla="*/ 303 w 1064"/>
              <a:gd name="T39" fmla="*/ 203 h 1077"/>
              <a:gd name="T40" fmla="*/ 226 w 1064"/>
              <a:gd name="T41" fmla="*/ 126 h 1077"/>
              <a:gd name="T42" fmla="*/ 208 w 1064"/>
              <a:gd name="T43" fmla="*/ 206 h 1077"/>
              <a:gd name="T44" fmla="*/ 203 w 1064"/>
              <a:gd name="T45" fmla="*/ 301 h 1077"/>
              <a:gd name="T46" fmla="*/ 104 w 1064"/>
              <a:gd name="T47" fmla="*/ 256 h 1077"/>
              <a:gd name="T48" fmla="*/ 114 w 1064"/>
              <a:gd name="T49" fmla="*/ 337 h 1077"/>
              <a:gd name="T50" fmla="*/ 142 w 1064"/>
              <a:gd name="T51" fmla="*/ 428 h 1077"/>
              <a:gd name="T52" fmla="*/ 33 w 1064"/>
              <a:gd name="T53" fmla="*/ 420 h 1077"/>
              <a:gd name="T54" fmla="*/ 70 w 1064"/>
              <a:gd name="T55" fmla="*/ 492 h 1077"/>
              <a:gd name="T56" fmla="*/ 126 w 1064"/>
              <a:gd name="T57" fmla="*/ 538 h 1077"/>
              <a:gd name="T58" fmla="*/ 70 w 1064"/>
              <a:gd name="T59" fmla="*/ 585 h 1077"/>
              <a:gd name="T60" fmla="*/ 33 w 1064"/>
              <a:gd name="T61" fmla="*/ 657 h 1077"/>
              <a:gd name="T62" fmla="*/ 142 w 1064"/>
              <a:gd name="T63" fmla="*/ 648 h 1077"/>
              <a:gd name="T64" fmla="*/ 114 w 1064"/>
              <a:gd name="T65" fmla="*/ 740 h 1077"/>
              <a:gd name="T66" fmla="*/ 104 w 1064"/>
              <a:gd name="T67" fmla="*/ 821 h 1077"/>
              <a:gd name="T68" fmla="*/ 203 w 1064"/>
              <a:gd name="T69" fmla="*/ 775 h 1077"/>
              <a:gd name="T70" fmla="*/ 208 w 1064"/>
              <a:gd name="T71" fmla="*/ 871 h 1077"/>
              <a:gd name="T72" fmla="*/ 226 w 1064"/>
              <a:gd name="T73" fmla="*/ 950 h 1077"/>
              <a:gd name="T74" fmla="*/ 303 w 1064"/>
              <a:gd name="T75" fmla="*/ 874 h 1077"/>
              <a:gd name="T76" fmla="*/ 341 w 1064"/>
              <a:gd name="T77" fmla="*/ 962 h 1077"/>
              <a:gd name="T78" fmla="*/ 385 w 1064"/>
              <a:gd name="T79" fmla="*/ 1030 h 1077"/>
              <a:gd name="T80" fmla="*/ 432 w 1064"/>
              <a:gd name="T81" fmla="*/ 932 h 1077"/>
              <a:gd name="T82" fmla="*/ 497 w 1064"/>
              <a:gd name="T83" fmla="*/ 1002 h 1077"/>
              <a:gd name="T84" fmla="*/ 562 w 1064"/>
              <a:gd name="T85" fmla="*/ 1051 h 1077"/>
              <a:gd name="T86" fmla="*/ 572 w 1064"/>
              <a:gd name="T87" fmla="*/ 943 h 1077"/>
              <a:gd name="T88" fmla="*/ 658 w 1064"/>
              <a:gd name="T89" fmla="*/ 986 h 1077"/>
              <a:gd name="T90" fmla="*/ 735 w 1064"/>
              <a:gd name="T91" fmla="*/ 1010 h 1077"/>
              <a:gd name="T92" fmla="*/ 708 w 1064"/>
              <a:gd name="T93" fmla="*/ 905 h 1077"/>
              <a:gd name="T94" fmla="*/ 803 w 1064"/>
              <a:gd name="T95" fmla="*/ 916 h 1077"/>
              <a:gd name="T96" fmla="*/ 884 w 1064"/>
              <a:gd name="T97" fmla="*/ 911 h 1077"/>
              <a:gd name="T98" fmla="*/ 822 w 1064"/>
              <a:gd name="T99" fmla="*/ 822 h 1077"/>
              <a:gd name="T100" fmla="*/ 915 w 1064"/>
              <a:gd name="T101" fmla="*/ 800 h 1077"/>
              <a:gd name="T102" fmla="*/ 990 w 1064"/>
              <a:gd name="T103" fmla="*/ 768 h 1077"/>
              <a:gd name="T104" fmla="*/ 902 w 1064"/>
              <a:gd name="T105" fmla="*/ 705 h 1077"/>
              <a:gd name="T106" fmla="*/ 982 w 1064"/>
              <a:gd name="T107" fmla="*/ 653 h 1077"/>
              <a:gd name="T108" fmla="*/ 1041 w 1064"/>
              <a:gd name="T109" fmla="*/ 598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64" h="1077">
                <a:moveTo>
                  <a:pt x="1041" y="598"/>
                </a:moveTo>
                <a:cubicBezTo>
                  <a:pt x="1024" y="593"/>
                  <a:pt x="1009" y="589"/>
                  <a:pt x="994" y="585"/>
                </a:cubicBezTo>
                <a:cubicBezTo>
                  <a:pt x="979" y="580"/>
                  <a:pt x="965" y="577"/>
                  <a:pt x="951" y="573"/>
                </a:cubicBezTo>
                <a:cubicBezTo>
                  <a:pt x="946" y="571"/>
                  <a:pt x="941" y="570"/>
                  <a:pt x="936" y="569"/>
                </a:cubicBezTo>
                <a:cubicBezTo>
                  <a:pt x="937" y="559"/>
                  <a:pt x="938" y="549"/>
                  <a:pt x="938" y="538"/>
                </a:cubicBezTo>
                <a:cubicBezTo>
                  <a:pt x="938" y="528"/>
                  <a:pt x="937" y="518"/>
                  <a:pt x="936" y="508"/>
                </a:cubicBezTo>
                <a:cubicBezTo>
                  <a:pt x="941" y="506"/>
                  <a:pt x="946" y="505"/>
                  <a:pt x="951" y="504"/>
                </a:cubicBezTo>
                <a:cubicBezTo>
                  <a:pt x="965" y="500"/>
                  <a:pt x="979" y="496"/>
                  <a:pt x="994" y="492"/>
                </a:cubicBezTo>
                <a:cubicBezTo>
                  <a:pt x="1009" y="488"/>
                  <a:pt x="1024" y="484"/>
                  <a:pt x="1041" y="479"/>
                </a:cubicBezTo>
                <a:cubicBezTo>
                  <a:pt x="1056" y="475"/>
                  <a:pt x="1064" y="460"/>
                  <a:pt x="1061" y="445"/>
                </a:cubicBezTo>
                <a:cubicBezTo>
                  <a:pt x="1059" y="430"/>
                  <a:pt x="1046" y="418"/>
                  <a:pt x="1031" y="420"/>
                </a:cubicBezTo>
                <a:cubicBezTo>
                  <a:pt x="1013" y="421"/>
                  <a:pt x="997" y="422"/>
                  <a:pt x="982" y="424"/>
                </a:cubicBezTo>
                <a:cubicBezTo>
                  <a:pt x="966" y="425"/>
                  <a:pt x="952" y="426"/>
                  <a:pt x="938" y="427"/>
                </a:cubicBezTo>
                <a:cubicBezTo>
                  <a:pt x="932" y="428"/>
                  <a:pt x="928" y="428"/>
                  <a:pt x="923" y="428"/>
                </a:cubicBezTo>
                <a:cubicBezTo>
                  <a:pt x="917" y="409"/>
                  <a:pt x="910" y="389"/>
                  <a:pt x="902" y="371"/>
                </a:cubicBezTo>
                <a:cubicBezTo>
                  <a:pt x="906" y="368"/>
                  <a:pt x="910" y="365"/>
                  <a:pt x="914" y="362"/>
                </a:cubicBezTo>
                <a:cubicBezTo>
                  <a:pt x="926" y="354"/>
                  <a:pt x="937" y="346"/>
                  <a:pt x="950" y="337"/>
                </a:cubicBezTo>
                <a:cubicBezTo>
                  <a:pt x="963" y="328"/>
                  <a:pt x="976" y="318"/>
                  <a:pt x="990" y="308"/>
                </a:cubicBezTo>
                <a:cubicBezTo>
                  <a:pt x="1002" y="299"/>
                  <a:pt x="1005" y="282"/>
                  <a:pt x="998" y="269"/>
                </a:cubicBezTo>
                <a:cubicBezTo>
                  <a:pt x="990" y="256"/>
                  <a:pt x="974" y="250"/>
                  <a:pt x="960" y="256"/>
                </a:cubicBezTo>
                <a:cubicBezTo>
                  <a:pt x="944" y="263"/>
                  <a:pt x="929" y="270"/>
                  <a:pt x="915" y="276"/>
                </a:cubicBezTo>
                <a:cubicBezTo>
                  <a:pt x="901" y="283"/>
                  <a:pt x="888" y="289"/>
                  <a:pt x="875" y="295"/>
                </a:cubicBezTo>
                <a:cubicBezTo>
                  <a:pt x="870" y="297"/>
                  <a:pt x="866" y="299"/>
                  <a:pt x="861" y="301"/>
                </a:cubicBezTo>
                <a:cubicBezTo>
                  <a:pt x="850" y="285"/>
                  <a:pt x="836" y="269"/>
                  <a:pt x="822" y="255"/>
                </a:cubicBezTo>
                <a:cubicBezTo>
                  <a:pt x="825" y="250"/>
                  <a:pt x="828" y="246"/>
                  <a:pt x="831" y="242"/>
                </a:cubicBezTo>
                <a:cubicBezTo>
                  <a:pt x="839" y="230"/>
                  <a:pt x="847" y="218"/>
                  <a:pt x="856" y="206"/>
                </a:cubicBezTo>
                <a:cubicBezTo>
                  <a:pt x="865" y="193"/>
                  <a:pt x="874" y="179"/>
                  <a:pt x="884" y="165"/>
                </a:cubicBezTo>
                <a:cubicBezTo>
                  <a:pt x="893" y="153"/>
                  <a:pt x="889" y="135"/>
                  <a:pt x="878" y="126"/>
                </a:cubicBezTo>
                <a:cubicBezTo>
                  <a:pt x="866" y="116"/>
                  <a:pt x="849" y="116"/>
                  <a:pt x="838" y="126"/>
                </a:cubicBezTo>
                <a:cubicBezTo>
                  <a:pt x="825" y="139"/>
                  <a:pt x="814" y="150"/>
                  <a:pt x="803" y="161"/>
                </a:cubicBezTo>
                <a:cubicBezTo>
                  <a:pt x="792" y="172"/>
                  <a:pt x="781" y="182"/>
                  <a:pt x="771" y="192"/>
                </a:cubicBezTo>
                <a:cubicBezTo>
                  <a:pt x="768" y="196"/>
                  <a:pt x="764" y="199"/>
                  <a:pt x="761" y="203"/>
                </a:cubicBezTo>
                <a:cubicBezTo>
                  <a:pt x="744" y="191"/>
                  <a:pt x="726" y="181"/>
                  <a:pt x="708" y="172"/>
                </a:cubicBezTo>
                <a:cubicBezTo>
                  <a:pt x="709" y="167"/>
                  <a:pt x="710" y="162"/>
                  <a:pt x="712" y="157"/>
                </a:cubicBezTo>
                <a:cubicBezTo>
                  <a:pt x="715" y="144"/>
                  <a:pt x="719" y="130"/>
                  <a:pt x="723" y="115"/>
                </a:cubicBezTo>
                <a:cubicBezTo>
                  <a:pt x="727" y="100"/>
                  <a:pt x="731" y="84"/>
                  <a:pt x="735" y="67"/>
                </a:cubicBezTo>
                <a:cubicBezTo>
                  <a:pt x="739" y="52"/>
                  <a:pt x="730" y="37"/>
                  <a:pt x="716" y="32"/>
                </a:cubicBezTo>
                <a:cubicBezTo>
                  <a:pt x="702" y="27"/>
                  <a:pt x="685" y="33"/>
                  <a:pt x="679" y="46"/>
                </a:cubicBezTo>
                <a:cubicBezTo>
                  <a:pt x="671" y="62"/>
                  <a:pt x="664" y="77"/>
                  <a:pt x="658" y="91"/>
                </a:cubicBezTo>
                <a:cubicBezTo>
                  <a:pt x="651" y="105"/>
                  <a:pt x="645" y="118"/>
                  <a:pt x="639" y="131"/>
                </a:cubicBezTo>
                <a:cubicBezTo>
                  <a:pt x="637" y="135"/>
                  <a:pt x="634" y="140"/>
                  <a:pt x="632" y="144"/>
                </a:cubicBezTo>
                <a:cubicBezTo>
                  <a:pt x="613" y="139"/>
                  <a:pt x="593" y="136"/>
                  <a:pt x="572" y="134"/>
                </a:cubicBezTo>
                <a:cubicBezTo>
                  <a:pt x="572" y="129"/>
                  <a:pt x="571" y="124"/>
                  <a:pt x="571" y="119"/>
                </a:cubicBezTo>
                <a:cubicBezTo>
                  <a:pt x="570" y="105"/>
                  <a:pt x="568" y="90"/>
                  <a:pt x="567" y="75"/>
                </a:cubicBezTo>
                <a:cubicBezTo>
                  <a:pt x="565" y="59"/>
                  <a:pt x="564" y="43"/>
                  <a:pt x="562" y="26"/>
                </a:cubicBezTo>
                <a:cubicBezTo>
                  <a:pt x="561" y="11"/>
                  <a:pt x="547" y="0"/>
                  <a:pt x="532" y="0"/>
                </a:cubicBezTo>
                <a:cubicBezTo>
                  <a:pt x="517" y="0"/>
                  <a:pt x="503" y="11"/>
                  <a:pt x="502" y="26"/>
                </a:cubicBezTo>
                <a:cubicBezTo>
                  <a:pt x="500" y="43"/>
                  <a:pt x="499" y="59"/>
                  <a:pt x="497" y="75"/>
                </a:cubicBezTo>
                <a:cubicBezTo>
                  <a:pt x="496" y="90"/>
                  <a:pt x="494" y="105"/>
                  <a:pt x="493" y="119"/>
                </a:cubicBezTo>
                <a:cubicBezTo>
                  <a:pt x="493" y="124"/>
                  <a:pt x="492" y="129"/>
                  <a:pt x="492" y="134"/>
                </a:cubicBezTo>
                <a:cubicBezTo>
                  <a:pt x="471" y="136"/>
                  <a:pt x="451" y="139"/>
                  <a:pt x="432" y="144"/>
                </a:cubicBezTo>
                <a:cubicBezTo>
                  <a:pt x="430" y="140"/>
                  <a:pt x="428" y="135"/>
                  <a:pt x="425" y="131"/>
                </a:cubicBezTo>
                <a:cubicBezTo>
                  <a:pt x="419" y="118"/>
                  <a:pt x="413" y="105"/>
                  <a:pt x="406" y="91"/>
                </a:cubicBezTo>
                <a:cubicBezTo>
                  <a:pt x="400" y="77"/>
                  <a:pt x="393" y="62"/>
                  <a:pt x="385" y="46"/>
                </a:cubicBezTo>
                <a:cubicBezTo>
                  <a:pt x="379" y="33"/>
                  <a:pt x="362" y="27"/>
                  <a:pt x="348" y="32"/>
                </a:cubicBezTo>
                <a:cubicBezTo>
                  <a:pt x="334" y="37"/>
                  <a:pt x="325" y="52"/>
                  <a:pt x="329" y="67"/>
                </a:cubicBezTo>
                <a:cubicBezTo>
                  <a:pt x="333" y="84"/>
                  <a:pt x="337" y="100"/>
                  <a:pt x="341" y="115"/>
                </a:cubicBezTo>
                <a:cubicBezTo>
                  <a:pt x="345" y="130"/>
                  <a:pt x="349" y="144"/>
                  <a:pt x="352" y="157"/>
                </a:cubicBezTo>
                <a:cubicBezTo>
                  <a:pt x="354" y="162"/>
                  <a:pt x="355" y="167"/>
                  <a:pt x="356" y="172"/>
                </a:cubicBezTo>
                <a:cubicBezTo>
                  <a:pt x="338" y="181"/>
                  <a:pt x="320" y="191"/>
                  <a:pt x="303" y="203"/>
                </a:cubicBezTo>
                <a:cubicBezTo>
                  <a:pt x="300" y="199"/>
                  <a:pt x="296" y="196"/>
                  <a:pt x="293" y="192"/>
                </a:cubicBezTo>
                <a:cubicBezTo>
                  <a:pt x="283" y="182"/>
                  <a:pt x="272" y="172"/>
                  <a:pt x="261" y="161"/>
                </a:cubicBezTo>
                <a:cubicBezTo>
                  <a:pt x="250" y="150"/>
                  <a:pt x="239" y="139"/>
                  <a:pt x="226" y="126"/>
                </a:cubicBezTo>
                <a:cubicBezTo>
                  <a:pt x="215" y="116"/>
                  <a:pt x="198" y="116"/>
                  <a:pt x="186" y="126"/>
                </a:cubicBezTo>
                <a:cubicBezTo>
                  <a:pt x="175" y="135"/>
                  <a:pt x="172" y="153"/>
                  <a:pt x="180" y="165"/>
                </a:cubicBezTo>
                <a:cubicBezTo>
                  <a:pt x="190" y="179"/>
                  <a:pt x="199" y="193"/>
                  <a:pt x="208" y="206"/>
                </a:cubicBezTo>
                <a:cubicBezTo>
                  <a:pt x="217" y="218"/>
                  <a:pt x="225" y="230"/>
                  <a:pt x="233" y="242"/>
                </a:cubicBezTo>
                <a:cubicBezTo>
                  <a:pt x="236" y="246"/>
                  <a:pt x="239" y="250"/>
                  <a:pt x="242" y="255"/>
                </a:cubicBezTo>
                <a:cubicBezTo>
                  <a:pt x="228" y="269"/>
                  <a:pt x="215" y="285"/>
                  <a:pt x="203" y="301"/>
                </a:cubicBezTo>
                <a:cubicBezTo>
                  <a:pt x="198" y="299"/>
                  <a:pt x="194" y="297"/>
                  <a:pt x="189" y="295"/>
                </a:cubicBezTo>
                <a:cubicBezTo>
                  <a:pt x="176" y="289"/>
                  <a:pt x="163" y="283"/>
                  <a:pt x="149" y="276"/>
                </a:cubicBezTo>
                <a:cubicBezTo>
                  <a:pt x="135" y="270"/>
                  <a:pt x="120" y="263"/>
                  <a:pt x="104" y="256"/>
                </a:cubicBezTo>
                <a:cubicBezTo>
                  <a:pt x="90" y="250"/>
                  <a:pt x="74" y="256"/>
                  <a:pt x="66" y="269"/>
                </a:cubicBezTo>
                <a:cubicBezTo>
                  <a:pt x="59" y="282"/>
                  <a:pt x="62" y="299"/>
                  <a:pt x="74" y="308"/>
                </a:cubicBezTo>
                <a:cubicBezTo>
                  <a:pt x="88" y="318"/>
                  <a:pt x="101" y="328"/>
                  <a:pt x="114" y="337"/>
                </a:cubicBezTo>
                <a:cubicBezTo>
                  <a:pt x="127" y="346"/>
                  <a:pt x="139" y="354"/>
                  <a:pt x="150" y="362"/>
                </a:cubicBezTo>
                <a:cubicBezTo>
                  <a:pt x="154" y="365"/>
                  <a:pt x="158" y="368"/>
                  <a:pt x="162" y="371"/>
                </a:cubicBezTo>
                <a:cubicBezTo>
                  <a:pt x="154" y="389"/>
                  <a:pt x="147" y="409"/>
                  <a:pt x="142" y="428"/>
                </a:cubicBezTo>
                <a:cubicBezTo>
                  <a:pt x="137" y="428"/>
                  <a:pt x="132" y="428"/>
                  <a:pt x="126" y="427"/>
                </a:cubicBezTo>
                <a:cubicBezTo>
                  <a:pt x="112" y="426"/>
                  <a:pt x="98" y="425"/>
                  <a:pt x="82" y="424"/>
                </a:cubicBezTo>
                <a:cubicBezTo>
                  <a:pt x="67" y="422"/>
                  <a:pt x="51" y="421"/>
                  <a:pt x="33" y="420"/>
                </a:cubicBezTo>
                <a:cubicBezTo>
                  <a:pt x="18" y="418"/>
                  <a:pt x="5" y="430"/>
                  <a:pt x="3" y="445"/>
                </a:cubicBezTo>
                <a:cubicBezTo>
                  <a:pt x="0" y="460"/>
                  <a:pt x="8" y="475"/>
                  <a:pt x="23" y="479"/>
                </a:cubicBezTo>
                <a:cubicBezTo>
                  <a:pt x="40" y="484"/>
                  <a:pt x="55" y="488"/>
                  <a:pt x="70" y="492"/>
                </a:cubicBezTo>
                <a:cubicBezTo>
                  <a:pt x="85" y="496"/>
                  <a:pt x="99" y="500"/>
                  <a:pt x="113" y="504"/>
                </a:cubicBezTo>
                <a:cubicBezTo>
                  <a:pt x="118" y="505"/>
                  <a:pt x="123" y="506"/>
                  <a:pt x="128" y="508"/>
                </a:cubicBezTo>
                <a:cubicBezTo>
                  <a:pt x="127" y="518"/>
                  <a:pt x="126" y="528"/>
                  <a:pt x="126" y="538"/>
                </a:cubicBezTo>
                <a:cubicBezTo>
                  <a:pt x="126" y="549"/>
                  <a:pt x="127" y="559"/>
                  <a:pt x="128" y="569"/>
                </a:cubicBezTo>
                <a:cubicBezTo>
                  <a:pt x="123" y="570"/>
                  <a:pt x="118" y="571"/>
                  <a:pt x="113" y="573"/>
                </a:cubicBezTo>
                <a:cubicBezTo>
                  <a:pt x="99" y="577"/>
                  <a:pt x="85" y="580"/>
                  <a:pt x="70" y="585"/>
                </a:cubicBezTo>
                <a:cubicBezTo>
                  <a:pt x="55" y="589"/>
                  <a:pt x="40" y="593"/>
                  <a:pt x="23" y="598"/>
                </a:cubicBezTo>
                <a:cubicBezTo>
                  <a:pt x="8" y="602"/>
                  <a:pt x="0" y="617"/>
                  <a:pt x="3" y="632"/>
                </a:cubicBezTo>
                <a:cubicBezTo>
                  <a:pt x="5" y="647"/>
                  <a:pt x="18" y="658"/>
                  <a:pt x="33" y="657"/>
                </a:cubicBezTo>
                <a:cubicBezTo>
                  <a:pt x="51" y="656"/>
                  <a:pt x="67" y="654"/>
                  <a:pt x="82" y="653"/>
                </a:cubicBezTo>
                <a:cubicBezTo>
                  <a:pt x="98" y="652"/>
                  <a:pt x="112" y="651"/>
                  <a:pt x="126" y="649"/>
                </a:cubicBezTo>
                <a:cubicBezTo>
                  <a:pt x="132" y="649"/>
                  <a:pt x="137" y="649"/>
                  <a:pt x="142" y="648"/>
                </a:cubicBezTo>
                <a:cubicBezTo>
                  <a:pt x="147" y="668"/>
                  <a:pt x="154" y="687"/>
                  <a:pt x="162" y="705"/>
                </a:cubicBezTo>
                <a:cubicBezTo>
                  <a:pt x="158" y="708"/>
                  <a:pt x="154" y="711"/>
                  <a:pt x="150" y="714"/>
                </a:cubicBezTo>
                <a:cubicBezTo>
                  <a:pt x="139" y="722"/>
                  <a:pt x="127" y="731"/>
                  <a:pt x="114" y="740"/>
                </a:cubicBezTo>
                <a:cubicBezTo>
                  <a:pt x="101" y="749"/>
                  <a:pt x="88" y="758"/>
                  <a:pt x="74" y="768"/>
                </a:cubicBezTo>
                <a:cubicBezTo>
                  <a:pt x="62" y="777"/>
                  <a:pt x="59" y="794"/>
                  <a:pt x="66" y="808"/>
                </a:cubicBezTo>
                <a:cubicBezTo>
                  <a:pt x="74" y="821"/>
                  <a:pt x="90" y="827"/>
                  <a:pt x="104" y="821"/>
                </a:cubicBezTo>
                <a:cubicBezTo>
                  <a:pt x="120" y="813"/>
                  <a:pt x="135" y="807"/>
                  <a:pt x="149" y="800"/>
                </a:cubicBezTo>
                <a:cubicBezTo>
                  <a:pt x="163" y="794"/>
                  <a:pt x="176" y="788"/>
                  <a:pt x="189" y="782"/>
                </a:cubicBezTo>
                <a:cubicBezTo>
                  <a:pt x="194" y="780"/>
                  <a:pt x="198" y="777"/>
                  <a:pt x="203" y="775"/>
                </a:cubicBezTo>
                <a:cubicBezTo>
                  <a:pt x="215" y="792"/>
                  <a:pt x="228" y="807"/>
                  <a:pt x="242" y="822"/>
                </a:cubicBezTo>
                <a:cubicBezTo>
                  <a:pt x="239" y="826"/>
                  <a:pt x="236" y="830"/>
                  <a:pt x="233" y="835"/>
                </a:cubicBezTo>
                <a:cubicBezTo>
                  <a:pt x="225" y="846"/>
                  <a:pt x="217" y="858"/>
                  <a:pt x="208" y="871"/>
                </a:cubicBezTo>
                <a:cubicBezTo>
                  <a:pt x="199" y="884"/>
                  <a:pt x="190" y="897"/>
                  <a:pt x="180" y="911"/>
                </a:cubicBezTo>
                <a:cubicBezTo>
                  <a:pt x="172" y="924"/>
                  <a:pt x="175" y="941"/>
                  <a:pt x="186" y="951"/>
                </a:cubicBezTo>
                <a:cubicBezTo>
                  <a:pt x="198" y="961"/>
                  <a:pt x="215" y="961"/>
                  <a:pt x="226" y="950"/>
                </a:cubicBezTo>
                <a:cubicBezTo>
                  <a:pt x="239" y="938"/>
                  <a:pt x="250" y="927"/>
                  <a:pt x="261" y="916"/>
                </a:cubicBezTo>
                <a:cubicBezTo>
                  <a:pt x="272" y="905"/>
                  <a:pt x="283" y="894"/>
                  <a:pt x="293" y="885"/>
                </a:cubicBezTo>
                <a:cubicBezTo>
                  <a:pt x="296" y="881"/>
                  <a:pt x="300" y="877"/>
                  <a:pt x="303" y="874"/>
                </a:cubicBezTo>
                <a:cubicBezTo>
                  <a:pt x="320" y="885"/>
                  <a:pt x="338" y="896"/>
                  <a:pt x="356" y="905"/>
                </a:cubicBezTo>
                <a:cubicBezTo>
                  <a:pt x="355" y="909"/>
                  <a:pt x="354" y="914"/>
                  <a:pt x="352" y="919"/>
                </a:cubicBezTo>
                <a:cubicBezTo>
                  <a:pt x="349" y="933"/>
                  <a:pt x="345" y="947"/>
                  <a:pt x="341" y="962"/>
                </a:cubicBezTo>
                <a:cubicBezTo>
                  <a:pt x="337" y="977"/>
                  <a:pt x="333" y="993"/>
                  <a:pt x="329" y="1010"/>
                </a:cubicBezTo>
                <a:cubicBezTo>
                  <a:pt x="325" y="1024"/>
                  <a:pt x="334" y="1039"/>
                  <a:pt x="348" y="1044"/>
                </a:cubicBezTo>
                <a:cubicBezTo>
                  <a:pt x="362" y="1050"/>
                  <a:pt x="379" y="1044"/>
                  <a:pt x="385" y="1030"/>
                </a:cubicBezTo>
                <a:cubicBezTo>
                  <a:pt x="393" y="1014"/>
                  <a:pt x="400" y="1000"/>
                  <a:pt x="406" y="986"/>
                </a:cubicBezTo>
                <a:cubicBezTo>
                  <a:pt x="413" y="972"/>
                  <a:pt x="419" y="958"/>
                  <a:pt x="425" y="946"/>
                </a:cubicBezTo>
                <a:cubicBezTo>
                  <a:pt x="428" y="941"/>
                  <a:pt x="430" y="937"/>
                  <a:pt x="432" y="932"/>
                </a:cubicBezTo>
                <a:cubicBezTo>
                  <a:pt x="451" y="937"/>
                  <a:pt x="471" y="941"/>
                  <a:pt x="492" y="943"/>
                </a:cubicBezTo>
                <a:cubicBezTo>
                  <a:pt x="492" y="948"/>
                  <a:pt x="493" y="953"/>
                  <a:pt x="493" y="958"/>
                </a:cubicBezTo>
                <a:cubicBezTo>
                  <a:pt x="494" y="972"/>
                  <a:pt x="496" y="986"/>
                  <a:pt x="497" y="1002"/>
                </a:cubicBezTo>
                <a:cubicBezTo>
                  <a:pt x="499" y="1017"/>
                  <a:pt x="500" y="1033"/>
                  <a:pt x="502" y="1051"/>
                </a:cubicBezTo>
                <a:cubicBezTo>
                  <a:pt x="503" y="1066"/>
                  <a:pt x="517" y="1077"/>
                  <a:pt x="532" y="1077"/>
                </a:cubicBezTo>
                <a:cubicBezTo>
                  <a:pt x="547" y="1077"/>
                  <a:pt x="561" y="1066"/>
                  <a:pt x="562" y="1051"/>
                </a:cubicBezTo>
                <a:cubicBezTo>
                  <a:pt x="564" y="1033"/>
                  <a:pt x="565" y="1017"/>
                  <a:pt x="567" y="1002"/>
                </a:cubicBezTo>
                <a:cubicBezTo>
                  <a:pt x="568" y="986"/>
                  <a:pt x="570" y="972"/>
                  <a:pt x="571" y="958"/>
                </a:cubicBezTo>
                <a:cubicBezTo>
                  <a:pt x="571" y="953"/>
                  <a:pt x="572" y="948"/>
                  <a:pt x="572" y="943"/>
                </a:cubicBezTo>
                <a:cubicBezTo>
                  <a:pt x="593" y="941"/>
                  <a:pt x="613" y="937"/>
                  <a:pt x="632" y="932"/>
                </a:cubicBezTo>
                <a:cubicBezTo>
                  <a:pt x="634" y="937"/>
                  <a:pt x="637" y="941"/>
                  <a:pt x="639" y="946"/>
                </a:cubicBezTo>
                <a:cubicBezTo>
                  <a:pt x="645" y="958"/>
                  <a:pt x="651" y="972"/>
                  <a:pt x="658" y="986"/>
                </a:cubicBezTo>
                <a:cubicBezTo>
                  <a:pt x="664" y="1000"/>
                  <a:pt x="671" y="1014"/>
                  <a:pt x="679" y="1030"/>
                </a:cubicBezTo>
                <a:cubicBezTo>
                  <a:pt x="685" y="1044"/>
                  <a:pt x="702" y="1050"/>
                  <a:pt x="716" y="1044"/>
                </a:cubicBezTo>
                <a:cubicBezTo>
                  <a:pt x="730" y="1039"/>
                  <a:pt x="739" y="1024"/>
                  <a:pt x="735" y="1010"/>
                </a:cubicBezTo>
                <a:cubicBezTo>
                  <a:pt x="731" y="993"/>
                  <a:pt x="727" y="977"/>
                  <a:pt x="723" y="962"/>
                </a:cubicBezTo>
                <a:cubicBezTo>
                  <a:pt x="719" y="947"/>
                  <a:pt x="715" y="933"/>
                  <a:pt x="712" y="919"/>
                </a:cubicBezTo>
                <a:cubicBezTo>
                  <a:pt x="710" y="914"/>
                  <a:pt x="709" y="909"/>
                  <a:pt x="708" y="905"/>
                </a:cubicBezTo>
                <a:cubicBezTo>
                  <a:pt x="726" y="896"/>
                  <a:pt x="744" y="885"/>
                  <a:pt x="761" y="874"/>
                </a:cubicBezTo>
                <a:cubicBezTo>
                  <a:pt x="764" y="877"/>
                  <a:pt x="768" y="881"/>
                  <a:pt x="771" y="885"/>
                </a:cubicBezTo>
                <a:cubicBezTo>
                  <a:pt x="781" y="894"/>
                  <a:pt x="792" y="905"/>
                  <a:pt x="803" y="916"/>
                </a:cubicBezTo>
                <a:cubicBezTo>
                  <a:pt x="814" y="927"/>
                  <a:pt x="825" y="938"/>
                  <a:pt x="838" y="950"/>
                </a:cubicBezTo>
                <a:cubicBezTo>
                  <a:pt x="849" y="961"/>
                  <a:pt x="866" y="961"/>
                  <a:pt x="878" y="951"/>
                </a:cubicBezTo>
                <a:cubicBezTo>
                  <a:pt x="889" y="941"/>
                  <a:pt x="893" y="924"/>
                  <a:pt x="884" y="911"/>
                </a:cubicBezTo>
                <a:cubicBezTo>
                  <a:pt x="874" y="897"/>
                  <a:pt x="865" y="884"/>
                  <a:pt x="856" y="871"/>
                </a:cubicBezTo>
                <a:cubicBezTo>
                  <a:pt x="847" y="858"/>
                  <a:pt x="839" y="846"/>
                  <a:pt x="831" y="835"/>
                </a:cubicBezTo>
                <a:cubicBezTo>
                  <a:pt x="828" y="830"/>
                  <a:pt x="825" y="826"/>
                  <a:pt x="822" y="822"/>
                </a:cubicBezTo>
                <a:cubicBezTo>
                  <a:pt x="836" y="807"/>
                  <a:pt x="849" y="792"/>
                  <a:pt x="861" y="775"/>
                </a:cubicBezTo>
                <a:cubicBezTo>
                  <a:pt x="866" y="777"/>
                  <a:pt x="870" y="780"/>
                  <a:pt x="875" y="782"/>
                </a:cubicBezTo>
                <a:cubicBezTo>
                  <a:pt x="888" y="788"/>
                  <a:pt x="901" y="794"/>
                  <a:pt x="915" y="800"/>
                </a:cubicBezTo>
                <a:cubicBezTo>
                  <a:pt x="929" y="807"/>
                  <a:pt x="944" y="813"/>
                  <a:pt x="960" y="821"/>
                </a:cubicBezTo>
                <a:cubicBezTo>
                  <a:pt x="974" y="827"/>
                  <a:pt x="990" y="821"/>
                  <a:pt x="998" y="808"/>
                </a:cubicBezTo>
                <a:cubicBezTo>
                  <a:pt x="1005" y="794"/>
                  <a:pt x="1002" y="777"/>
                  <a:pt x="990" y="768"/>
                </a:cubicBezTo>
                <a:cubicBezTo>
                  <a:pt x="976" y="758"/>
                  <a:pt x="963" y="749"/>
                  <a:pt x="950" y="740"/>
                </a:cubicBezTo>
                <a:cubicBezTo>
                  <a:pt x="937" y="731"/>
                  <a:pt x="926" y="722"/>
                  <a:pt x="914" y="714"/>
                </a:cubicBezTo>
                <a:cubicBezTo>
                  <a:pt x="910" y="711"/>
                  <a:pt x="906" y="708"/>
                  <a:pt x="902" y="705"/>
                </a:cubicBezTo>
                <a:cubicBezTo>
                  <a:pt x="910" y="687"/>
                  <a:pt x="917" y="668"/>
                  <a:pt x="923" y="648"/>
                </a:cubicBezTo>
                <a:cubicBezTo>
                  <a:pt x="928" y="649"/>
                  <a:pt x="932" y="649"/>
                  <a:pt x="938" y="649"/>
                </a:cubicBezTo>
                <a:cubicBezTo>
                  <a:pt x="952" y="651"/>
                  <a:pt x="966" y="652"/>
                  <a:pt x="982" y="653"/>
                </a:cubicBezTo>
                <a:cubicBezTo>
                  <a:pt x="997" y="654"/>
                  <a:pt x="1013" y="656"/>
                  <a:pt x="1031" y="657"/>
                </a:cubicBezTo>
                <a:cubicBezTo>
                  <a:pt x="1046" y="658"/>
                  <a:pt x="1059" y="647"/>
                  <a:pt x="1061" y="632"/>
                </a:cubicBezTo>
                <a:cubicBezTo>
                  <a:pt x="1064" y="617"/>
                  <a:pt x="1056" y="602"/>
                  <a:pt x="1041" y="598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79" name="Freeform19"/>
          <p:cNvSpPr/>
          <p:nvPr/>
        </p:nvSpPr>
        <p:spPr bwMode="auto">
          <a:xfrm>
            <a:off x="6658285" y="2592504"/>
            <a:ext cx="145939" cy="147521"/>
          </a:xfrm>
          <a:custGeom>
            <a:avLst/>
            <a:gdLst>
              <a:gd name="T0" fmla="*/ 951 w 1064"/>
              <a:gd name="T1" fmla="*/ 573 h 1077"/>
              <a:gd name="T2" fmla="*/ 936 w 1064"/>
              <a:gd name="T3" fmla="*/ 508 h 1077"/>
              <a:gd name="T4" fmla="*/ 1041 w 1064"/>
              <a:gd name="T5" fmla="*/ 479 h 1077"/>
              <a:gd name="T6" fmla="*/ 982 w 1064"/>
              <a:gd name="T7" fmla="*/ 424 h 1077"/>
              <a:gd name="T8" fmla="*/ 902 w 1064"/>
              <a:gd name="T9" fmla="*/ 371 h 1077"/>
              <a:gd name="T10" fmla="*/ 990 w 1064"/>
              <a:gd name="T11" fmla="*/ 308 h 1077"/>
              <a:gd name="T12" fmla="*/ 915 w 1064"/>
              <a:gd name="T13" fmla="*/ 276 h 1077"/>
              <a:gd name="T14" fmla="*/ 822 w 1064"/>
              <a:gd name="T15" fmla="*/ 255 h 1077"/>
              <a:gd name="T16" fmla="*/ 884 w 1064"/>
              <a:gd name="T17" fmla="*/ 165 h 1077"/>
              <a:gd name="T18" fmla="*/ 803 w 1064"/>
              <a:gd name="T19" fmla="*/ 161 h 1077"/>
              <a:gd name="T20" fmla="*/ 708 w 1064"/>
              <a:gd name="T21" fmla="*/ 172 h 1077"/>
              <a:gd name="T22" fmla="*/ 735 w 1064"/>
              <a:gd name="T23" fmla="*/ 67 h 1077"/>
              <a:gd name="T24" fmla="*/ 658 w 1064"/>
              <a:gd name="T25" fmla="*/ 91 h 1077"/>
              <a:gd name="T26" fmla="*/ 572 w 1064"/>
              <a:gd name="T27" fmla="*/ 134 h 1077"/>
              <a:gd name="T28" fmla="*/ 562 w 1064"/>
              <a:gd name="T29" fmla="*/ 26 h 1077"/>
              <a:gd name="T30" fmla="*/ 497 w 1064"/>
              <a:gd name="T31" fmla="*/ 75 h 1077"/>
              <a:gd name="T32" fmla="*/ 432 w 1064"/>
              <a:gd name="T33" fmla="*/ 144 h 1077"/>
              <a:gd name="T34" fmla="*/ 385 w 1064"/>
              <a:gd name="T35" fmla="*/ 46 h 1077"/>
              <a:gd name="T36" fmla="*/ 341 w 1064"/>
              <a:gd name="T37" fmla="*/ 115 h 1077"/>
              <a:gd name="T38" fmla="*/ 303 w 1064"/>
              <a:gd name="T39" fmla="*/ 203 h 1077"/>
              <a:gd name="T40" fmla="*/ 226 w 1064"/>
              <a:gd name="T41" fmla="*/ 126 h 1077"/>
              <a:gd name="T42" fmla="*/ 208 w 1064"/>
              <a:gd name="T43" fmla="*/ 206 h 1077"/>
              <a:gd name="T44" fmla="*/ 203 w 1064"/>
              <a:gd name="T45" fmla="*/ 301 h 1077"/>
              <a:gd name="T46" fmla="*/ 104 w 1064"/>
              <a:gd name="T47" fmla="*/ 256 h 1077"/>
              <a:gd name="T48" fmla="*/ 114 w 1064"/>
              <a:gd name="T49" fmla="*/ 337 h 1077"/>
              <a:gd name="T50" fmla="*/ 142 w 1064"/>
              <a:gd name="T51" fmla="*/ 428 h 1077"/>
              <a:gd name="T52" fmla="*/ 33 w 1064"/>
              <a:gd name="T53" fmla="*/ 420 h 1077"/>
              <a:gd name="T54" fmla="*/ 70 w 1064"/>
              <a:gd name="T55" fmla="*/ 492 h 1077"/>
              <a:gd name="T56" fmla="*/ 126 w 1064"/>
              <a:gd name="T57" fmla="*/ 538 h 1077"/>
              <a:gd name="T58" fmla="*/ 70 w 1064"/>
              <a:gd name="T59" fmla="*/ 585 h 1077"/>
              <a:gd name="T60" fmla="*/ 33 w 1064"/>
              <a:gd name="T61" fmla="*/ 657 h 1077"/>
              <a:gd name="T62" fmla="*/ 142 w 1064"/>
              <a:gd name="T63" fmla="*/ 648 h 1077"/>
              <a:gd name="T64" fmla="*/ 114 w 1064"/>
              <a:gd name="T65" fmla="*/ 740 h 1077"/>
              <a:gd name="T66" fmla="*/ 104 w 1064"/>
              <a:gd name="T67" fmla="*/ 821 h 1077"/>
              <a:gd name="T68" fmla="*/ 203 w 1064"/>
              <a:gd name="T69" fmla="*/ 775 h 1077"/>
              <a:gd name="T70" fmla="*/ 208 w 1064"/>
              <a:gd name="T71" fmla="*/ 871 h 1077"/>
              <a:gd name="T72" fmla="*/ 226 w 1064"/>
              <a:gd name="T73" fmla="*/ 950 h 1077"/>
              <a:gd name="T74" fmla="*/ 303 w 1064"/>
              <a:gd name="T75" fmla="*/ 874 h 1077"/>
              <a:gd name="T76" fmla="*/ 341 w 1064"/>
              <a:gd name="T77" fmla="*/ 962 h 1077"/>
              <a:gd name="T78" fmla="*/ 385 w 1064"/>
              <a:gd name="T79" fmla="*/ 1030 h 1077"/>
              <a:gd name="T80" fmla="*/ 432 w 1064"/>
              <a:gd name="T81" fmla="*/ 932 h 1077"/>
              <a:gd name="T82" fmla="*/ 497 w 1064"/>
              <a:gd name="T83" fmla="*/ 1002 h 1077"/>
              <a:gd name="T84" fmla="*/ 562 w 1064"/>
              <a:gd name="T85" fmla="*/ 1051 h 1077"/>
              <a:gd name="T86" fmla="*/ 572 w 1064"/>
              <a:gd name="T87" fmla="*/ 943 h 1077"/>
              <a:gd name="T88" fmla="*/ 658 w 1064"/>
              <a:gd name="T89" fmla="*/ 986 h 1077"/>
              <a:gd name="T90" fmla="*/ 735 w 1064"/>
              <a:gd name="T91" fmla="*/ 1010 h 1077"/>
              <a:gd name="T92" fmla="*/ 708 w 1064"/>
              <a:gd name="T93" fmla="*/ 905 h 1077"/>
              <a:gd name="T94" fmla="*/ 803 w 1064"/>
              <a:gd name="T95" fmla="*/ 916 h 1077"/>
              <a:gd name="T96" fmla="*/ 884 w 1064"/>
              <a:gd name="T97" fmla="*/ 911 h 1077"/>
              <a:gd name="T98" fmla="*/ 822 w 1064"/>
              <a:gd name="T99" fmla="*/ 822 h 1077"/>
              <a:gd name="T100" fmla="*/ 915 w 1064"/>
              <a:gd name="T101" fmla="*/ 800 h 1077"/>
              <a:gd name="T102" fmla="*/ 990 w 1064"/>
              <a:gd name="T103" fmla="*/ 768 h 1077"/>
              <a:gd name="T104" fmla="*/ 902 w 1064"/>
              <a:gd name="T105" fmla="*/ 705 h 1077"/>
              <a:gd name="T106" fmla="*/ 982 w 1064"/>
              <a:gd name="T107" fmla="*/ 653 h 1077"/>
              <a:gd name="T108" fmla="*/ 1041 w 1064"/>
              <a:gd name="T109" fmla="*/ 598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64" h="1077">
                <a:moveTo>
                  <a:pt x="1041" y="598"/>
                </a:moveTo>
                <a:cubicBezTo>
                  <a:pt x="1024" y="593"/>
                  <a:pt x="1009" y="589"/>
                  <a:pt x="994" y="585"/>
                </a:cubicBezTo>
                <a:cubicBezTo>
                  <a:pt x="979" y="580"/>
                  <a:pt x="965" y="577"/>
                  <a:pt x="951" y="573"/>
                </a:cubicBezTo>
                <a:cubicBezTo>
                  <a:pt x="946" y="571"/>
                  <a:pt x="941" y="570"/>
                  <a:pt x="936" y="569"/>
                </a:cubicBezTo>
                <a:cubicBezTo>
                  <a:pt x="937" y="559"/>
                  <a:pt x="938" y="549"/>
                  <a:pt x="938" y="538"/>
                </a:cubicBezTo>
                <a:cubicBezTo>
                  <a:pt x="938" y="528"/>
                  <a:pt x="937" y="518"/>
                  <a:pt x="936" y="508"/>
                </a:cubicBezTo>
                <a:cubicBezTo>
                  <a:pt x="941" y="506"/>
                  <a:pt x="946" y="505"/>
                  <a:pt x="951" y="504"/>
                </a:cubicBezTo>
                <a:cubicBezTo>
                  <a:pt x="965" y="500"/>
                  <a:pt x="979" y="496"/>
                  <a:pt x="994" y="492"/>
                </a:cubicBezTo>
                <a:cubicBezTo>
                  <a:pt x="1009" y="488"/>
                  <a:pt x="1024" y="484"/>
                  <a:pt x="1041" y="479"/>
                </a:cubicBezTo>
                <a:cubicBezTo>
                  <a:pt x="1056" y="475"/>
                  <a:pt x="1064" y="460"/>
                  <a:pt x="1061" y="445"/>
                </a:cubicBezTo>
                <a:cubicBezTo>
                  <a:pt x="1059" y="430"/>
                  <a:pt x="1046" y="418"/>
                  <a:pt x="1031" y="420"/>
                </a:cubicBezTo>
                <a:cubicBezTo>
                  <a:pt x="1013" y="421"/>
                  <a:pt x="997" y="422"/>
                  <a:pt x="982" y="424"/>
                </a:cubicBezTo>
                <a:cubicBezTo>
                  <a:pt x="966" y="425"/>
                  <a:pt x="952" y="426"/>
                  <a:pt x="938" y="427"/>
                </a:cubicBezTo>
                <a:cubicBezTo>
                  <a:pt x="932" y="428"/>
                  <a:pt x="928" y="428"/>
                  <a:pt x="923" y="428"/>
                </a:cubicBezTo>
                <a:cubicBezTo>
                  <a:pt x="917" y="409"/>
                  <a:pt x="910" y="389"/>
                  <a:pt x="902" y="371"/>
                </a:cubicBezTo>
                <a:cubicBezTo>
                  <a:pt x="906" y="368"/>
                  <a:pt x="910" y="365"/>
                  <a:pt x="914" y="362"/>
                </a:cubicBezTo>
                <a:cubicBezTo>
                  <a:pt x="926" y="354"/>
                  <a:pt x="937" y="346"/>
                  <a:pt x="950" y="337"/>
                </a:cubicBezTo>
                <a:cubicBezTo>
                  <a:pt x="963" y="328"/>
                  <a:pt x="976" y="318"/>
                  <a:pt x="990" y="308"/>
                </a:cubicBezTo>
                <a:cubicBezTo>
                  <a:pt x="1002" y="299"/>
                  <a:pt x="1005" y="282"/>
                  <a:pt x="998" y="269"/>
                </a:cubicBezTo>
                <a:cubicBezTo>
                  <a:pt x="990" y="256"/>
                  <a:pt x="974" y="250"/>
                  <a:pt x="960" y="256"/>
                </a:cubicBezTo>
                <a:cubicBezTo>
                  <a:pt x="944" y="263"/>
                  <a:pt x="929" y="270"/>
                  <a:pt x="915" y="276"/>
                </a:cubicBezTo>
                <a:cubicBezTo>
                  <a:pt x="901" y="283"/>
                  <a:pt x="888" y="289"/>
                  <a:pt x="875" y="295"/>
                </a:cubicBezTo>
                <a:cubicBezTo>
                  <a:pt x="870" y="297"/>
                  <a:pt x="866" y="299"/>
                  <a:pt x="861" y="301"/>
                </a:cubicBezTo>
                <a:cubicBezTo>
                  <a:pt x="850" y="285"/>
                  <a:pt x="836" y="269"/>
                  <a:pt x="822" y="255"/>
                </a:cubicBezTo>
                <a:cubicBezTo>
                  <a:pt x="825" y="250"/>
                  <a:pt x="828" y="246"/>
                  <a:pt x="831" y="242"/>
                </a:cubicBezTo>
                <a:cubicBezTo>
                  <a:pt x="839" y="230"/>
                  <a:pt x="847" y="218"/>
                  <a:pt x="856" y="206"/>
                </a:cubicBezTo>
                <a:cubicBezTo>
                  <a:pt x="865" y="193"/>
                  <a:pt x="874" y="179"/>
                  <a:pt x="884" y="165"/>
                </a:cubicBezTo>
                <a:cubicBezTo>
                  <a:pt x="893" y="153"/>
                  <a:pt x="889" y="135"/>
                  <a:pt x="878" y="126"/>
                </a:cubicBezTo>
                <a:cubicBezTo>
                  <a:pt x="866" y="116"/>
                  <a:pt x="849" y="116"/>
                  <a:pt x="838" y="126"/>
                </a:cubicBezTo>
                <a:cubicBezTo>
                  <a:pt x="825" y="139"/>
                  <a:pt x="814" y="150"/>
                  <a:pt x="803" y="161"/>
                </a:cubicBezTo>
                <a:cubicBezTo>
                  <a:pt x="792" y="172"/>
                  <a:pt x="781" y="182"/>
                  <a:pt x="771" y="192"/>
                </a:cubicBezTo>
                <a:cubicBezTo>
                  <a:pt x="768" y="196"/>
                  <a:pt x="764" y="199"/>
                  <a:pt x="761" y="203"/>
                </a:cubicBezTo>
                <a:cubicBezTo>
                  <a:pt x="744" y="191"/>
                  <a:pt x="726" y="181"/>
                  <a:pt x="708" y="172"/>
                </a:cubicBezTo>
                <a:cubicBezTo>
                  <a:pt x="709" y="167"/>
                  <a:pt x="710" y="162"/>
                  <a:pt x="712" y="157"/>
                </a:cubicBezTo>
                <a:cubicBezTo>
                  <a:pt x="715" y="144"/>
                  <a:pt x="719" y="130"/>
                  <a:pt x="723" y="115"/>
                </a:cubicBezTo>
                <a:cubicBezTo>
                  <a:pt x="727" y="100"/>
                  <a:pt x="731" y="84"/>
                  <a:pt x="735" y="67"/>
                </a:cubicBezTo>
                <a:cubicBezTo>
                  <a:pt x="739" y="52"/>
                  <a:pt x="730" y="37"/>
                  <a:pt x="716" y="32"/>
                </a:cubicBezTo>
                <a:cubicBezTo>
                  <a:pt x="702" y="27"/>
                  <a:pt x="685" y="33"/>
                  <a:pt x="679" y="46"/>
                </a:cubicBezTo>
                <a:cubicBezTo>
                  <a:pt x="671" y="62"/>
                  <a:pt x="664" y="77"/>
                  <a:pt x="658" y="91"/>
                </a:cubicBezTo>
                <a:cubicBezTo>
                  <a:pt x="651" y="105"/>
                  <a:pt x="645" y="118"/>
                  <a:pt x="639" y="131"/>
                </a:cubicBezTo>
                <a:cubicBezTo>
                  <a:pt x="637" y="135"/>
                  <a:pt x="634" y="140"/>
                  <a:pt x="632" y="144"/>
                </a:cubicBezTo>
                <a:cubicBezTo>
                  <a:pt x="613" y="139"/>
                  <a:pt x="593" y="136"/>
                  <a:pt x="572" y="134"/>
                </a:cubicBezTo>
                <a:cubicBezTo>
                  <a:pt x="572" y="129"/>
                  <a:pt x="571" y="124"/>
                  <a:pt x="571" y="119"/>
                </a:cubicBezTo>
                <a:cubicBezTo>
                  <a:pt x="570" y="105"/>
                  <a:pt x="568" y="90"/>
                  <a:pt x="567" y="75"/>
                </a:cubicBezTo>
                <a:cubicBezTo>
                  <a:pt x="565" y="59"/>
                  <a:pt x="564" y="43"/>
                  <a:pt x="562" y="26"/>
                </a:cubicBezTo>
                <a:cubicBezTo>
                  <a:pt x="561" y="11"/>
                  <a:pt x="547" y="0"/>
                  <a:pt x="532" y="0"/>
                </a:cubicBezTo>
                <a:cubicBezTo>
                  <a:pt x="517" y="0"/>
                  <a:pt x="503" y="11"/>
                  <a:pt x="502" y="26"/>
                </a:cubicBezTo>
                <a:cubicBezTo>
                  <a:pt x="500" y="43"/>
                  <a:pt x="499" y="59"/>
                  <a:pt x="497" y="75"/>
                </a:cubicBezTo>
                <a:cubicBezTo>
                  <a:pt x="496" y="90"/>
                  <a:pt x="494" y="105"/>
                  <a:pt x="493" y="119"/>
                </a:cubicBezTo>
                <a:cubicBezTo>
                  <a:pt x="493" y="124"/>
                  <a:pt x="492" y="129"/>
                  <a:pt x="492" y="134"/>
                </a:cubicBezTo>
                <a:cubicBezTo>
                  <a:pt x="471" y="136"/>
                  <a:pt x="451" y="139"/>
                  <a:pt x="432" y="144"/>
                </a:cubicBezTo>
                <a:cubicBezTo>
                  <a:pt x="430" y="140"/>
                  <a:pt x="428" y="135"/>
                  <a:pt x="425" y="131"/>
                </a:cubicBezTo>
                <a:cubicBezTo>
                  <a:pt x="419" y="118"/>
                  <a:pt x="413" y="105"/>
                  <a:pt x="406" y="91"/>
                </a:cubicBezTo>
                <a:cubicBezTo>
                  <a:pt x="400" y="77"/>
                  <a:pt x="393" y="62"/>
                  <a:pt x="385" y="46"/>
                </a:cubicBezTo>
                <a:cubicBezTo>
                  <a:pt x="379" y="33"/>
                  <a:pt x="362" y="27"/>
                  <a:pt x="348" y="32"/>
                </a:cubicBezTo>
                <a:cubicBezTo>
                  <a:pt x="334" y="37"/>
                  <a:pt x="325" y="52"/>
                  <a:pt x="329" y="67"/>
                </a:cubicBezTo>
                <a:cubicBezTo>
                  <a:pt x="333" y="84"/>
                  <a:pt x="337" y="100"/>
                  <a:pt x="341" y="115"/>
                </a:cubicBezTo>
                <a:cubicBezTo>
                  <a:pt x="345" y="130"/>
                  <a:pt x="349" y="144"/>
                  <a:pt x="352" y="157"/>
                </a:cubicBezTo>
                <a:cubicBezTo>
                  <a:pt x="354" y="162"/>
                  <a:pt x="355" y="167"/>
                  <a:pt x="356" y="172"/>
                </a:cubicBezTo>
                <a:cubicBezTo>
                  <a:pt x="338" y="181"/>
                  <a:pt x="320" y="191"/>
                  <a:pt x="303" y="203"/>
                </a:cubicBezTo>
                <a:cubicBezTo>
                  <a:pt x="300" y="199"/>
                  <a:pt x="296" y="196"/>
                  <a:pt x="293" y="192"/>
                </a:cubicBezTo>
                <a:cubicBezTo>
                  <a:pt x="283" y="182"/>
                  <a:pt x="272" y="172"/>
                  <a:pt x="261" y="161"/>
                </a:cubicBezTo>
                <a:cubicBezTo>
                  <a:pt x="250" y="150"/>
                  <a:pt x="239" y="139"/>
                  <a:pt x="226" y="126"/>
                </a:cubicBezTo>
                <a:cubicBezTo>
                  <a:pt x="215" y="116"/>
                  <a:pt x="198" y="116"/>
                  <a:pt x="186" y="126"/>
                </a:cubicBezTo>
                <a:cubicBezTo>
                  <a:pt x="175" y="135"/>
                  <a:pt x="172" y="153"/>
                  <a:pt x="180" y="165"/>
                </a:cubicBezTo>
                <a:cubicBezTo>
                  <a:pt x="190" y="179"/>
                  <a:pt x="199" y="193"/>
                  <a:pt x="208" y="206"/>
                </a:cubicBezTo>
                <a:cubicBezTo>
                  <a:pt x="217" y="218"/>
                  <a:pt x="225" y="230"/>
                  <a:pt x="233" y="242"/>
                </a:cubicBezTo>
                <a:cubicBezTo>
                  <a:pt x="236" y="246"/>
                  <a:pt x="239" y="250"/>
                  <a:pt x="242" y="255"/>
                </a:cubicBezTo>
                <a:cubicBezTo>
                  <a:pt x="228" y="269"/>
                  <a:pt x="215" y="285"/>
                  <a:pt x="203" y="301"/>
                </a:cubicBezTo>
                <a:cubicBezTo>
                  <a:pt x="198" y="299"/>
                  <a:pt x="194" y="297"/>
                  <a:pt x="189" y="295"/>
                </a:cubicBezTo>
                <a:cubicBezTo>
                  <a:pt x="176" y="289"/>
                  <a:pt x="163" y="283"/>
                  <a:pt x="149" y="276"/>
                </a:cubicBezTo>
                <a:cubicBezTo>
                  <a:pt x="135" y="270"/>
                  <a:pt x="120" y="263"/>
                  <a:pt x="104" y="256"/>
                </a:cubicBezTo>
                <a:cubicBezTo>
                  <a:pt x="90" y="250"/>
                  <a:pt x="74" y="256"/>
                  <a:pt x="66" y="269"/>
                </a:cubicBezTo>
                <a:cubicBezTo>
                  <a:pt x="59" y="282"/>
                  <a:pt x="62" y="299"/>
                  <a:pt x="74" y="308"/>
                </a:cubicBezTo>
                <a:cubicBezTo>
                  <a:pt x="88" y="318"/>
                  <a:pt x="101" y="328"/>
                  <a:pt x="114" y="337"/>
                </a:cubicBezTo>
                <a:cubicBezTo>
                  <a:pt x="127" y="346"/>
                  <a:pt x="139" y="354"/>
                  <a:pt x="150" y="362"/>
                </a:cubicBezTo>
                <a:cubicBezTo>
                  <a:pt x="154" y="365"/>
                  <a:pt x="158" y="368"/>
                  <a:pt x="162" y="371"/>
                </a:cubicBezTo>
                <a:cubicBezTo>
                  <a:pt x="154" y="389"/>
                  <a:pt x="147" y="409"/>
                  <a:pt x="142" y="428"/>
                </a:cubicBezTo>
                <a:cubicBezTo>
                  <a:pt x="137" y="428"/>
                  <a:pt x="132" y="428"/>
                  <a:pt x="126" y="427"/>
                </a:cubicBezTo>
                <a:cubicBezTo>
                  <a:pt x="112" y="426"/>
                  <a:pt x="98" y="425"/>
                  <a:pt x="82" y="424"/>
                </a:cubicBezTo>
                <a:cubicBezTo>
                  <a:pt x="67" y="422"/>
                  <a:pt x="51" y="421"/>
                  <a:pt x="33" y="420"/>
                </a:cubicBezTo>
                <a:cubicBezTo>
                  <a:pt x="18" y="418"/>
                  <a:pt x="5" y="430"/>
                  <a:pt x="3" y="445"/>
                </a:cubicBezTo>
                <a:cubicBezTo>
                  <a:pt x="0" y="460"/>
                  <a:pt x="8" y="475"/>
                  <a:pt x="23" y="479"/>
                </a:cubicBezTo>
                <a:cubicBezTo>
                  <a:pt x="40" y="484"/>
                  <a:pt x="55" y="488"/>
                  <a:pt x="70" y="492"/>
                </a:cubicBezTo>
                <a:cubicBezTo>
                  <a:pt x="85" y="496"/>
                  <a:pt x="99" y="500"/>
                  <a:pt x="113" y="504"/>
                </a:cubicBezTo>
                <a:cubicBezTo>
                  <a:pt x="118" y="505"/>
                  <a:pt x="123" y="506"/>
                  <a:pt x="128" y="508"/>
                </a:cubicBezTo>
                <a:cubicBezTo>
                  <a:pt x="127" y="518"/>
                  <a:pt x="126" y="528"/>
                  <a:pt x="126" y="538"/>
                </a:cubicBezTo>
                <a:cubicBezTo>
                  <a:pt x="126" y="549"/>
                  <a:pt x="127" y="559"/>
                  <a:pt x="128" y="569"/>
                </a:cubicBezTo>
                <a:cubicBezTo>
                  <a:pt x="123" y="570"/>
                  <a:pt x="118" y="571"/>
                  <a:pt x="113" y="573"/>
                </a:cubicBezTo>
                <a:cubicBezTo>
                  <a:pt x="99" y="577"/>
                  <a:pt x="85" y="580"/>
                  <a:pt x="70" y="585"/>
                </a:cubicBezTo>
                <a:cubicBezTo>
                  <a:pt x="55" y="589"/>
                  <a:pt x="40" y="593"/>
                  <a:pt x="23" y="598"/>
                </a:cubicBezTo>
                <a:cubicBezTo>
                  <a:pt x="8" y="602"/>
                  <a:pt x="0" y="617"/>
                  <a:pt x="3" y="632"/>
                </a:cubicBezTo>
                <a:cubicBezTo>
                  <a:pt x="5" y="647"/>
                  <a:pt x="18" y="658"/>
                  <a:pt x="33" y="657"/>
                </a:cubicBezTo>
                <a:cubicBezTo>
                  <a:pt x="51" y="656"/>
                  <a:pt x="67" y="654"/>
                  <a:pt x="82" y="653"/>
                </a:cubicBezTo>
                <a:cubicBezTo>
                  <a:pt x="98" y="652"/>
                  <a:pt x="112" y="651"/>
                  <a:pt x="126" y="649"/>
                </a:cubicBezTo>
                <a:cubicBezTo>
                  <a:pt x="132" y="649"/>
                  <a:pt x="137" y="649"/>
                  <a:pt x="142" y="648"/>
                </a:cubicBezTo>
                <a:cubicBezTo>
                  <a:pt x="147" y="668"/>
                  <a:pt x="154" y="687"/>
                  <a:pt x="162" y="705"/>
                </a:cubicBezTo>
                <a:cubicBezTo>
                  <a:pt x="158" y="708"/>
                  <a:pt x="154" y="711"/>
                  <a:pt x="150" y="714"/>
                </a:cubicBezTo>
                <a:cubicBezTo>
                  <a:pt x="139" y="722"/>
                  <a:pt x="127" y="731"/>
                  <a:pt x="114" y="740"/>
                </a:cubicBezTo>
                <a:cubicBezTo>
                  <a:pt x="101" y="749"/>
                  <a:pt x="88" y="758"/>
                  <a:pt x="74" y="768"/>
                </a:cubicBezTo>
                <a:cubicBezTo>
                  <a:pt x="62" y="777"/>
                  <a:pt x="59" y="794"/>
                  <a:pt x="66" y="808"/>
                </a:cubicBezTo>
                <a:cubicBezTo>
                  <a:pt x="74" y="821"/>
                  <a:pt x="90" y="827"/>
                  <a:pt x="104" y="821"/>
                </a:cubicBezTo>
                <a:cubicBezTo>
                  <a:pt x="120" y="813"/>
                  <a:pt x="135" y="807"/>
                  <a:pt x="149" y="800"/>
                </a:cubicBezTo>
                <a:cubicBezTo>
                  <a:pt x="163" y="794"/>
                  <a:pt x="176" y="788"/>
                  <a:pt x="189" y="782"/>
                </a:cubicBezTo>
                <a:cubicBezTo>
                  <a:pt x="194" y="780"/>
                  <a:pt x="198" y="777"/>
                  <a:pt x="203" y="775"/>
                </a:cubicBezTo>
                <a:cubicBezTo>
                  <a:pt x="215" y="792"/>
                  <a:pt x="228" y="807"/>
                  <a:pt x="242" y="822"/>
                </a:cubicBezTo>
                <a:cubicBezTo>
                  <a:pt x="239" y="826"/>
                  <a:pt x="236" y="830"/>
                  <a:pt x="233" y="835"/>
                </a:cubicBezTo>
                <a:cubicBezTo>
                  <a:pt x="225" y="846"/>
                  <a:pt x="217" y="858"/>
                  <a:pt x="208" y="871"/>
                </a:cubicBezTo>
                <a:cubicBezTo>
                  <a:pt x="199" y="884"/>
                  <a:pt x="190" y="897"/>
                  <a:pt x="180" y="911"/>
                </a:cubicBezTo>
                <a:cubicBezTo>
                  <a:pt x="172" y="924"/>
                  <a:pt x="175" y="941"/>
                  <a:pt x="186" y="951"/>
                </a:cubicBezTo>
                <a:cubicBezTo>
                  <a:pt x="198" y="961"/>
                  <a:pt x="215" y="961"/>
                  <a:pt x="226" y="950"/>
                </a:cubicBezTo>
                <a:cubicBezTo>
                  <a:pt x="239" y="938"/>
                  <a:pt x="250" y="927"/>
                  <a:pt x="261" y="916"/>
                </a:cubicBezTo>
                <a:cubicBezTo>
                  <a:pt x="272" y="905"/>
                  <a:pt x="283" y="894"/>
                  <a:pt x="293" y="885"/>
                </a:cubicBezTo>
                <a:cubicBezTo>
                  <a:pt x="296" y="881"/>
                  <a:pt x="300" y="877"/>
                  <a:pt x="303" y="874"/>
                </a:cubicBezTo>
                <a:cubicBezTo>
                  <a:pt x="320" y="885"/>
                  <a:pt x="338" y="896"/>
                  <a:pt x="356" y="905"/>
                </a:cubicBezTo>
                <a:cubicBezTo>
                  <a:pt x="355" y="909"/>
                  <a:pt x="354" y="914"/>
                  <a:pt x="352" y="919"/>
                </a:cubicBezTo>
                <a:cubicBezTo>
                  <a:pt x="349" y="933"/>
                  <a:pt x="345" y="947"/>
                  <a:pt x="341" y="962"/>
                </a:cubicBezTo>
                <a:cubicBezTo>
                  <a:pt x="337" y="977"/>
                  <a:pt x="333" y="993"/>
                  <a:pt x="329" y="1010"/>
                </a:cubicBezTo>
                <a:cubicBezTo>
                  <a:pt x="325" y="1024"/>
                  <a:pt x="334" y="1039"/>
                  <a:pt x="348" y="1044"/>
                </a:cubicBezTo>
                <a:cubicBezTo>
                  <a:pt x="362" y="1050"/>
                  <a:pt x="379" y="1044"/>
                  <a:pt x="385" y="1030"/>
                </a:cubicBezTo>
                <a:cubicBezTo>
                  <a:pt x="393" y="1014"/>
                  <a:pt x="400" y="1000"/>
                  <a:pt x="406" y="986"/>
                </a:cubicBezTo>
                <a:cubicBezTo>
                  <a:pt x="413" y="972"/>
                  <a:pt x="419" y="958"/>
                  <a:pt x="425" y="946"/>
                </a:cubicBezTo>
                <a:cubicBezTo>
                  <a:pt x="428" y="941"/>
                  <a:pt x="430" y="937"/>
                  <a:pt x="432" y="932"/>
                </a:cubicBezTo>
                <a:cubicBezTo>
                  <a:pt x="451" y="937"/>
                  <a:pt x="471" y="941"/>
                  <a:pt x="492" y="943"/>
                </a:cubicBezTo>
                <a:cubicBezTo>
                  <a:pt x="492" y="948"/>
                  <a:pt x="493" y="953"/>
                  <a:pt x="493" y="958"/>
                </a:cubicBezTo>
                <a:cubicBezTo>
                  <a:pt x="494" y="972"/>
                  <a:pt x="496" y="986"/>
                  <a:pt x="497" y="1002"/>
                </a:cubicBezTo>
                <a:cubicBezTo>
                  <a:pt x="499" y="1017"/>
                  <a:pt x="500" y="1033"/>
                  <a:pt x="502" y="1051"/>
                </a:cubicBezTo>
                <a:cubicBezTo>
                  <a:pt x="503" y="1066"/>
                  <a:pt x="517" y="1077"/>
                  <a:pt x="532" y="1077"/>
                </a:cubicBezTo>
                <a:cubicBezTo>
                  <a:pt x="547" y="1077"/>
                  <a:pt x="561" y="1066"/>
                  <a:pt x="562" y="1051"/>
                </a:cubicBezTo>
                <a:cubicBezTo>
                  <a:pt x="564" y="1033"/>
                  <a:pt x="565" y="1017"/>
                  <a:pt x="567" y="1002"/>
                </a:cubicBezTo>
                <a:cubicBezTo>
                  <a:pt x="568" y="986"/>
                  <a:pt x="570" y="972"/>
                  <a:pt x="571" y="958"/>
                </a:cubicBezTo>
                <a:cubicBezTo>
                  <a:pt x="571" y="953"/>
                  <a:pt x="572" y="948"/>
                  <a:pt x="572" y="943"/>
                </a:cubicBezTo>
                <a:cubicBezTo>
                  <a:pt x="593" y="941"/>
                  <a:pt x="613" y="937"/>
                  <a:pt x="632" y="932"/>
                </a:cubicBezTo>
                <a:cubicBezTo>
                  <a:pt x="634" y="937"/>
                  <a:pt x="637" y="941"/>
                  <a:pt x="639" y="946"/>
                </a:cubicBezTo>
                <a:cubicBezTo>
                  <a:pt x="645" y="958"/>
                  <a:pt x="651" y="972"/>
                  <a:pt x="658" y="986"/>
                </a:cubicBezTo>
                <a:cubicBezTo>
                  <a:pt x="664" y="1000"/>
                  <a:pt x="671" y="1014"/>
                  <a:pt x="679" y="1030"/>
                </a:cubicBezTo>
                <a:cubicBezTo>
                  <a:pt x="685" y="1044"/>
                  <a:pt x="702" y="1050"/>
                  <a:pt x="716" y="1044"/>
                </a:cubicBezTo>
                <a:cubicBezTo>
                  <a:pt x="730" y="1039"/>
                  <a:pt x="739" y="1024"/>
                  <a:pt x="735" y="1010"/>
                </a:cubicBezTo>
                <a:cubicBezTo>
                  <a:pt x="731" y="993"/>
                  <a:pt x="727" y="977"/>
                  <a:pt x="723" y="962"/>
                </a:cubicBezTo>
                <a:cubicBezTo>
                  <a:pt x="719" y="947"/>
                  <a:pt x="715" y="933"/>
                  <a:pt x="712" y="919"/>
                </a:cubicBezTo>
                <a:cubicBezTo>
                  <a:pt x="710" y="914"/>
                  <a:pt x="709" y="909"/>
                  <a:pt x="708" y="905"/>
                </a:cubicBezTo>
                <a:cubicBezTo>
                  <a:pt x="726" y="896"/>
                  <a:pt x="744" y="885"/>
                  <a:pt x="761" y="874"/>
                </a:cubicBezTo>
                <a:cubicBezTo>
                  <a:pt x="764" y="877"/>
                  <a:pt x="768" y="881"/>
                  <a:pt x="771" y="885"/>
                </a:cubicBezTo>
                <a:cubicBezTo>
                  <a:pt x="781" y="894"/>
                  <a:pt x="792" y="905"/>
                  <a:pt x="803" y="916"/>
                </a:cubicBezTo>
                <a:cubicBezTo>
                  <a:pt x="814" y="927"/>
                  <a:pt x="825" y="938"/>
                  <a:pt x="838" y="950"/>
                </a:cubicBezTo>
                <a:cubicBezTo>
                  <a:pt x="849" y="961"/>
                  <a:pt x="866" y="961"/>
                  <a:pt x="878" y="951"/>
                </a:cubicBezTo>
                <a:cubicBezTo>
                  <a:pt x="889" y="941"/>
                  <a:pt x="893" y="924"/>
                  <a:pt x="884" y="911"/>
                </a:cubicBezTo>
                <a:cubicBezTo>
                  <a:pt x="874" y="897"/>
                  <a:pt x="865" y="884"/>
                  <a:pt x="856" y="871"/>
                </a:cubicBezTo>
                <a:cubicBezTo>
                  <a:pt x="847" y="858"/>
                  <a:pt x="839" y="846"/>
                  <a:pt x="831" y="835"/>
                </a:cubicBezTo>
                <a:cubicBezTo>
                  <a:pt x="828" y="830"/>
                  <a:pt x="825" y="826"/>
                  <a:pt x="822" y="822"/>
                </a:cubicBezTo>
                <a:cubicBezTo>
                  <a:pt x="836" y="807"/>
                  <a:pt x="849" y="792"/>
                  <a:pt x="861" y="775"/>
                </a:cubicBezTo>
                <a:cubicBezTo>
                  <a:pt x="866" y="777"/>
                  <a:pt x="870" y="780"/>
                  <a:pt x="875" y="782"/>
                </a:cubicBezTo>
                <a:cubicBezTo>
                  <a:pt x="888" y="788"/>
                  <a:pt x="901" y="794"/>
                  <a:pt x="915" y="800"/>
                </a:cubicBezTo>
                <a:cubicBezTo>
                  <a:pt x="929" y="807"/>
                  <a:pt x="944" y="813"/>
                  <a:pt x="960" y="821"/>
                </a:cubicBezTo>
                <a:cubicBezTo>
                  <a:pt x="974" y="827"/>
                  <a:pt x="990" y="821"/>
                  <a:pt x="998" y="808"/>
                </a:cubicBezTo>
                <a:cubicBezTo>
                  <a:pt x="1005" y="794"/>
                  <a:pt x="1002" y="777"/>
                  <a:pt x="990" y="768"/>
                </a:cubicBezTo>
                <a:cubicBezTo>
                  <a:pt x="976" y="758"/>
                  <a:pt x="963" y="749"/>
                  <a:pt x="950" y="740"/>
                </a:cubicBezTo>
                <a:cubicBezTo>
                  <a:pt x="937" y="731"/>
                  <a:pt x="926" y="722"/>
                  <a:pt x="914" y="714"/>
                </a:cubicBezTo>
                <a:cubicBezTo>
                  <a:pt x="910" y="711"/>
                  <a:pt x="906" y="708"/>
                  <a:pt x="902" y="705"/>
                </a:cubicBezTo>
                <a:cubicBezTo>
                  <a:pt x="910" y="687"/>
                  <a:pt x="917" y="668"/>
                  <a:pt x="923" y="648"/>
                </a:cubicBezTo>
                <a:cubicBezTo>
                  <a:pt x="928" y="649"/>
                  <a:pt x="932" y="649"/>
                  <a:pt x="938" y="649"/>
                </a:cubicBezTo>
                <a:cubicBezTo>
                  <a:pt x="952" y="651"/>
                  <a:pt x="966" y="652"/>
                  <a:pt x="982" y="653"/>
                </a:cubicBezTo>
                <a:cubicBezTo>
                  <a:pt x="997" y="654"/>
                  <a:pt x="1013" y="656"/>
                  <a:pt x="1031" y="657"/>
                </a:cubicBezTo>
                <a:cubicBezTo>
                  <a:pt x="1046" y="658"/>
                  <a:pt x="1059" y="647"/>
                  <a:pt x="1061" y="632"/>
                </a:cubicBezTo>
                <a:cubicBezTo>
                  <a:pt x="1064" y="617"/>
                  <a:pt x="1056" y="602"/>
                  <a:pt x="1041" y="598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84" name="Freeform20"/>
          <p:cNvSpPr/>
          <p:nvPr/>
        </p:nvSpPr>
        <p:spPr bwMode="auto">
          <a:xfrm>
            <a:off x="6895020" y="2174830"/>
            <a:ext cx="145939" cy="147521"/>
          </a:xfrm>
          <a:custGeom>
            <a:avLst/>
            <a:gdLst>
              <a:gd name="T0" fmla="*/ 951 w 1064"/>
              <a:gd name="T1" fmla="*/ 573 h 1077"/>
              <a:gd name="T2" fmla="*/ 936 w 1064"/>
              <a:gd name="T3" fmla="*/ 508 h 1077"/>
              <a:gd name="T4" fmla="*/ 1041 w 1064"/>
              <a:gd name="T5" fmla="*/ 479 h 1077"/>
              <a:gd name="T6" fmla="*/ 982 w 1064"/>
              <a:gd name="T7" fmla="*/ 424 h 1077"/>
              <a:gd name="T8" fmla="*/ 902 w 1064"/>
              <a:gd name="T9" fmla="*/ 371 h 1077"/>
              <a:gd name="T10" fmla="*/ 990 w 1064"/>
              <a:gd name="T11" fmla="*/ 308 h 1077"/>
              <a:gd name="T12" fmla="*/ 915 w 1064"/>
              <a:gd name="T13" fmla="*/ 276 h 1077"/>
              <a:gd name="T14" fmla="*/ 822 w 1064"/>
              <a:gd name="T15" fmla="*/ 255 h 1077"/>
              <a:gd name="T16" fmla="*/ 884 w 1064"/>
              <a:gd name="T17" fmla="*/ 165 h 1077"/>
              <a:gd name="T18" fmla="*/ 803 w 1064"/>
              <a:gd name="T19" fmla="*/ 161 h 1077"/>
              <a:gd name="T20" fmla="*/ 708 w 1064"/>
              <a:gd name="T21" fmla="*/ 172 h 1077"/>
              <a:gd name="T22" fmla="*/ 735 w 1064"/>
              <a:gd name="T23" fmla="*/ 67 h 1077"/>
              <a:gd name="T24" fmla="*/ 658 w 1064"/>
              <a:gd name="T25" fmla="*/ 91 h 1077"/>
              <a:gd name="T26" fmla="*/ 572 w 1064"/>
              <a:gd name="T27" fmla="*/ 134 h 1077"/>
              <a:gd name="T28" fmla="*/ 562 w 1064"/>
              <a:gd name="T29" fmla="*/ 26 h 1077"/>
              <a:gd name="T30" fmla="*/ 497 w 1064"/>
              <a:gd name="T31" fmla="*/ 75 h 1077"/>
              <a:gd name="T32" fmla="*/ 432 w 1064"/>
              <a:gd name="T33" fmla="*/ 144 h 1077"/>
              <a:gd name="T34" fmla="*/ 385 w 1064"/>
              <a:gd name="T35" fmla="*/ 46 h 1077"/>
              <a:gd name="T36" fmla="*/ 341 w 1064"/>
              <a:gd name="T37" fmla="*/ 115 h 1077"/>
              <a:gd name="T38" fmla="*/ 303 w 1064"/>
              <a:gd name="T39" fmla="*/ 203 h 1077"/>
              <a:gd name="T40" fmla="*/ 226 w 1064"/>
              <a:gd name="T41" fmla="*/ 126 h 1077"/>
              <a:gd name="T42" fmla="*/ 208 w 1064"/>
              <a:gd name="T43" fmla="*/ 206 h 1077"/>
              <a:gd name="T44" fmla="*/ 203 w 1064"/>
              <a:gd name="T45" fmla="*/ 301 h 1077"/>
              <a:gd name="T46" fmla="*/ 104 w 1064"/>
              <a:gd name="T47" fmla="*/ 256 h 1077"/>
              <a:gd name="T48" fmla="*/ 114 w 1064"/>
              <a:gd name="T49" fmla="*/ 337 h 1077"/>
              <a:gd name="T50" fmla="*/ 142 w 1064"/>
              <a:gd name="T51" fmla="*/ 428 h 1077"/>
              <a:gd name="T52" fmla="*/ 33 w 1064"/>
              <a:gd name="T53" fmla="*/ 420 h 1077"/>
              <a:gd name="T54" fmla="*/ 70 w 1064"/>
              <a:gd name="T55" fmla="*/ 492 h 1077"/>
              <a:gd name="T56" fmla="*/ 126 w 1064"/>
              <a:gd name="T57" fmla="*/ 538 h 1077"/>
              <a:gd name="T58" fmla="*/ 70 w 1064"/>
              <a:gd name="T59" fmla="*/ 585 h 1077"/>
              <a:gd name="T60" fmla="*/ 33 w 1064"/>
              <a:gd name="T61" fmla="*/ 657 h 1077"/>
              <a:gd name="T62" fmla="*/ 142 w 1064"/>
              <a:gd name="T63" fmla="*/ 648 h 1077"/>
              <a:gd name="T64" fmla="*/ 114 w 1064"/>
              <a:gd name="T65" fmla="*/ 740 h 1077"/>
              <a:gd name="T66" fmla="*/ 104 w 1064"/>
              <a:gd name="T67" fmla="*/ 821 h 1077"/>
              <a:gd name="T68" fmla="*/ 203 w 1064"/>
              <a:gd name="T69" fmla="*/ 775 h 1077"/>
              <a:gd name="T70" fmla="*/ 208 w 1064"/>
              <a:gd name="T71" fmla="*/ 871 h 1077"/>
              <a:gd name="T72" fmla="*/ 226 w 1064"/>
              <a:gd name="T73" fmla="*/ 950 h 1077"/>
              <a:gd name="T74" fmla="*/ 303 w 1064"/>
              <a:gd name="T75" fmla="*/ 874 h 1077"/>
              <a:gd name="T76" fmla="*/ 341 w 1064"/>
              <a:gd name="T77" fmla="*/ 962 h 1077"/>
              <a:gd name="T78" fmla="*/ 385 w 1064"/>
              <a:gd name="T79" fmla="*/ 1030 h 1077"/>
              <a:gd name="T80" fmla="*/ 432 w 1064"/>
              <a:gd name="T81" fmla="*/ 932 h 1077"/>
              <a:gd name="T82" fmla="*/ 497 w 1064"/>
              <a:gd name="T83" fmla="*/ 1002 h 1077"/>
              <a:gd name="T84" fmla="*/ 562 w 1064"/>
              <a:gd name="T85" fmla="*/ 1051 h 1077"/>
              <a:gd name="T86" fmla="*/ 572 w 1064"/>
              <a:gd name="T87" fmla="*/ 943 h 1077"/>
              <a:gd name="T88" fmla="*/ 658 w 1064"/>
              <a:gd name="T89" fmla="*/ 986 h 1077"/>
              <a:gd name="T90" fmla="*/ 735 w 1064"/>
              <a:gd name="T91" fmla="*/ 1010 h 1077"/>
              <a:gd name="T92" fmla="*/ 708 w 1064"/>
              <a:gd name="T93" fmla="*/ 905 h 1077"/>
              <a:gd name="T94" fmla="*/ 803 w 1064"/>
              <a:gd name="T95" fmla="*/ 916 h 1077"/>
              <a:gd name="T96" fmla="*/ 884 w 1064"/>
              <a:gd name="T97" fmla="*/ 911 h 1077"/>
              <a:gd name="T98" fmla="*/ 822 w 1064"/>
              <a:gd name="T99" fmla="*/ 822 h 1077"/>
              <a:gd name="T100" fmla="*/ 915 w 1064"/>
              <a:gd name="T101" fmla="*/ 800 h 1077"/>
              <a:gd name="T102" fmla="*/ 990 w 1064"/>
              <a:gd name="T103" fmla="*/ 768 h 1077"/>
              <a:gd name="T104" fmla="*/ 902 w 1064"/>
              <a:gd name="T105" fmla="*/ 705 h 1077"/>
              <a:gd name="T106" fmla="*/ 982 w 1064"/>
              <a:gd name="T107" fmla="*/ 653 h 1077"/>
              <a:gd name="T108" fmla="*/ 1041 w 1064"/>
              <a:gd name="T109" fmla="*/ 598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64" h="1077">
                <a:moveTo>
                  <a:pt x="1041" y="598"/>
                </a:moveTo>
                <a:cubicBezTo>
                  <a:pt x="1024" y="593"/>
                  <a:pt x="1009" y="589"/>
                  <a:pt x="994" y="585"/>
                </a:cubicBezTo>
                <a:cubicBezTo>
                  <a:pt x="979" y="580"/>
                  <a:pt x="965" y="577"/>
                  <a:pt x="951" y="573"/>
                </a:cubicBezTo>
                <a:cubicBezTo>
                  <a:pt x="946" y="571"/>
                  <a:pt x="941" y="570"/>
                  <a:pt x="936" y="569"/>
                </a:cubicBezTo>
                <a:cubicBezTo>
                  <a:pt x="937" y="559"/>
                  <a:pt x="938" y="549"/>
                  <a:pt x="938" y="538"/>
                </a:cubicBezTo>
                <a:cubicBezTo>
                  <a:pt x="938" y="528"/>
                  <a:pt x="937" y="518"/>
                  <a:pt x="936" y="508"/>
                </a:cubicBezTo>
                <a:cubicBezTo>
                  <a:pt x="941" y="506"/>
                  <a:pt x="946" y="505"/>
                  <a:pt x="951" y="504"/>
                </a:cubicBezTo>
                <a:cubicBezTo>
                  <a:pt x="965" y="500"/>
                  <a:pt x="979" y="496"/>
                  <a:pt x="994" y="492"/>
                </a:cubicBezTo>
                <a:cubicBezTo>
                  <a:pt x="1009" y="488"/>
                  <a:pt x="1024" y="484"/>
                  <a:pt x="1041" y="479"/>
                </a:cubicBezTo>
                <a:cubicBezTo>
                  <a:pt x="1056" y="475"/>
                  <a:pt x="1064" y="460"/>
                  <a:pt x="1061" y="445"/>
                </a:cubicBezTo>
                <a:cubicBezTo>
                  <a:pt x="1059" y="430"/>
                  <a:pt x="1046" y="418"/>
                  <a:pt x="1031" y="420"/>
                </a:cubicBezTo>
                <a:cubicBezTo>
                  <a:pt x="1013" y="421"/>
                  <a:pt x="997" y="422"/>
                  <a:pt x="982" y="424"/>
                </a:cubicBezTo>
                <a:cubicBezTo>
                  <a:pt x="966" y="425"/>
                  <a:pt x="952" y="426"/>
                  <a:pt x="938" y="427"/>
                </a:cubicBezTo>
                <a:cubicBezTo>
                  <a:pt x="932" y="428"/>
                  <a:pt x="928" y="428"/>
                  <a:pt x="923" y="428"/>
                </a:cubicBezTo>
                <a:cubicBezTo>
                  <a:pt x="917" y="409"/>
                  <a:pt x="910" y="389"/>
                  <a:pt x="902" y="371"/>
                </a:cubicBezTo>
                <a:cubicBezTo>
                  <a:pt x="906" y="368"/>
                  <a:pt x="910" y="365"/>
                  <a:pt x="914" y="362"/>
                </a:cubicBezTo>
                <a:cubicBezTo>
                  <a:pt x="926" y="354"/>
                  <a:pt x="937" y="346"/>
                  <a:pt x="950" y="337"/>
                </a:cubicBezTo>
                <a:cubicBezTo>
                  <a:pt x="963" y="328"/>
                  <a:pt x="976" y="318"/>
                  <a:pt x="990" y="308"/>
                </a:cubicBezTo>
                <a:cubicBezTo>
                  <a:pt x="1002" y="299"/>
                  <a:pt x="1005" y="282"/>
                  <a:pt x="998" y="269"/>
                </a:cubicBezTo>
                <a:cubicBezTo>
                  <a:pt x="990" y="256"/>
                  <a:pt x="974" y="250"/>
                  <a:pt x="960" y="256"/>
                </a:cubicBezTo>
                <a:cubicBezTo>
                  <a:pt x="944" y="263"/>
                  <a:pt x="929" y="270"/>
                  <a:pt x="915" y="276"/>
                </a:cubicBezTo>
                <a:cubicBezTo>
                  <a:pt x="901" y="283"/>
                  <a:pt x="888" y="289"/>
                  <a:pt x="875" y="295"/>
                </a:cubicBezTo>
                <a:cubicBezTo>
                  <a:pt x="870" y="297"/>
                  <a:pt x="866" y="299"/>
                  <a:pt x="861" y="301"/>
                </a:cubicBezTo>
                <a:cubicBezTo>
                  <a:pt x="850" y="285"/>
                  <a:pt x="836" y="269"/>
                  <a:pt x="822" y="255"/>
                </a:cubicBezTo>
                <a:cubicBezTo>
                  <a:pt x="825" y="250"/>
                  <a:pt x="828" y="246"/>
                  <a:pt x="831" y="242"/>
                </a:cubicBezTo>
                <a:cubicBezTo>
                  <a:pt x="839" y="230"/>
                  <a:pt x="847" y="218"/>
                  <a:pt x="856" y="206"/>
                </a:cubicBezTo>
                <a:cubicBezTo>
                  <a:pt x="865" y="193"/>
                  <a:pt x="874" y="179"/>
                  <a:pt x="884" y="165"/>
                </a:cubicBezTo>
                <a:cubicBezTo>
                  <a:pt x="893" y="153"/>
                  <a:pt x="889" y="135"/>
                  <a:pt x="878" y="126"/>
                </a:cubicBezTo>
                <a:cubicBezTo>
                  <a:pt x="866" y="116"/>
                  <a:pt x="849" y="116"/>
                  <a:pt x="838" y="126"/>
                </a:cubicBezTo>
                <a:cubicBezTo>
                  <a:pt x="825" y="139"/>
                  <a:pt x="814" y="150"/>
                  <a:pt x="803" y="161"/>
                </a:cubicBezTo>
                <a:cubicBezTo>
                  <a:pt x="792" y="172"/>
                  <a:pt x="781" y="182"/>
                  <a:pt x="771" y="192"/>
                </a:cubicBezTo>
                <a:cubicBezTo>
                  <a:pt x="768" y="196"/>
                  <a:pt x="764" y="199"/>
                  <a:pt x="761" y="203"/>
                </a:cubicBezTo>
                <a:cubicBezTo>
                  <a:pt x="744" y="191"/>
                  <a:pt x="726" y="181"/>
                  <a:pt x="708" y="172"/>
                </a:cubicBezTo>
                <a:cubicBezTo>
                  <a:pt x="709" y="167"/>
                  <a:pt x="710" y="162"/>
                  <a:pt x="712" y="157"/>
                </a:cubicBezTo>
                <a:cubicBezTo>
                  <a:pt x="715" y="144"/>
                  <a:pt x="719" y="130"/>
                  <a:pt x="723" y="115"/>
                </a:cubicBezTo>
                <a:cubicBezTo>
                  <a:pt x="727" y="100"/>
                  <a:pt x="731" y="84"/>
                  <a:pt x="735" y="67"/>
                </a:cubicBezTo>
                <a:cubicBezTo>
                  <a:pt x="739" y="52"/>
                  <a:pt x="730" y="37"/>
                  <a:pt x="716" y="32"/>
                </a:cubicBezTo>
                <a:cubicBezTo>
                  <a:pt x="702" y="27"/>
                  <a:pt x="685" y="33"/>
                  <a:pt x="679" y="46"/>
                </a:cubicBezTo>
                <a:cubicBezTo>
                  <a:pt x="671" y="62"/>
                  <a:pt x="664" y="77"/>
                  <a:pt x="658" y="91"/>
                </a:cubicBezTo>
                <a:cubicBezTo>
                  <a:pt x="651" y="105"/>
                  <a:pt x="645" y="118"/>
                  <a:pt x="639" y="131"/>
                </a:cubicBezTo>
                <a:cubicBezTo>
                  <a:pt x="637" y="135"/>
                  <a:pt x="634" y="140"/>
                  <a:pt x="632" y="144"/>
                </a:cubicBezTo>
                <a:cubicBezTo>
                  <a:pt x="613" y="139"/>
                  <a:pt x="593" y="136"/>
                  <a:pt x="572" y="134"/>
                </a:cubicBezTo>
                <a:cubicBezTo>
                  <a:pt x="572" y="129"/>
                  <a:pt x="571" y="124"/>
                  <a:pt x="571" y="119"/>
                </a:cubicBezTo>
                <a:cubicBezTo>
                  <a:pt x="570" y="105"/>
                  <a:pt x="568" y="90"/>
                  <a:pt x="567" y="75"/>
                </a:cubicBezTo>
                <a:cubicBezTo>
                  <a:pt x="565" y="59"/>
                  <a:pt x="564" y="43"/>
                  <a:pt x="562" y="26"/>
                </a:cubicBezTo>
                <a:cubicBezTo>
                  <a:pt x="561" y="11"/>
                  <a:pt x="547" y="0"/>
                  <a:pt x="532" y="0"/>
                </a:cubicBezTo>
                <a:cubicBezTo>
                  <a:pt x="517" y="0"/>
                  <a:pt x="503" y="11"/>
                  <a:pt x="502" y="26"/>
                </a:cubicBezTo>
                <a:cubicBezTo>
                  <a:pt x="500" y="43"/>
                  <a:pt x="499" y="59"/>
                  <a:pt x="497" y="75"/>
                </a:cubicBezTo>
                <a:cubicBezTo>
                  <a:pt x="496" y="90"/>
                  <a:pt x="494" y="105"/>
                  <a:pt x="493" y="119"/>
                </a:cubicBezTo>
                <a:cubicBezTo>
                  <a:pt x="493" y="124"/>
                  <a:pt x="492" y="129"/>
                  <a:pt x="492" y="134"/>
                </a:cubicBezTo>
                <a:cubicBezTo>
                  <a:pt x="471" y="136"/>
                  <a:pt x="451" y="139"/>
                  <a:pt x="432" y="144"/>
                </a:cubicBezTo>
                <a:cubicBezTo>
                  <a:pt x="430" y="140"/>
                  <a:pt x="428" y="135"/>
                  <a:pt x="425" y="131"/>
                </a:cubicBezTo>
                <a:cubicBezTo>
                  <a:pt x="419" y="118"/>
                  <a:pt x="413" y="105"/>
                  <a:pt x="406" y="91"/>
                </a:cubicBezTo>
                <a:cubicBezTo>
                  <a:pt x="400" y="77"/>
                  <a:pt x="393" y="62"/>
                  <a:pt x="385" y="46"/>
                </a:cubicBezTo>
                <a:cubicBezTo>
                  <a:pt x="379" y="33"/>
                  <a:pt x="362" y="27"/>
                  <a:pt x="348" y="32"/>
                </a:cubicBezTo>
                <a:cubicBezTo>
                  <a:pt x="334" y="37"/>
                  <a:pt x="325" y="52"/>
                  <a:pt x="329" y="67"/>
                </a:cubicBezTo>
                <a:cubicBezTo>
                  <a:pt x="333" y="84"/>
                  <a:pt x="337" y="100"/>
                  <a:pt x="341" y="115"/>
                </a:cubicBezTo>
                <a:cubicBezTo>
                  <a:pt x="345" y="130"/>
                  <a:pt x="349" y="144"/>
                  <a:pt x="352" y="157"/>
                </a:cubicBezTo>
                <a:cubicBezTo>
                  <a:pt x="354" y="162"/>
                  <a:pt x="355" y="167"/>
                  <a:pt x="356" y="172"/>
                </a:cubicBezTo>
                <a:cubicBezTo>
                  <a:pt x="338" y="181"/>
                  <a:pt x="320" y="191"/>
                  <a:pt x="303" y="203"/>
                </a:cubicBezTo>
                <a:cubicBezTo>
                  <a:pt x="300" y="199"/>
                  <a:pt x="296" y="196"/>
                  <a:pt x="293" y="192"/>
                </a:cubicBezTo>
                <a:cubicBezTo>
                  <a:pt x="283" y="182"/>
                  <a:pt x="272" y="172"/>
                  <a:pt x="261" y="161"/>
                </a:cubicBezTo>
                <a:cubicBezTo>
                  <a:pt x="250" y="150"/>
                  <a:pt x="239" y="139"/>
                  <a:pt x="226" y="126"/>
                </a:cubicBezTo>
                <a:cubicBezTo>
                  <a:pt x="215" y="116"/>
                  <a:pt x="198" y="116"/>
                  <a:pt x="186" y="126"/>
                </a:cubicBezTo>
                <a:cubicBezTo>
                  <a:pt x="175" y="135"/>
                  <a:pt x="172" y="153"/>
                  <a:pt x="180" y="165"/>
                </a:cubicBezTo>
                <a:cubicBezTo>
                  <a:pt x="190" y="179"/>
                  <a:pt x="199" y="193"/>
                  <a:pt x="208" y="206"/>
                </a:cubicBezTo>
                <a:cubicBezTo>
                  <a:pt x="217" y="218"/>
                  <a:pt x="225" y="230"/>
                  <a:pt x="233" y="242"/>
                </a:cubicBezTo>
                <a:cubicBezTo>
                  <a:pt x="236" y="246"/>
                  <a:pt x="239" y="250"/>
                  <a:pt x="242" y="255"/>
                </a:cubicBezTo>
                <a:cubicBezTo>
                  <a:pt x="228" y="269"/>
                  <a:pt x="215" y="285"/>
                  <a:pt x="203" y="301"/>
                </a:cubicBezTo>
                <a:cubicBezTo>
                  <a:pt x="198" y="299"/>
                  <a:pt x="194" y="297"/>
                  <a:pt x="189" y="295"/>
                </a:cubicBezTo>
                <a:cubicBezTo>
                  <a:pt x="176" y="289"/>
                  <a:pt x="163" y="283"/>
                  <a:pt x="149" y="276"/>
                </a:cubicBezTo>
                <a:cubicBezTo>
                  <a:pt x="135" y="270"/>
                  <a:pt x="120" y="263"/>
                  <a:pt x="104" y="256"/>
                </a:cubicBezTo>
                <a:cubicBezTo>
                  <a:pt x="90" y="250"/>
                  <a:pt x="74" y="256"/>
                  <a:pt x="66" y="269"/>
                </a:cubicBezTo>
                <a:cubicBezTo>
                  <a:pt x="59" y="282"/>
                  <a:pt x="62" y="299"/>
                  <a:pt x="74" y="308"/>
                </a:cubicBezTo>
                <a:cubicBezTo>
                  <a:pt x="88" y="318"/>
                  <a:pt x="101" y="328"/>
                  <a:pt x="114" y="337"/>
                </a:cubicBezTo>
                <a:cubicBezTo>
                  <a:pt x="127" y="346"/>
                  <a:pt x="139" y="354"/>
                  <a:pt x="150" y="362"/>
                </a:cubicBezTo>
                <a:cubicBezTo>
                  <a:pt x="154" y="365"/>
                  <a:pt x="158" y="368"/>
                  <a:pt x="162" y="371"/>
                </a:cubicBezTo>
                <a:cubicBezTo>
                  <a:pt x="154" y="389"/>
                  <a:pt x="147" y="409"/>
                  <a:pt x="142" y="428"/>
                </a:cubicBezTo>
                <a:cubicBezTo>
                  <a:pt x="137" y="428"/>
                  <a:pt x="132" y="428"/>
                  <a:pt x="126" y="427"/>
                </a:cubicBezTo>
                <a:cubicBezTo>
                  <a:pt x="112" y="426"/>
                  <a:pt x="98" y="425"/>
                  <a:pt x="82" y="424"/>
                </a:cubicBezTo>
                <a:cubicBezTo>
                  <a:pt x="67" y="422"/>
                  <a:pt x="51" y="421"/>
                  <a:pt x="33" y="420"/>
                </a:cubicBezTo>
                <a:cubicBezTo>
                  <a:pt x="18" y="418"/>
                  <a:pt x="5" y="430"/>
                  <a:pt x="3" y="445"/>
                </a:cubicBezTo>
                <a:cubicBezTo>
                  <a:pt x="0" y="460"/>
                  <a:pt x="8" y="475"/>
                  <a:pt x="23" y="479"/>
                </a:cubicBezTo>
                <a:cubicBezTo>
                  <a:pt x="40" y="484"/>
                  <a:pt x="55" y="488"/>
                  <a:pt x="70" y="492"/>
                </a:cubicBezTo>
                <a:cubicBezTo>
                  <a:pt x="85" y="496"/>
                  <a:pt x="99" y="500"/>
                  <a:pt x="113" y="504"/>
                </a:cubicBezTo>
                <a:cubicBezTo>
                  <a:pt x="118" y="505"/>
                  <a:pt x="123" y="506"/>
                  <a:pt x="128" y="508"/>
                </a:cubicBezTo>
                <a:cubicBezTo>
                  <a:pt x="127" y="518"/>
                  <a:pt x="126" y="528"/>
                  <a:pt x="126" y="538"/>
                </a:cubicBezTo>
                <a:cubicBezTo>
                  <a:pt x="126" y="549"/>
                  <a:pt x="127" y="559"/>
                  <a:pt x="128" y="569"/>
                </a:cubicBezTo>
                <a:cubicBezTo>
                  <a:pt x="123" y="570"/>
                  <a:pt x="118" y="571"/>
                  <a:pt x="113" y="573"/>
                </a:cubicBezTo>
                <a:cubicBezTo>
                  <a:pt x="99" y="577"/>
                  <a:pt x="85" y="580"/>
                  <a:pt x="70" y="585"/>
                </a:cubicBezTo>
                <a:cubicBezTo>
                  <a:pt x="55" y="589"/>
                  <a:pt x="40" y="593"/>
                  <a:pt x="23" y="598"/>
                </a:cubicBezTo>
                <a:cubicBezTo>
                  <a:pt x="8" y="602"/>
                  <a:pt x="0" y="617"/>
                  <a:pt x="3" y="632"/>
                </a:cubicBezTo>
                <a:cubicBezTo>
                  <a:pt x="5" y="647"/>
                  <a:pt x="18" y="658"/>
                  <a:pt x="33" y="657"/>
                </a:cubicBezTo>
                <a:cubicBezTo>
                  <a:pt x="51" y="656"/>
                  <a:pt x="67" y="654"/>
                  <a:pt x="82" y="653"/>
                </a:cubicBezTo>
                <a:cubicBezTo>
                  <a:pt x="98" y="652"/>
                  <a:pt x="112" y="651"/>
                  <a:pt x="126" y="649"/>
                </a:cubicBezTo>
                <a:cubicBezTo>
                  <a:pt x="132" y="649"/>
                  <a:pt x="137" y="649"/>
                  <a:pt x="142" y="648"/>
                </a:cubicBezTo>
                <a:cubicBezTo>
                  <a:pt x="147" y="668"/>
                  <a:pt x="154" y="687"/>
                  <a:pt x="162" y="705"/>
                </a:cubicBezTo>
                <a:cubicBezTo>
                  <a:pt x="158" y="708"/>
                  <a:pt x="154" y="711"/>
                  <a:pt x="150" y="714"/>
                </a:cubicBezTo>
                <a:cubicBezTo>
                  <a:pt x="139" y="722"/>
                  <a:pt x="127" y="731"/>
                  <a:pt x="114" y="740"/>
                </a:cubicBezTo>
                <a:cubicBezTo>
                  <a:pt x="101" y="749"/>
                  <a:pt x="88" y="758"/>
                  <a:pt x="74" y="768"/>
                </a:cubicBezTo>
                <a:cubicBezTo>
                  <a:pt x="62" y="777"/>
                  <a:pt x="59" y="794"/>
                  <a:pt x="66" y="808"/>
                </a:cubicBezTo>
                <a:cubicBezTo>
                  <a:pt x="74" y="821"/>
                  <a:pt x="90" y="827"/>
                  <a:pt x="104" y="821"/>
                </a:cubicBezTo>
                <a:cubicBezTo>
                  <a:pt x="120" y="813"/>
                  <a:pt x="135" y="807"/>
                  <a:pt x="149" y="800"/>
                </a:cubicBezTo>
                <a:cubicBezTo>
                  <a:pt x="163" y="794"/>
                  <a:pt x="176" y="788"/>
                  <a:pt x="189" y="782"/>
                </a:cubicBezTo>
                <a:cubicBezTo>
                  <a:pt x="194" y="780"/>
                  <a:pt x="198" y="777"/>
                  <a:pt x="203" y="775"/>
                </a:cubicBezTo>
                <a:cubicBezTo>
                  <a:pt x="215" y="792"/>
                  <a:pt x="228" y="807"/>
                  <a:pt x="242" y="822"/>
                </a:cubicBezTo>
                <a:cubicBezTo>
                  <a:pt x="239" y="826"/>
                  <a:pt x="236" y="830"/>
                  <a:pt x="233" y="835"/>
                </a:cubicBezTo>
                <a:cubicBezTo>
                  <a:pt x="225" y="846"/>
                  <a:pt x="217" y="858"/>
                  <a:pt x="208" y="871"/>
                </a:cubicBezTo>
                <a:cubicBezTo>
                  <a:pt x="199" y="884"/>
                  <a:pt x="190" y="897"/>
                  <a:pt x="180" y="911"/>
                </a:cubicBezTo>
                <a:cubicBezTo>
                  <a:pt x="172" y="924"/>
                  <a:pt x="175" y="941"/>
                  <a:pt x="186" y="951"/>
                </a:cubicBezTo>
                <a:cubicBezTo>
                  <a:pt x="198" y="961"/>
                  <a:pt x="215" y="961"/>
                  <a:pt x="226" y="950"/>
                </a:cubicBezTo>
                <a:cubicBezTo>
                  <a:pt x="239" y="938"/>
                  <a:pt x="250" y="927"/>
                  <a:pt x="261" y="916"/>
                </a:cubicBezTo>
                <a:cubicBezTo>
                  <a:pt x="272" y="905"/>
                  <a:pt x="283" y="894"/>
                  <a:pt x="293" y="885"/>
                </a:cubicBezTo>
                <a:cubicBezTo>
                  <a:pt x="296" y="881"/>
                  <a:pt x="300" y="877"/>
                  <a:pt x="303" y="874"/>
                </a:cubicBezTo>
                <a:cubicBezTo>
                  <a:pt x="320" y="885"/>
                  <a:pt x="338" y="896"/>
                  <a:pt x="356" y="905"/>
                </a:cubicBezTo>
                <a:cubicBezTo>
                  <a:pt x="355" y="909"/>
                  <a:pt x="354" y="914"/>
                  <a:pt x="352" y="919"/>
                </a:cubicBezTo>
                <a:cubicBezTo>
                  <a:pt x="349" y="933"/>
                  <a:pt x="345" y="947"/>
                  <a:pt x="341" y="962"/>
                </a:cubicBezTo>
                <a:cubicBezTo>
                  <a:pt x="337" y="977"/>
                  <a:pt x="333" y="993"/>
                  <a:pt x="329" y="1010"/>
                </a:cubicBezTo>
                <a:cubicBezTo>
                  <a:pt x="325" y="1024"/>
                  <a:pt x="334" y="1039"/>
                  <a:pt x="348" y="1044"/>
                </a:cubicBezTo>
                <a:cubicBezTo>
                  <a:pt x="362" y="1050"/>
                  <a:pt x="379" y="1044"/>
                  <a:pt x="385" y="1030"/>
                </a:cubicBezTo>
                <a:cubicBezTo>
                  <a:pt x="393" y="1014"/>
                  <a:pt x="400" y="1000"/>
                  <a:pt x="406" y="986"/>
                </a:cubicBezTo>
                <a:cubicBezTo>
                  <a:pt x="413" y="972"/>
                  <a:pt x="419" y="958"/>
                  <a:pt x="425" y="946"/>
                </a:cubicBezTo>
                <a:cubicBezTo>
                  <a:pt x="428" y="941"/>
                  <a:pt x="430" y="937"/>
                  <a:pt x="432" y="932"/>
                </a:cubicBezTo>
                <a:cubicBezTo>
                  <a:pt x="451" y="937"/>
                  <a:pt x="471" y="941"/>
                  <a:pt x="492" y="943"/>
                </a:cubicBezTo>
                <a:cubicBezTo>
                  <a:pt x="492" y="948"/>
                  <a:pt x="493" y="953"/>
                  <a:pt x="493" y="958"/>
                </a:cubicBezTo>
                <a:cubicBezTo>
                  <a:pt x="494" y="972"/>
                  <a:pt x="496" y="986"/>
                  <a:pt x="497" y="1002"/>
                </a:cubicBezTo>
                <a:cubicBezTo>
                  <a:pt x="499" y="1017"/>
                  <a:pt x="500" y="1033"/>
                  <a:pt x="502" y="1051"/>
                </a:cubicBezTo>
                <a:cubicBezTo>
                  <a:pt x="503" y="1066"/>
                  <a:pt x="517" y="1077"/>
                  <a:pt x="532" y="1077"/>
                </a:cubicBezTo>
                <a:cubicBezTo>
                  <a:pt x="547" y="1077"/>
                  <a:pt x="561" y="1066"/>
                  <a:pt x="562" y="1051"/>
                </a:cubicBezTo>
                <a:cubicBezTo>
                  <a:pt x="564" y="1033"/>
                  <a:pt x="565" y="1017"/>
                  <a:pt x="567" y="1002"/>
                </a:cubicBezTo>
                <a:cubicBezTo>
                  <a:pt x="568" y="986"/>
                  <a:pt x="570" y="972"/>
                  <a:pt x="571" y="958"/>
                </a:cubicBezTo>
                <a:cubicBezTo>
                  <a:pt x="571" y="953"/>
                  <a:pt x="572" y="948"/>
                  <a:pt x="572" y="943"/>
                </a:cubicBezTo>
                <a:cubicBezTo>
                  <a:pt x="593" y="941"/>
                  <a:pt x="613" y="937"/>
                  <a:pt x="632" y="932"/>
                </a:cubicBezTo>
                <a:cubicBezTo>
                  <a:pt x="634" y="937"/>
                  <a:pt x="637" y="941"/>
                  <a:pt x="639" y="946"/>
                </a:cubicBezTo>
                <a:cubicBezTo>
                  <a:pt x="645" y="958"/>
                  <a:pt x="651" y="972"/>
                  <a:pt x="658" y="986"/>
                </a:cubicBezTo>
                <a:cubicBezTo>
                  <a:pt x="664" y="1000"/>
                  <a:pt x="671" y="1014"/>
                  <a:pt x="679" y="1030"/>
                </a:cubicBezTo>
                <a:cubicBezTo>
                  <a:pt x="685" y="1044"/>
                  <a:pt x="702" y="1050"/>
                  <a:pt x="716" y="1044"/>
                </a:cubicBezTo>
                <a:cubicBezTo>
                  <a:pt x="730" y="1039"/>
                  <a:pt x="739" y="1024"/>
                  <a:pt x="735" y="1010"/>
                </a:cubicBezTo>
                <a:cubicBezTo>
                  <a:pt x="731" y="993"/>
                  <a:pt x="727" y="977"/>
                  <a:pt x="723" y="962"/>
                </a:cubicBezTo>
                <a:cubicBezTo>
                  <a:pt x="719" y="947"/>
                  <a:pt x="715" y="933"/>
                  <a:pt x="712" y="919"/>
                </a:cubicBezTo>
                <a:cubicBezTo>
                  <a:pt x="710" y="914"/>
                  <a:pt x="709" y="909"/>
                  <a:pt x="708" y="905"/>
                </a:cubicBezTo>
                <a:cubicBezTo>
                  <a:pt x="726" y="896"/>
                  <a:pt x="744" y="885"/>
                  <a:pt x="761" y="874"/>
                </a:cubicBezTo>
                <a:cubicBezTo>
                  <a:pt x="764" y="877"/>
                  <a:pt x="768" y="881"/>
                  <a:pt x="771" y="885"/>
                </a:cubicBezTo>
                <a:cubicBezTo>
                  <a:pt x="781" y="894"/>
                  <a:pt x="792" y="905"/>
                  <a:pt x="803" y="916"/>
                </a:cubicBezTo>
                <a:cubicBezTo>
                  <a:pt x="814" y="927"/>
                  <a:pt x="825" y="938"/>
                  <a:pt x="838" y="950"/>
                </a:cubicBezTo>
                <a:cubicBezTo>
                  <a:pt x="849" y="961"/>
                  <a:pt x="866" y="961"/>
                  <a:pt x="878" y="951"/>
                </a:cubicBezTo>
                <a:cubicBezTo>
                  <a:pt x="889" y="941"/>
                  <a:pt x="893" y="924"/>
                  <a:pt x="884" y="911"/>
                </a:cubicBezTo>
                <a:cubicBezTo>
                  <a:pt x="874" y="897"/>
                  <a:pt x="865" y="884"/>
                  <a:pt x="856" y="871"/>
                </a:cubicBezTo>
                <a:cubicBezTo>
                  <a:pt x="847" y="858"/>
                  <a:pt x="839" y="846"/>
                  <a:pt x="831" y="835"/>
                </a:cubicBezTo>
                <a:cubicBezTo>
                  <a:pt x="828" y="830"/>
                  <a:pt x="825" y="826"/>
                  <a:pt x="822" y="822"/>
                </a:cubicBezTo>
                <a:cubicBezTo>
                  <a:pt x="836" y="807"/>
                  <a:pt x="849" y="792"/>
                  <a:pt x="861" y="775"/>
                </a:cubicBezTo>
                <a:cubicBezTo>
                  <a:pt x="866" y="777"/>
                  <a:pt x="870" y="780"/>
                  <a:pt x="875" y="782"/>
                </a:cubicBezTo>
                <a:cubicBezTo>
                  <a:pt x="888" y="788"/>
                  <a:pt x="901" y="794"/>
                  <a:pt x="915" y="800"/>
                </a:cubicBezTo>
                <a:cubicBezTo>
                  <a:pt x="929" y="807"/>
                  <a:pt x="944" y="813"/>
                  <a:pt x="960" y="821"/>
                </a:cubicBezTo>
                <a:cubicBezTo>
                  <a:pt x="974" y="827"/>
                  <a:pt x="990" y="821"/>
                  <a:pt x="998" y="808"/>
                </a:cubicBezTo>
                <a:cubicBezTo>
                  <a:pt x="1005" y="794"/>
                  <a:pt x="1002" y="777"/>
                  <a:pt x="990" y="768"/>
                </a:cubicBezTo>
                <a:cubicBezTo>
                  <a:pt x="976" y="758"/>
                  <a:pt x="963" y="749"/>
                  <a:pt x="950" y="740"/>
                </a:cubicBezTo>
                <a:cubicBezTo>
                  <a:pt x="937" y="731"/>
                  <a:pt x="926" y="722"/>
                  <a:pt x="914" y="714"/>
                </a:cubicBezTo>
                <a:cubicBezTo>
                  <a:pt x="910" y="711"/>
                  <a:pt x="906" y="708"/>
                  <a:pt x="902" y="705"/>
                </a:cubicBezTo>
                <a:cubicBezTo>
                  <a:pt x="910" y="687"/>
                  <a:pt x="917" y="668"/>
                  <a:pt x="923" y="648"/>
                </a:cubicBezTo>
                <a:cubicBezTo>
                  <a:pt x="928" y="649"/>
                  <a:pt x="932" y="649"/>
                  <a:pt x="938" y="649"/>
                </a:cubicBezTo>
                <a:cubicBezTo>
                  <a:pt x="952" y="651"/>
                  <a:pt x="966" y="652"/>
                  <a:pt x="982" y="653"/>
                </a:cubicBezTo>
                <a:cubicBezTo>
                  <a:pt x="997" y="654"/>
                  <a:pt x="1013" y="656"/>
                  <a:pt x="1031" y="657"/>
                </a:cubicBezTo>
                <a:cubicBezTo>
                  <a:pt x="1046" y="658"/>
                  <a:pt x="1059" y="647"/>
                  <a:pt x="1061" y="632"/>
                </a:cubicBezTo>
                <a:cubicBezTo>
                  <a:pt x="1064" y="617"/>
                  <a:pt x="1056" y="602"/>
                  <a:pt x="1041" y="598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0" name="Freeform21"/>
          <p:cNvSpPr/>
          <p:nvPr/>
        </p:nvSpPr>
        <p:spPr bwMode="auto">
          <a:xfrm>
            <a:off x="4745027" y="2047209"/>
            <a:ext cx="145939" cy="147521"/>
          </a:xfrm>
          <a:custGeom>
            <a:avLst/>
            <a:gdLst>
              <a:gd name="T0" fmla="*/ 951 w 1064"/>
              <a:gd name="T1" fmla="*/ 573 h 1077"/>
              <a:gd name="T2" fmla="*/ 936 w 1064"/>
              <a:gd name="T3" fmla="*/ 508 h 1077"/>
              <a:gd name="T4" fmla="*/ 1041 w 1064"/>
              <a:gd name="T5" fmla="*/ 479 h 1077"/>
              <a:gd name="T6" fmla="*/ 982 w 1064"/>
              <a:gd name="T7" fmla="*/ 424 h 1077"/>
              <a:gd name="T8" fmla="*/ 902 w 1064"/>
              <a:gd name="T9" fmla="*/ 371 h 1077"/>
              <a:gd name="T10" fmla="*/ 990 w 1064"/>
              <a:gd name="T11" fmla="*/ 308 h 1077"/>
              <a:gd name="T12" fmla="*/ 915 w 1064"/>
              <a:gd name="T13" fmla="*/ 276 h 1077"/>
              <a:gd name="T14" fmla="*/ 822 w 1064"/>
              <a:gd name="T15" fmla="*/ 255 h 1077"/>
              <a:gd name="T16" fmla="*/ 884 w 1064"/>
              <a:gd name="T17" fmla="*/ 165 h 1077"/>
              <a:gd name="T18" fmla="*/ 803 w 1064"/>
              <a:gd name="T19" fmla="*/ 161 h 1077"/>
              <a:gd name="T20" fmla="*/ 708 w 1064"/>
              <a:gd name="T21" fmla="*/ 172 h 1077"/>
              <a:gd name="T22" fmla="*/ 735 w 1064"/>
              <a:gd name="T23" fmla="*/ 67 h 1077"/>
              <a:gd name="T24" fmla="*/ 658 w 1064"/>
              <a:gd name="T25" fmla="*/ 91 h 1077"/>
              <a:gd name="T26" fmla="*/ 572 w 1064"/>
              <a:gd name="T27" fmla="*/ 134 h 1077"/>
              <a:gd name="T28" fmla="*/ 562 w 1064"/>
              <a:gd name="T29" fmla="*/ 26 h 1077"/>
              <a:gd name="T30" fmla="*/ 497 w 1064"/>
              <a:gd name="T31" fmla="*/ 75 h 1077"/>
              <a:gd name="T32" fmla="*/ 432 w 1064"/>
              <a:gd name="T33" fmla="*/ 144 h 1077"/>
              <a:gd name="T34" fmla="*/ 385 w 1064"/>
              <a:gd name="T35" fmla="*/ 46 h 1077"/>
              <a:gd name="T36" fmla="*/ 341 w 1064"/>
              <a:gd name="T37" fmla="*/ 115 h 1077"/>
              <a:gd name="T38" fmla="*/ 303 w 1064"/>
              <a:gd name="T39" fmla="*/ 203 h 1077"/>
              <a:gd name="T40" fmla="*/ 226 w 1064"/>
              <a:gd name="T41" fmla="*/ 126 h 1077"/>
              <a:gd name="T42" fmla="*/ 208 w 1064"/>
              <a:gd name="T43" fmla="*/ 206 h 1077"/>
              <a:gd name="T44" fmla="*/ 203 w 1064"/>
              <a:gd name="T45" fmla="*/ 301 h 1077"/>
              <a:gd name="T46" fmla="*/ 104 w 1064"/>
              <a:gd name="T47" fmla="*/ 256 h 1077"/>
              <a:gd name="T48" fmla="*/ 114 w 1064"/>
              <a:gd name="T49" fmla="*/ 337 h 1077"/>
              <a:gd name="T50" fmla="*/ 142 w 1064"/>
              <a:gd name="T51" fmla="*/ 428 h 1077"/>
              <a:gd name="T52" fmla="*/ 33 w 1064"/>
              <a:gd name="T53" fmla="*/ 420 h 1077"/>
              <a:gd name="T54" fmla="*/ 70 w 1064"/>
              <a:gd name="T55" fmla="*/ 492 h 1077"/>
              <a:gd name="T56" fmla="*/ 126 w 1064"/>
              <a:gd name="T57" fmla="*/ 538 h 1077"/>
              <a:gd name="T58" fmla="*/ 70 w 1064"/>
              <a:gd name="T59" fmla="*/ 585 h 1077"/>
              <a:gd name="T60" fmla="*/ 33 w 1064"/>
              <a:gd name="T61" fmla="*/ 657 h 1077"/>
              <a:gd name="T62" fmla="*/ 142 w 1064"/>
              <a:gd name="T63" fmla="*/ 648 h 1077"/>
              <a:gd name="T64" fmla="*/ 114 w 1064"/>
              <a:gd name="T65" fmla="*/ 740 h 1077"/>
              <a:gd name="T66" fmla="*/ 104 w 1064"/>
              <a:gd name="T67" fmla="*/ 821 h 1077"/>
              <a:gd name="T68" fmla="*/ 203 w 1064"/>
              <a:gd name="T69" fmla="*/ 775 h 1077"/>
              <a:gd name="T70" fmla="*/ 208 w 1064"/>
              <a:gd name="T71" fmla="*/ 871 h 1077"/>
              <a:gd name="T72" fmla="*/ 226 w 1064"/>
              <a:gd name="T73" fmla="*/ 950 h 1077"/>
              <a:gd name="T74" fmla="*/ 303 w 1064"/>
              <a:gd name="T75" fmla="*/ 874 h 1077"/>
              <a:gd name="T76" fmla="*/ 341 w 1064"/>
              <a:gd name="T77" fmla="*/ 962 h 1077"/>
              <a:gd name="T78" fmla="*/ 385 w 1064"/>
              <a:gd name="T79" fmla="*/ 1030 h 1077"/>
              <a:gd name="T80" fmla="*/ 432 w 1064"/>
              <a:gd name="T81" fmla="*/ 932 h 1077"/>
              <a:gd name="T82" fmla="*/ 497 w 1064"/>
              <a:gd name="T83" fmla="*/ 1002 h 1077"/>
              <a:gd name="T84" fmla="*/ 562 w 1064"/>
              <a:gd name="T85" fmla="*/ 1051 h 1077"/>
              <a:gd name="T86" fmla="*/ 572 w 1064"/>
              <a:gd name="T87" fmla="*/ 943 h 1077"/>
              <a:gd name="T88" fmla="*/ 658 w 1064"/>
              <a:gd name="T89" fmla="*/ 986 h 1077"/>
              <a:gd name="T90" fmla="*/ 735 w 1064"/>
              <a:gd name="T91" fmla="*/ 1010 h 1077"/>
              <a:gd name="T92" fmla="*/ 708 w 1064"/>
              <a:gd name="T93" fmla="*/ 905 h 1077"/>
              <a:gd name="T94" fmla="*/ 803 w 1064"/>
              <a:gd name="T95" fmla="*/ 916 h 1077"/>
              <a:gd name="T96" fmla="*/ 884 w 1064"/>
              <a:gd name="T97" fmla="*/ 911 h 1077"/>
              <a:gd name="T98" fmla="*/ 822 w 1064"/>
              <a:gd name="T99" fmla="*/ 822 h 1077"/>
              <a:gd name="T100" fmla="*/ 915 w 1064"/>
              <a:gd name="T101" fmla="*/ 800 h 1077"/>
              <a:gd name="T102" fmla="*/ 990 w 1064"/>
              <a:gd name="T103" fmla="*/ 768 h 1077"/>
              <a:gd name="T104" fmla="*/ 902 w 1064"/>
              <a:gd name="T105" fmla="*/ 705 h 1077"/>
              <a:gd name="T106" fmla="*/ 982 w 1064"/>
              <a:gd name="T107" fmla="*/ 653 h 1077"/>
              <a:gd name="T108" fmla="*/ 1041 w 1064"/>
              <a:gd name="T109" fmla="*/ 598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64" h="1077">
                <a:moveTo>
                  <a:pt x="1041" y="598"/>
                </a:moveTo>
                <a:cubicBezTo>
                  <a:pt x="1024" y="593"/>
                  <a:pt x="1009" y="589"/>
                  <a:pt x="994" y="585"/>
                </a:cubicBezTo>
                <a:cubicBezTo>
                  <a:pt x="979" y="580"/>
                  <a:pt x="965" y="577"/>
                  <a:pt x="951" y="573"/>
                </a:cubicBezTo>
                <a:cubicBezTo>
                  <a:pt x="946" y="571"/>
                  <a:pt x="941" y="570"/>
                  <a:pt x="936" y="569"/>
                </a:cubicBezTo>
                <a:cubicBezTo>
                  <a:pt x="937" y="559"/>
                  <a:pt x="938" y="549"/>
                  <a:pt x="938" y="538"/>
                </a:cubicBezTo>
                <a:cubicBezTo>
                  <a:pt x="938" y="528"/>
                  <a:pt x="937" y="518"/>
                  <a:pt x="936" y="508"/>
                </a:cubicBezTo>
                <a:cubicBezTo>
                  <a:pt x="941" y="506"/>
                  <a:pt x="946" y="505"/>
                  <a:pt x="951" y="504"/>
                </a:cubicBezTo>
                <a:cubicBezTo>
                  <a:pt x="965" y="500"/>
                  <a:pt x="979" y="496"/>
                  <a:pt x="994" y="492"/>
                </a:cubicBezTo>
                <a:cubicBezTo>
                  <a:pt x="1009" y="488"/>
                  <a:pt x="1024" y="484"/>
                  <a:pt x="1041" y="479"/>
                </a:cubicBezTo>
                <a:cubicBezTo>
                  <a:pt x="1056" y="475"/>
                  <a:pt x="1064" y="460"/>
                  <a:pt x="1061" y="445"/>
                </a:cubicBezTo>
                <a:cubicBezTo>
                  <a:pt x="1059" y="430"/>
                  <a:pt x="1046" y="418"/>
                  <a:pt x="1031" y="420"/>
                </a:cubicBezTo>
                <a:cubicBezTo>
                  <a:pt x="1013" y="421"/>
                  <a:pt x="997" y="422"/>
                  <a:pt x="982" y="424"/>
                </a:cubicBezTo>
                <a:cubicBezTo>
                  <a:pt x="966" y="425"/>
                  <a:pt x="952" y="426"/>
                  <a:pt x="938" y="427"/>
                </a:cubicBezTo>
                <a:cubicBezTo>
                  <a:pt x="932" y="428"/>
                  <a:pt x="928" y="428"/>
                  <a:pt x="923" y="428"/>
                </a:cubicBezTo>
                <a:cubicBezTo>
                  <a:pt x="917" y="409"/>
                  <a:pt x="910" y="389"/>
                  <a:pt x="902" y="371"/>
                </a:cubicBezTo>
                <a:cubicBezTo>
                  <a:pt x="906" y="368"/>
                  <a:pt x="910" y="365"/>
                  <a:pt x="914" y="362"/>
                </a:cubicBezTo>
                <a:cubicBezTo>
                  <a:pt x="926" y="354"/>
                  <a:pt x="937" y="346"/>
                  <a:pt x="950" y="337"/>
                </a:cubicBezTo>
                <a:cubicBezTo>
                  <a:pt x="963" y="328"/>
                  <a:pt x="976" y="318"/>
                  <a:pt x="990" y="308"/>
                </a:cubicBezTo>
                <a:cubicBezTo>
                  <a:pt x="1002" y="299"/>
                  <a:pt x="1005" y="282"/>
                  <a:pt x="998" y="269"/>
                </a:cubicBezTo>
                <a:cubicBezTo>
                  <a:pt x="990" y="256"/>
                  <a:pt x="974" y="250"/>
                  <a:pt x="960" y="256"/>
                </a:cubicBezTo>
                <a:cubicBezTo>
                  <a:pt x="944" y="263"/>
                  <a:pt x="929" y="270"/>
                  <a:pt x="915" y="276"/>
                </a:cubicBezTo>
                <a:cubicBezTo>
                  <a:pt x="901" y="283"/>
                  <a:pt x="888" y="289"/>
                  <a:pt x="875" y="295"/>
                </a:cubicBezTo>
                <a:cubicBezTo>
                  <a:pt x="870" y="297"/>
                  <a:pt x="866" y="299"/>
                  <a:pt x="861" y="301"/>
                </a:cubicBezTo>
                <a:cubicBezTo>
                  <a:pt x="850" y="285"/>
                  <a:pt x="836" y="269"/>
                  <a:pt x="822" y="255"/>
                </a:cubicBezTo>
                <a:cubicBezTo>
                  <a:pt x="825" y="250"/>
                  <a:pt x="828" y="246"/>
                  <a:pt x="831" y="242"/>
                </a:cubicBezTo>
                <a:cubicBezTo>
                  <a:pt x="839" y="230"/>
                  <a:pt x="847" y="218"/>
                  <a:pt x="856" y="206"/>
                </a:cubicBezTo>
                <a:cubicBezTo>
                  <a:pt x="865" y="193"/>
                  <a:pt x="874" y="179"/>
                  <a:pt x="884" y="165"/>
                </a:cubicBezTo>
                <a:cubicBezTo>
                  <a:pt x="893" y="153"/>
                  <a:pt x="889" y="135"/>
                  <a:pt x="878" y="126"/>
                </a:cubicBezTo>
                <a:cubicBezTo>
                  <a:pt x="866" y="116"/>
                  <a:pt x="849" y="116"/>
                  <a:pt x="838" y="126"/>
                </a:cubicBezTo>
                <a:cubicBezTo>
                  <a:pt x="825" y="139"/>
                  <a:pt x="814" y="150"/>
                  <a:pt x="803" y="161"/>
                </a:cubicBezTo>
                <a:cubicBezTo>
                  <a:pt x="792" y="172"/>
                  <a:pt x="781" y="182"/>
                  <a:pt x="771" y="192"/>
                </a:cubicBezTo>
                <a:cubicBezTo>
                  <a:pt x="768" y="196"/>
                  <a:pt x="764" y="199"/>
                  <a:pt x="761" y="203"/>
                </a:cubicBezTo>
                <a:cubicBezTo>
                  <a:pt x="744" y="191"/>
                  <a:pt x="726" y="181"/>
                  <a:pt x="708" y="172"/>
                </a:cubicBezTo>
                <a:cubicBezTo>
                  <a:pt x="709" y="167"/>
                  <a:pt x="710" y="162"/>
                  <a:pt x="712" y="157"/>
                </a:cubicBezTo>
                <a:cubicBezTo>
                  <a:pt x="715" y="144"/>
                  <a:pt x="719" y="130"/>
                  <a:pt x="723" y="115"/>
                </a:cubicBezTo>
                <a:cubicBezTo>
                  <a:pt x="727" y="100"/>
                  <a:pt x="731" y="84"/>
                  <a:pt x="735" y="67"/>
                </a:cubicBezTo>
                <a:cubicBezTo>
                  <a:pt x="739" y="52"/>
                  <a:pt x="730" y="37"/>
                  <a:pt x="716" y="32"/>
                </a:cubicBezTo>
                <a:cubicBezTo>
                  <a:pt x="702" y="27"/>
                  <a:pt x="685" y="33"/>
                  <a:pt x="679" y="46"/>
                </a:cubicBezTo>
                <a:cubicBezTo>
                  <a:pt x="671" y="62"/>
                  <a:pt x="664" y="77"/>
                  <a:pt x="658" y="91"/>
                </a:cubicBezTo>
                <a:cubicBezTo>
                  <a:pt x="651" y="105"/>
                  <a:pt x="645" y="118"/>
                  <a:pt x="639" y="131"/>
                </a:cubicBezTo>
                <a:cubicBezTo>
                  <a:pt x="637" y="135"/>
                  <a:pt x="634" y="140"/>
                  <a:pt x="632" y="144"/>
                </a:cubicBezTo>
                <a:cubicBezTo>
                  <a:pt x="613" y="139"/>
                  <a:pt x="593" y="136"/>
                  <a:pt x="572" y="134"/>
                </a:cubicBezTo>
                <a:cubicBezTo>
                  <a:pt x="572" y="129"/>
                  <a:pt x="571" y="124"/>
                  <a:pt x="571" y="119"/>
                </a:cubicBezTo>
                <a:cubicBezTo>
                  <a:pt x="570" y="105"/>
                  <a:pt x="568" y="90"/>
                  <a:pt x="567" y="75"/>
                </a:cubicBezTo>
                <a:cubicBezTo>
                  <a:pt x="565" y="59"/>
                  <a:pt x="564" y="43"/>
                  <a:pt x="562" y="26"/>
                </a:cubicBezTo>
                <a:cubicBezTo>
                  <a:pt x="561" y="11"/>
                  <a:pt x="547" y="0"/>
                  <a:pt x="532" y="0"/>
                </a:cubicBezTo>
                <a:cubicBezTo>
                  <a:pt x="517" y="0"/>
                  <a:pt x="503" y="11"/>
                  <a:pt x="502" y="26"/>
                </a:cubicBezTo>
                <a:cubicBezTo>
                  <a:pt x="500" y="43"/>
                  <a:pt x="499" y="59"/>
                  <a:pt x="497" y="75"/>
                </a:cubicBezTo>
                <a:cubicBezTo>
                  <a:pt x="496" y="90"/>
                  <a:pt x="494" y="105"/>
                  <a:pt x="493" y="119"/>
                </a:cubicBezTo>
                <a:cubicBezTo>
                  <a:pt x="493" y="124"/>
                  <a:pt x="492" y="129"/>
                  <a:pt x="492" y="134"/>
                </a:cubicBezTo>
                <a:cubicBezTo>
                  <a:pt x="471" y="136"/>
                  <a:pt x="451" y="139"/>
                  <a:pt x="432" y="144"/>
                </a:cubicBezTo>
                <a:cubicBezTo>
                  <a:pt x="430" y="140"/>
                  <a:pt x="428" y="135"/>
                  <a:pt x="425" y="131"/>
                </a:cubicBezTo>
                <a:cubicBezTo>
                  <a:pt x="419" y="118"/>
                  <a:pt x="413" y="105"/>
                  <a:pt x="406" y="91"/>
                </a:cubicBezTo>
                <a:cubicBezTo>
                  <a:pt x="400" y="77"/>
                  <a:pt x="393" y="62"/>
                  <a:pt x="385" y="46"/>
                </a:cubicBezTo>
                <a:cubicBezTo>
                  <a:pt x="379" y="33"/>
                  <a:pt x="362" y="27"/>
                  <a:pt x="348" y="32"/>
                </a:cubicBezTo>
                <a:cubicBezTo>
                  <a:pt x="334" y="37"/>
                  <a:pt x="325" y="52"/>
                  <a:pt x="329" y="67"/>
                </a:cubicBezTo>
                <a:cubicBezTo>
                  <a:pt x="333" y="84"/>
                  <a:pt x="337" y="100"/>
                  <a:pt x="341" y="115"/>
                </a:cubicBezTo>
                <a:cubicBezTo>
                  <a:pt x="345" y="130"/>
                  <a:pt x="349" y="144"/>
                  <a:pt x="352" y="157"/>
                </a:cubicBezTo>
                <a:cubicBezTo>
                  <a:pt x="354" y="162"/>
                  <a:pt x="355" y="167"/>
                  <a:pt x="356" y="172"/>
                </a:cubicBezTo>
                <a:cubicBezTo>
                  <a:pt x="338" y="181"/>
                  <a:pt x="320" y="191"/>
                  <a:pt x="303" y="203"/>
                </a:cubicBezTo>
                <a:cubicBezTo>
                  <a:pt x="300" y="199"/>
                  <a:pt x="296" y="196"/>
                  <a:pt x="293" y="192"/>
                </a:cubicBezTo>
                <a:cubicBezTo>
                  <a:pt x="283" y="182"/>
                  <a:pt x="272" y="172"/>
                  <a:pt x="261" y="161"/>
                </a:cubicBezTo>
                <a:cubicBezTo>
                  <a:pt x="250" y="150"/>
                  <a:pt x="239" y="139"/>
                  <a:pt x="226" y="126"/>
                </a:cubicBezTo>
                <a:cubicBezTo>
                  <a:pt x="215" y="116"/>
                  <a:pt x="198" y="116"/>
                  <a:pt x="186" y="126"/>
                </a:cubicBezTo>
                <a:cubicBezTo>
                  <a:pt x="175" y="135"/>
                  <a:pt x="172" y="153"/>
                  <a:pt x="180" y="165"/>
                </a:cubicBezTo>
                <a:cubicBezTo>
                  <a:pt x="190" y="179"/>
                  <a:pt x="199" y="193"/>
                  <a:pt x="208" y="206"/>
                </a:cubicBezTo>
                <a:cubicBezTo>
                  <a:pt x="217" y="218"/>
                  <a:pt x="225" y="230"/>
                  <a:pt x="233" y="242"/>
                </a:cubicBezTo>
                <a:cubicBezTo>
                  <a:pt x="236" y="246"/>
                  <a:pt x="239" y="250"/>
                  <a:pt x="242" y="255"/>
                </a:cubicBezTo>
                <a:cubicBezTo>
                  <a:pt x="228" y="269"/>
                  <a:pt x="215" y="285"/>
                  <a:pt x="203" y="301"/>
                </a:cubicBezTo>
                <a:cubicBezTo>
                  <a:pt x="198" y="299"/>
                  <a:pt x="194" y="297"/>
                  <a:pt x="189" y="295"/>
                </a:cubicBezTo>
                <a:cubicBezTo>
                  <a:pt x="176" y="289"/>
                  <a:pt x="163" y="283"/>
                  <a:pt x="149" y="276"/>
                </a:cubicBezTo>
                <a:cubicBezTo>
                  <a:pt x="135" y="270"/>
                  <a:pt x="120" y="263"/>
                  <a:pt x="104" y="256"/>
                </a:cubicBezTo>
                <a:cubicBezTo>
                  <a:pt x="90" y="250"/>
                  <a:pt x="74" y="256"/>
                  <a:pt x="66" y="269"/>
                </a:cubicBezTo>
                <a:cubicBezTo>
                  <a:pt x="59" y="282"/>
                  <a:pt x="62" y="299"/>
                  <a:pt x="74" y="308"/>
                </a:cubicBezTo>
                <a:cubicBezTo>
                  <a:pt x="88" y="318"/>
                  <a:pt x="101" y="328"/>
                  <a:pt x="114" y="337"/>
                </a:cubicBezTo>
                <a:cubicBezTo>
                  <a:pt x="127" y="346"/>
                  <a:pt x="139" y="354"/>
                  <a:pt x="150" y="362"/>
                </a:cubicBezTo>
                <a:cubicBezTo>
                  <a:pt x="154" y="365"/>
                  <a:pt x="158" y="368"/>
                  <a:pt x="162" y="371"/>
                </a:cubicBezTo>
                <a:cubicBezTo>
                  <a:pt x="154" y="389"/>
                  <a:pt x="147" y="409"/>
                  <a:pt x="142" y="428"/>
                </a:cubicBezTo>
                <a:cubicBezTo>
                  <a:pt x="137" y="428"/>
                  <a:pt x="132" y="428"/>
                  <a:pt x="126" y="427"/>
                </a:cubicBezTo>
                <a:cubicBezTo>
                  <a:pt x="112" y="426"/>
                  <a:pt x="98" y="425"/>
                  <a:pt x="82" y="424"/>
                </a:cubicBezTo>
                <a:cubicBezTo>
                  <a:pt x="67" y="422"/>
                  <a:pt x="51" y="421"/>
                  <a:pt x="33" y="420"/>
                </a:cubicBezTo>
                <a:cubicBezTo>
                  <a:pt x="18" y="418"/>
                  <a:pt x="5" y="430"/>
                  <a:pt x="3" y="445"/>
                </a:cubicBezTo>
                <a:cubicBezTo>
                  <a:pt x="0" y="460"/>
                  <a:pt x="8" y="475"/>
                  <a:pt x="23" y="479"/>
                </a:cubicBezTo>
                <a:cubicBezTo>
                  <a:pt x="40" y="484"/>
                  <a:pt x="55" y="488"/>
                  <a:pt x="70" y="492"/>
                </a:cubicBezTo>
                <a:cubicBezTo>
                  <a:pt x="85" y="496"/>
                  <a:pt x="99" y="500"/>
                  <a:pt x="113" y="504"/>
                </a:cubicBezTo>
                <a:cubicBezTo>
                  <a:pt x="118" y="505"/>
                  <a:pt x="123" y="506"/>
                  <a:pt x="128" y="508"/>
                </a:cubicBezTo>
                <a:cubicBezTo>
                  <a:pt x="127" y="518"/>
                  <a:pt x="126" y="528"/>
                  <a:pt x="126" y="538"/>
                </a:cubicBezTo>
                <a:cubicBezTo>
                  <a:pt x="126" y="549"/>
                  <a:pt x="127" y="559"/>
                  <a:pt x="128" y="569"/>
                </a:cubicBezTo>
                <a:cubicBezTo>
                  <a:pt x="123" y="570"/>
                  <a:pt x="118" y="571"/>
                  <a:pt x="113" y="573"/>
                </a:cubicBezTo>
                <a:cubicBezTo>
                  <a:pt x="99" y="577"/>
                  <a:pt x="85" y="580"/>
                  <a:pt x="70" y="585"/>
                </a:cubicBezTo>
                <a:cubicBezTo>
                  <a:pt x="55" y="589"/>
                  <a:pt x="40" y="593"/>
                  <a:pt x="23" y="598"/>
                </a:cubicBezTo>
                <a:cubicBezTo>
                  <a:pt x="8" y="602"/>
                  <a:pt x="0" y="617"/>
                  <a:pt x="3" y="632"/>
                </a:cubicBezTo>
                <a:cubicBezTo>
                  <a:pt x="5" y="647"/>
                  <a:pt x="18" y="658"/>
                  <a:pt x="33" y="657"/>
                </a:cubicBezTo>
                <a:cubicBezTo>
                  <a:pt x="51" y="656"/>
                  <a:pt x="67" y="654"/>
                  <a:pt x="82" y="653"/>
                </a:cubicBezTo>
                <a:cubicBezTo>
                  <a:pt x="98" y="652"/>
                  <a:pt x="112" y="651"/>
                  <a:pt x="126" y="649"/>
                </a:cubicBezTo>
                <a:cubicBezTo>
                  <a:pt x="132" y="649"/>
                  <a:pt x="137" y="649"/>
                  <a:pt x="142" y="648"/>
                </a:cubicBezTo>
                <a:cubicBezTo>
                  <a:pt x="147" y="668"/>
                  <a:pt x="154" y="687"/>
                  <a:pt x="162" y="705"/>
                </a:cubicBezTo>
                <a:cubicBezTo>
                  <a:pt x="158" y="708"/>
                  <a:pt x="154" y="711"/>
                  <a:pt x="150" y="714"/>
                </a:cubicBezTo>
                <a:cubicBezTo>
                  <a:pt x="139" y="722"/>
                  <a:pt x="127" y="731"/>
                  <a:pt x="114" y="740"/>
                </a:cubicBezTo>
                <a:cubicBezTo>
                  <a:pt x="101" y="749"/>
                  <a:pt x="88" y="758"/>
                  <a:pt x="74" y="768"/>
                </a:cubicBezTo>
                <a:cubicBezTo>
                  <a:pt x="62" y="777"/>
                  <a:pt x="59" y="794"/>
                  <a:pt x="66" y="808"/>
                </a:cubicBezTo>
                <a:cubicBezTo>
                  <a:pt x="74" y="821"/>
                  <a:pt x="90" y="827"/>
                  <a:pt x="104" y="821"/>
                </a:cubicBezTo>
                <a:cubicBezTo>
                  <a:pt x="120" y="813"/>
                  <a:pt x="135" y="807"/>
                  <a:pt x="149" y="800"/>
                </a:cubicBezTo>
                <a:cubicBezTo>
                  <a:pt x="163" y="794"/>
                  <a:pt x="176" y="788"/>
                  <a:pt x="189" y="782"/>
                </a:cubicBezTo>
                <a:cubicBezTo>
                  <a:pt x="194" y="780"/>
                  <a:pt x="198" y="777"/>
                  <a:pt x="203" y="775"/>
                </a:cubicBezTo>
                <a:cubicBezTo>
                  <a:pt x="215" y="792"/>
                  <a:pt x="228" y="807"/>
                  <a:pt x="242" y="822"/>
                </a:cubicBezTo>
                <a:cubicBezTo>
                  <a:pt x="239" y="826"/>
                  <a:pt x="236" y="830"/>
                  <a:pt x="233" y="835"/>
                </a:cubicBezTo>
                <a:cubicBezTo>
                  <a:pt x="225" y="846"/>
                  <a:pt x="217" y="858"/>
                  <a:pt x="208" y="871"/>
                </a:cubicBezTo>
                <a:cubicBezTo>
                  <a:pt x="199" y="884"/>
                  <a:pt x="190" y="897"/>
                  <a:pt x="180" y="911"/>
                </a:cubicBezTo>
                <a:cubicBezTo>
                  <a:pt x="172" y="924"/>
                  <a:pt x="175" y="941"/>
                  <a:pt x="186" y="951"/>
                </a:cubicBezTo>
                <a:cubicBezTo>
                  <a:pt x="198" y="961"/>
                  <a:pt x="215" y="961"/>
                  <a:pt x="226" y="950"/>
                </a:cubicBezTo>
                <a:cubicBezTo>
                  <a:pt x="239" y="938"/>
                  <a:pt x="250" y="927"/>
                  <a:pt x="261" y="916"/>
                </a:cubicBezTo>
                <a:cubicBezTo>
                  <a:pt x="272" y="905"/>
                  <a:pt x="283" y="894"/>
                  <a:pt x="293" y="885"/>
                </a:cubicBezTo>
                <a:cubicBezTo>
                  <a:pt x="296" y="881"/>
                  <a:pt x="300" y="877"/>
                  <a:pt x="303" y="874"/>
                </a:cubicBezTo>
                <a:cubicBezTo>
                  <a:pt x="320" y="885"/>
                  <a:pt x="338" y="896"/>
                  <a:pt x="356" y="905"/>
                </a:cubicBezTo>
                <a:cubicBezTo>
                  <a:pt x="355" y="909"/>
                  <a:pt x="354" y="914"/>
                  <a:pt x="352" y="919"/>
                </a:cubicBezTo>
                <a:cubicBezTo>
                  <a:pt x="349" y="933"/>
                  <a:pt x="345" y="947"/>
                  <a:pt x="341" y="962"/>
                </a:cubicBezTo>
                <a:cubicBezTo>
                  <a:pt x="337" y="977"/>
                  <a:pt x="333" y="993"/>
                  <a:pt x="329" y="1010"/>
                </a:cubicBezTo>
                <a:cubicBezTo>
                  <a:pt x="325" y="1024"/>
                  <a:pt x="334" y="1039"/>
                  <a:pt x="348" y="1044"/>
                </a:cubicBezTo>
                <a:cubicBezTo>
                  <a:pt x="362" y="1050"/>
                  <a:pt x="379" y="1044"/>
                  <a:pt x="385" y="1030"/>
                </a:cubicBezTo>
                <a:cubicBezTo>
                  <a:pt x="393" y="1014"/>
                  <a:pt x="400" y="1000"/>
                  <a:pt x="406" y="986"/>
                </a:cubicBezTo>
                <a:cubicBezTo>
                  <a:pt x="413" y="972"/>
                  <a:pt x="419" y="958"/>
                  <a:pt x="425" y="946"/>
                </a:cubicBezTo>
                <a:cubicBezTo>
                  <a:pt x="428" y="941"/>
                  <a:pt x="430" y="937"/>
                  <a:pt x="432" y="932"/>
                </a:cubicBezTo>
                <a:cubicBezTo>
                  <a:pt x="451" y="937"/>
                  <a:pt x="471" y="941"/>
                  <a:pt x="492" y="943"/>
                </a:cubicBezTo>
                <a:cubicBezTo>
                  <a:pt x="492" y="948"/>
                  <a:pt x="493" y="953"/>
                  <a:pt x="493" y="958"/>
                </a:cubicBezTo>
                <a:cubicBezTo>
                  <a:pt x="494" y="972"/>
                  <a:pt x="496" y="986"/>
                  <a:pt x="497" y="1002"/>
                </a:cubicBezTo>
                <a:cubicBezTo>
                  <a:pt x="499" y="1017"/>
                  <a:pt x="500" y="1033"/>
                  <a:pt x="502" y="1051"/>
                </a:cubicBezTo>
                <a:cubicBezTo>
                  <a:pt x="503" y="1066"/>
                  <a:pt x="517" y="1077"/>
                  <a:pt x="532" y="1077"/>
                </a:cubicBezTo>
                <a:cubicBezTo>
                  <a:pt x="547" y="1077"/>
                  <a:pt x="561" y="1066"/>
                  <a:pt x="562" y="1051"/>
                </a:cubicBezTo>
                <a:cubicBezTo>
                  <a:pt x="564" y="1033"/>
                  <a:pt x="565" y="1017"/>
                  <a:pt x="567" y="1002"/>
                </a:cubicBezTo>
                <a:cubicBezTo>
                  <a:pt x="568" y="986"/>
                  <a:pt x="570" y="972"/>
                  <a:pt x="571" y="958"/>
                </a:cubicBezTo>
                <a:cubicBezTo>
                  <a:pt x="571" y="953"/>
                  <a:pt x="572" y="948"/>
                  <a:pt x="572" y="943"/>
                </a:cubicBezTo>
                <a:cubicBezTo>
                  <a:pt x="593" y="941"/>
                  <a:pt x="613" y="937"/>
                  <a:pt x="632" y="932"/>
                </a:cubicBezTo>
                <a:cubicBezTo>
                  <a:pt x="634" y="937"/>
                  <a:pt x="637" y="941"/>
                  <a:pt x="639" y="946"/>
                </a:cubicBezTo>
                <a:cubicBezTo>
                  <a:pt x="645" y="958"/>
                  <a:pt x="651" y="972"/>
                  <a:pt x="658" y="986"/>
                </a:cubicBezTo>
                <a:cubicBezTo>
                  <a:pt x="664" y="1000"/>
                  <a:pt x="671" y="1014"/>
                  <a:pt x="679" y="1030"/>
                </a:cubicBezTo>
                <a:cubicBezTo>
                  <a:pt x="685" y="1044"/>
                  <a:pt x="702" y="1050"/>
                  <a:pt x="716" y="1044"/>
                </a:cubicBezTo>
                <a:cubicBezTo>
                  <a:pt x="730" y="1039"/>
                  <a:pt x="739" y="1024"/>
                  <a:pt x="735" y="1010"/>
                </a:cubicBezTo>
                <a:cubicBezTo>
                  <a:pt x="731" y="993"/>
                  <a:pt x="727" y="977"/>
                  <a:pt x="723" y="962"/>
                </a:cubicBezTo>
                <a:cubicBezTo>
                  <a:pt x="719" y="947"/>
                  <a:pt x="715" y="933"/>
                  <a:pt x="712" y="919"/>
                </a:cubicBezTo>
                <a:cubicBezTo>
                  <a:pt x="710" y="914"/>
                  <a:pt x="709" y="909"/>
                  <a:pt x="708" y="905"/>
                </a:cubicBezTo>
                <a:cubicBezTo>
                  <a:pt x="726" y="896"/>
                  <a:pt x="744" y="885"/>
                  <a:pt x="761" y="874"/>
                </a:cubicBezTo>
                <a:cubicBezTo>
                  <a:pt x="764" y="877"/>
                  <a:pt x="768" y="881"/>
                  <a:pt x="771" y="885"/>
                </a:cubicBezTo>
                <a:cubicBezTo>
                  <a:pt x="781" y="894"/>
                  <a:pt x="792" y="905"/>
                  <a:pt x="803" y="916"/>
                </a:cubicBezTo>
                <a:cubicBezTo>
                  <a:pt x="814" y="927"/>
                  <a:pt x="825" y="938"/>
                  <a:pt x="838" y="950"/>
                </a:cubicBezTo>
                <a:cubicBezTo>
                  <a:pt x="849" y="961"/>
                  <a:pt x="866" y="961"/>
                  <a:pt x="878" y="951"/>
                </a:cubicBezTo>
                <a:cubicBezTo>
                  <a:pt x="889" y="941"/>
                  <a:pt x="893" y="924"/>
                  <a:pt x="884" y="911"/>
                </a:cubicBezTo>
                <a:cubicBezTo>
                  <a:pt x="874" y="897"/>
                  <a:pt x="865" y="884"/>
                  <a:pt x="856" y="871"/>
                </a:cubicBezTo>
                <a:cubicBezTo>
                  <a:pt x="847" y="858"/>
                  <a:pt x="839" y="846"/>
                  <a:pt x="831" y="835"/>
                </a:cubicBezTo>
                <a:cubicBezTo>
                  <a:pt x="828" y="830"/>
                  <a:pt x="825" y="826"/>
                  <a:pt x="822" y="822"/>
                </a:cubicBezTo>
                <a:cubicBezTo>
                  <a:pt x="836" y="807"/>
                  <a:pt x="849" y="792"/>
                  <a:pt x="861" y="775"/>
                </a:cubicBezTo>
                <a:cubicBezTo>
                  <a:pt x="866" y="777"/>
                  <a:pt x="870" y="780"/>
                  <a:pt x="875" y="782"/>
                </a:cubicBezTo>
                <a:cubicBezTo>
                  <a:pt x="888" y="788"/>
                  <a:pt x="901" y="794"/>
                  <a:pt x="915" y="800"/>
                </a:cubicBezTo>
                <a:cubicBezTo>
                  <a:pt x="929" y="807"/>
                  <a:pt x="944" y="813"/>
                  <a:pt x="960" y="821"/>
                </a:cubicBezTo>
                <a:cubicBezTo>
                  <a:pt x="974" y="827"/>
                  <a:pt x="990" y="821"/>
                  <a:pt x="998" y="808"/>
                </a:cubicBezTo>
                <a:cubicBezTo>
                  <a:pt x="1005" y="794"/>
                  <a:pt x="1002" y="777"/>
                  <a:pt x="990" y="768"/>
                </a:cubicBezTo>
                <a:cubicBezTo>
                  <a:pt x="976" y="758"/>
                  <a:pt x="963" y="749"/>
                  <a:pt x="950" y="740"/>
                </a:cubicBezTo>
                <a:cubicBezTo>
                  <a:pt x="937" y="731"/>
                  <a:pt x="926" y="722"/>
                  <a:pt x="914" y="714"/>
                </a:cubicBezTo>
                <a:cubicBezTo>
                  <a:pt x="910" y="711"/>
                  <a:pt x="906" y="708"/>
                  <a:pt x="902" y="705"/>
                </a:cubicBezTo>
                <a:cubicBezTo>
                  <a:pt x="910" y="687"/>
                  <a:pt x="917" y="668"/>
                  <a:pt x="923" y="648"/>
                </a:cubicBezTo>
                <a:cubicBezTo>
                  <a:pt x="928" y="649"/>
                  <a:pt x="932" y="649"/>
                  <a:pt x="938" y="649"/>
                </a:cubicBezTo>
                <a:cubicBezTo>
                  <a:pt x="952" y="651"/>
                  <a:pt x="966" y="652"/>
                  <a:pt x="982" y="653"/>
                </a:cubicBezTo>
                <a:cubicBezTo>
                  <a:pt x="997" y="654"/>
                  <a:pt x="1013" y="656"/>
                  <a:pt x="1031" y="657"/>
                </a:cubicBezTo>
                <a:cubicBezTo>
                  <a:pt x="1046" y="658"/>
                  <a:pt x="1059" y="647"/>
                  <a:pt x="1061" y="632"/>
                </a:cubicBezTo>
                <a:cubicBezTo>
                  <a:pt x="1064" y="617"/>
                  <a:pt x="1056" y="602"/>
                  <a:pt x="1041" y="598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3" name="Freeform22"/>
          <p:cNvSpPr/>
          <p:nvPr/>
        </p:nvSpPr>
        <p:spPr bwMode="auto">
          <a:xfrm>
            <a:off x="4557081" y="2517392"/>
            <a:ext cx="145939" cy="147521"/>
          </a:xfrm>
          <a:custGeom>
            <a:avLst/>
            <a:gdLst>
              <a:gd name="T0" fmla="*/ 951 w 1064"/>
              <a:gd name="T1" fmla="*/ 573 h 1077"/>
              <a:gd name="T2" fmla="*/ 936 w 1064"/>
              <a:gd name="T3" fmla="*/ 508 h 1077"/>
              <a:gd name="T4" fmla="*/ 1041 w 1064"/>
              <a:gd name="T5" fmla="*/ 479 h 1077"/>
              <a:gd name="T6" fmla="*/ 982 w 1064"/>
              <a:gd name="T7" fmla="*/ 424 h 1077"/>
              <a:gd name="T8" fmla="*/ 902 w 1064"/>
              <a:gd name="T9" fmla="*/ 371 h 1077"/>
              <a:gd name="T10" fmla="*/ 990 w 1064"/>
              <a:gd name="T11" fmla="*/ 308 h 1077"/>
              <a:gd name="T12" fmla="*/ 915 w 1064"/>
              <a:gd name="T13" fmla="*/ 276 h 1077"/>
              <a:gd name="T14" fmla="*/ 822 w 1064"/>
              <a:gd name="T15" fmla="*/ 255 h 1077"/>
              <a:gd name="T16" fmla="*/ 884 w 1064"/>
              <a:gd name="T17" fmla="*/ 165 h 1077"/>
              <a:gd name="T18" fmla="*/ 803 w 1064"/>
              <a:gd name="T19" fmla="*/ 161 h 1077"/>
              <a:gd name="T20" fmla="*/ 708 w 1064"/>
              <a:gd name="T21" fmla="*/ 172 h 1077"/>
              <a:gd name="T22" fmla="*/ 735 w 1064"/>
              <a:gd name="T23" fmla="*/ 67 h 1077"/>
              <a:gd name="T24" fmla="*/ 658 w 1064"/>
              <a:gd name="T25" fmla="*/ 91 h 1077"/>
              <a:gd name="T26" fmla="*/ 572 w 1064"/>
              <a:gd name="T27" fmla="*/ 134 h 1077"/>
              <a:gd name="T28" fmla="*/ 562 w 1064"/>
              <a:gd name="T29" fmla="*/ 26 h 1077"/>
              <a:gd name="T30" fmla="*/ 497 w 1064"/>
              <a:gd name="T31" fmla="*/ 75 h 1077"/>
              <a:gd name="T32" fmla="*/ 432 w 1064"/>
              <a:gd name="T33" fmla="*/ 144 h 1077"/>
              <a:gd name="T34" fmla="*/ 385 w 1064"/>
              <a:gd name="T35" fmla="*/ 46 h 1077"/>
              <a:gd name="T36" fmla="*/ 341 w 1064"/>
              <a:gd name="T37" fmla="*/ 115 h 1077"/>
              <a:gd name="T38" fmla="*/ 303 w 1064"/>
              <a:gd name="T39" fmla="*/ 203 h 1077"/>
              <a:gd name="T40" fmla="*/ 226 w 1064"/>
              <a:gd name="T41" fmla="*/ 126 h 1077"/>
              <a:gd name="T42" fmla="*/ 208 w 1064"/>
              <a:gd name="T43" fmla="*/ 206 h 1077"/>
              <a:gd name="T44" fmla="*/ 203 w 1064"/>
              <a:gd name="T45" fmla="*/ 301 h 1077"/>
              <a:gd name="T46" fmla="*/ 104 w 1064"/>
              <a:gd name="T47" fmla="*/ 256 h 1077"/>
              <a:gd name="T48" fmla="*/ 114 w 1064"/>
              <a:gd name="T49" fmla="*/ 337 h 1077"/>
              <a:gd name="T50" fmla="*/ 142 w 1064"/>
              <a:gd name="T51" fmla="*/ 428 h 1077"/>
              <a:gd name="T52" fmla="*/ 33 w 1064"/>
              <a:gd name="T53" fmla="*/ 420 h 1077"/>
              <a:gd name="T54" fmla="*/ 70 w 1064"/>
              <a:gd name="T55" fmla="*/ 492 h 1077"/>
              <a:gd name="T56" fmla="*/ 126 w 1064"/>
              <a:gd name="T57" fmla="*/ 538 h 1077"/>
              <a:gd name="T58" fmla="*/ 70 w 1064"/>
              <a:gd name="T59" fmla="*/ 585 h 1077"/>
              <a:gd name="T60" fmla="*/ 33 w 1064"/>
              <a:gd name="T61" fmla="*/ 657 h 1077"/>
              <a:gd name="T62" fmla="*/ 142 w 1064"/>
              <a:gd name="T63" fmla="*/ 648 h 1077"/>
              <a:gd name="T64" fmla="*/ 114 w 1064"/>
              <a:gd name="T65" fmla="*/ 740 h 1077"/>
              <a:gd name="T66" fmla="*/ 104 w 1064"/>
              <a:gd name="T67" fmla="*/ 821 h 1077"/>
              <a:gd name="T68" fmla="*/ 203 w 1064"/>
              <a:gd name="T69" fmla="*/ 775 h 1077"/>
              <a:gd name="T70" fmla="*/ 208 w 1064"/>
              <a:gd name="T71" fmla="*/ 871 h 1077"/>
              <a:gd name="T72" fmla="*/ 226 w 1064"/>
              <a:gd name="T73" fmla="*/ 950 h 1077"/>
              <a:gd name="T74" fmla="*/ 303 w 1064"/>
              <a:gd name="T75" fmla="*/ 874 h 1077"/>
              <a:gd name="T76" fmla="*/ 341 w 1064"/>
              <a:gd name="T77" fmla="*/ 962 h 1077"/>
              <a:gd name="T78" fmla="*/ 385 w 1064"/>
              <a:gd name="T79" fmla="*/ 1030 h 1077"/>
              <a:gd name="T80" fmla="*/ 432 w 1064"/>
              <a:gd name="T81" fmla="*/ 932 h 1077"/>
              <a:gd name="T82" fmla="*/ 497 w 1064"/>
              <a:gd name="T83" fmla="*/ 1002 h 1077"/>
              <a:gd name="T84" fmla="*/ 562 w 1064"/>
              <a:gd name="T85" fmla="*/ 1051 h 1077"/>
              <a:gd name="T86" fmla="*/ 572 w 1064"/>
              <a:gd name="T87" fmla="*/ 943 h 1077"/>
              <a:gd name="T88" fmla="*/ 658 w 1064"/>
              <a:gd name="T89" fmla="*/ 986 h 1077"/>
              <a:gd name="T90" fmla="*/ 735 w 1064"/>
              <a:gd name="T91" fmla="*/ 1010 h 1077"/>
              <a:gd name="T92" fmla="*/ 708 w 1064"/>
              <a:gd name="T93" fmla="*/ 905 h 1077"/>
              <a:gd name="T94" fmla="*/ 803 w 1064"/>
              <a:gd name="T95" fmla="*/ 916 h 1077"/>
              <a:gd name="T96" fmla="*/ 884 w 1064"/>
              <a:gd name="T97" fmla="*/ 911 h 1077"/>
              <a:gd name="T98" fmla="*/ 822 w 1064"/>
              <a:gd name="T99" fmla="*/ 822 h 1077"/>
              <a:gd name="T100" fmla="*/ 915 w 1064"/>
              <a:gd name="T101" fmla="*/ 800 h 1077"/>
              <a:gd name="T102" fmla="*/ 990 w 1064"/>
              <a:gd name="T103" fmla="*/ 768 h 1077"/>
              <a:gd name="T104" fmla="*/ 902 w 1064"/>
              <a:gd name="T105" fmla="*/ 705 h 1077"/>
              <a:gd name="T106" fmla="*/ 982 w 1064"/>
              <a:gd name="T107" fmla="*/ 653 h 1077"/>
              <a:gd name="T108" fmla="*/ 1041 w 1064"/>
              <a:gd name="T109" fmla="*/ 598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64" h="1077">
                <a:moveTo>
                  <a:pt x="1041" y="598"/>
                </a:moveTo>
                <a:cubicBezTo>
                  <a:pt x="1024" y="593"/>
                  <a:pt x="1009" y="589"/>
                  <a:pt x="994" y="585"/>
                </a:cubicBezTo>
                <a:cubicBezTo>
                  <a:pt x="979" y="580"/>
                  <a:pt x="965" y="577"/>
                  <a:pt x="951" y="573"/>
                </a:cubicBezTo>
                <a:cubicBezTo>
                  <a:pt x="946" y="571"/>
                  <a:pt x="941" y="570"/>
                  <a:pt x="936" y="569"/>
                </a:cubicBezTo>
                <a:cubicBezTo>
                  <a:pt x="937" y="559"/>
                  <a:pt x="938" y="549"/>
                  <a:pt x="938" y="538"/>
                </a:cubicBezTo>
                <a:cubicBezTo>
                  <a:pt x="938" y="528"/>
                  <a:pt x="937" y="518"/>
                  <a:pt x="936" y="508"/>
                </a:cubicBezTo>
                <a:cubicBezTo>
                  <a:pt x="941" y="506"/>
                  <a:pt x="946" y="505"/>
                  <a:pt x="951" y="504"/>
                </a:cubicBezTo>
                <a:cubicBezTo>
                  <a:pt x="965" y="500"/>
                  <a:pt x="979" y="496"/>
                  <a:pt x="994" y="492"/>
                </a:cubicBezTo>
                <a:cubicBezTo>
                  <a:pt x="1009" y="488"/>
                  <a:pt x="1024" y="484"/>
                  <a:pt x="1041" y="479"/>
                </a:cubicBezTo>
                <a:cubicBezTo>
                  <a:pt x="1056" y="475"/>
                  <a:pt x="1064" y="460"/>
                  <a:pt x="1061" y="445"/>
                </a:cubicBezTo>
                <a:cubicBezTo>
                  <a:pt x="1059" y="430"/>
                  <a:pt x="1046" y="418"/>
                  <a:pt x="1031" y="420"/>
                </a:cubicBezTo>
                <a:cubicBezTo>
                  <a:pt x="1013" y="421"/>
                  <a:pt x="997" y="422"/>
                  <a:pt x="982" y="424"/>
                </a:cubicBezTo>
                <a:cubicBezTo>
                  <a:pt x="966" y="425"/>
                  <a:pt x="952" y="426"/>
                  <a:pt x="938" y="427"/>
                </a:cubicBezTo>
                <a:cubicBezTo>
                  <a:pt x="932" y="428"/>
                  <a:pt x="928" y="428"/>
                  <a:pt x="923" y="428"/>
                </a:cubicBezTo>
                <a:cubicBezTo>
                  <a:pt x="917" y="409"/>
                  <a:pt x="910" y="389"/>
                  <a:pt x="902" y="371"/>
                </a:cubicBezTo>
                <a:cubicBezTo>
                  <a:pt x="906" y="368"/>
                  <a:pt x="910" y="365"/>
                  <a:pt x="914" y="362"/>
                </a:cubicBezTo>
                <a:cubicBezTo>
                  <a:pt x="926" y="354"/>
                  <a:pt x="937" y="346"/>
                  <a:pt x="950" y="337"/>
                </a:cubicBezTo>
                <a:cubicBezTo>
                  <a:pt x="963" y="328"/>
                  <a:pt x="976" y="318"/>
                  <a:pt x="990" y="308"/>
                </a:cubicBezTo>
                <a:cubicBezTo>
                  <a:pt x="1002" y="299"/>
                  <a:pt x="1005" y="282"/>
                  <a:pt x="998" y="269"/>
                </a:cubicBezTo>
                <a:cubicBezTo>
                  <a:pt x="990" y="256"/>
                  <a:pt x="974" y="250"/>
                  <a:pt x="960" y="256"/>
                </a:cubicBezTo>
                <a:cubicBezTo>
                  <a:pt x="944" y="263"/>
                  <a:pt x="929" y="270"/>
                  <a:pt x="915" y="276"/>
                </a:cubicBezTo>
                <a:cubicBezTo>
                  <a:pt x="901" y="283"/>
                  <a:pt x="888" y="289"/>
                  <a:pt x="875" y="295"/>
                </a:cubicBezTo>
                <a:cubicBezTo>
                  <a:pt x="870" y="297"/>
                  <a:pt x="866" y="299"/>
                  <a:pt x="861" y="301"/>
                </a:cubicBezTo>
                <a:cubicBezTo>
                  <a:pt x="850" y="285"/>
                  <a:pt x="836" y="269"/>
                  <a:pt x="822" y="255"/>
                </a:cubicBezTo>
                <a:cubicBezTo>
                  <a:pt x="825" y="250"/>
                  <a:pt x="828" y="246"/>
                  <a:pt x="831" y="242"/>
                </a:cubicBezTo>
                <a:cubicBezTo>
                  <a:pt x="839" y="230"/>
                  <a:pt x="847" y="218"/>
                  <a:pt x="856" y="206"/>
                </a:cubicBezTo>
                <a:cubicBezTo>
                  <a:pt x="865" y="193"/>
                  <a:pt x="874" y="179"/>
                  <a:pt x="884" y="165"/>
                </a:cubicBezTo>
                <a:cubicBezTo>
                  <a:pt x="893" y="153"/>
                  <a:pt x="889" y="135"/>
                  <a:pt x="878" y="126"/>
                </a:cubicBezTo>
                <a:cubicBezTo>
                  <a:pt x="866" y="116"/>
                  <a:pt x="849" y="116"/>
                  <a:pt x="838" y="126"/>
                </a:cubicBezTo>
                <a:cubicBezTo>
                  <a:pt x="825" y="139"/>
                  <a:pt x="814" y="150"/>
                  <a:pt x="803" y="161"/>
                </a:cubicBezTo>
                <a:cubicBezTo>
                  <a:pt x="792" y="172"/>
                  <a:pt x="781" y="182"/>
                  <a:pt x="771" y="192"/>
                </a:cubicBezTo>
                <a:cubicBezTo>
                  <a:pt x="768" y="196"/>
                  <a:pt x="764" y="199"/>
                  <a:pt x="761" y="203"/>
                </a:cubicBezTo>
                <a:cubicBezTo>
                  <a:pt x="744" y="191"/>
                  <a:pt x="726" y="181"/>
                  <a:pt x="708" y="172"/>
                </a:cubicBezTo>
                <a:cubicBezTo>
                  <a:pt x="709" y="167"/>
                  <a:pt x="710" y="162"/>
                  <a:pt x="712" y="157"/>
                </a:cubicBezTo>
                <a:cubicBezTo>
                  <a:pt x="715" y="144"/>
                  <a:pt x="719" y="130"/>
                  <a:pt x="723" y="115"/>
                </a:cubicBezTo>
                <a:cubicBezTo>
                  <a:pt x="727" y="100"/>
                  <a:pt x="731" y="84"/>
                  <a:pt x="735" y="67"/>
                </a:cubicBezTo>
                <a:cubicBezTo>
                  <a:pt x="739" y="52"/>
                  <a:pt x="730" y="37"/>
                  <a:pt x="716" y="32"/>
                </a:cubicBezTo>
                <a:cubicBezTo>
                  <a:pt x="702" y="27"/>
                  <a:pt x="685" y="33"/>
                  <a:pt x="679" y="46"/>
                </a:cubicBezTo>
                <a:cubicBezTo>
                  <a:pt x="671" y="62"/>
                  <a:pt x="664" y="77"/>
                  <a:pt x="658" y="91"/>
                </a:cubicBezTo>
                <a:cubicBezTo>
                  <a:pt x="651" y="105"/>
                  <a:pt x="645" y="118"/>
                  <a:pt x="639" y="131"/>
                </a:cubicBezTo>
                <a:cubicBezTo>
                  <a:pt x="637" y="135"/>
                  <a:pt x="634" y="140"/>
                  <a:pt x="632" y="144"/>
                </a:cubicBezTo>
                <a:cubicBezTo>
                  <a:pt x="613" y="139"/>
                  <a:pt x="593" y="136"/>
                  <a:pt x="572" y="134"/>
                </a:cubicBezTo>
                <a:cubicBezTo>
                  <a:pt x="572" y="129"/>
                  <a:pt x="571" y="124"/>
                  <a:pt x="571" y="119"/>
                </a:cubicBezTo>
                <a:cubicBezTo>
                  <a:pt x="570" y="105"/>
                  <a:pt x="568" y="90"/>
                  <a:pt x="567" y="75"/>
                </a:cubicBezTo>
                <a:cubicBezTo>
                  <a:pt x="565" y="59"/>
                  <a:pt x="564" y="43"/>
                  <a:pt x="562" y="26"/>
                </a:cubicBezTo>
                <a:cubicBezTo>
                  <a:pt x="561" y="11"/>
                  <a:pt x="547" y="0"/>
                  <a:pt x="532" y="0"/>
                </a:cubicBezTo>
                <a:cubicBezTo>
                  <a:pt x="517" y="0"/>
                  <a:pt x="503" y="11"/>
                  <a:pt x="502" y="26"/>
                </a:cubicBezTo>
                <a:cubicBezTo>
                  <a:pt x="500" y="43"/>
                  <a:pt x="499" y="59"/>
                  <a:pt x="497" y="75"/>
                </a:cubicBezTo>
                <a:cubicBezTo>
                  <a:pt x="496" y="90"/>
                  <a:pt x="494" y="105"/>
                  <a:pt x="493" y="119"/>
                </a:cubicBezTo>
                <a:cubicBezTo>
                  <a:pt x="493" y="124"/>
                  <a:pt x="492" y="129"/>
                  <a:pt x="492" y="134"/>
                </a:cubicBezTo>
                <a:cubicBezTo>
                  <a:pt x="471" y="136"/>
                  <a:pt x="451" y="139"/>
                  <a:pt x="432" y="144"/>
                </a:cubicBezTo>
                <a:cubicBezTo>
                  <a:pt x="430" y="140"/>
                  <a:pt x="428" y="135"/>
                  <a:pt x="425" y="131"/>
                </a:cubicBezTo>
                <a:cubicBezTo>
                  <a:pt x="419" y="118"/>
                  <a:pt x="413" y="105"/>
                  <a:pt x="406" y="91"/>
                </a:cubicBezTo>
                <a:cubicBezTo>
                  <a:pt x="400" y="77"/>
                  <a:pt x="393" y="62"/>
                  <a:pt x="385" y="46"/>
                </a:cubicBezTo>
                <a:cubicBezTo>
                  <a:pt x="379" y="33"/>
                  <a:pt x="362" y="27"/>
                  <a:pt x="348" y="32"/>
                </a:cubicBezTo>
                <a:cubicBezTo>
                  <a:pt x="334" y="37"/>
                  <a:pt x="325" y="52"/>
                  <a:pt x="329" y="67"/>
                </a:cubicBezTo>
                <a:cubicBezTo>
                  <a:pt x="333" y="84"/>
                  <a:pt x="337" y="100"/>
                  <a:pt x="341" y="115"/>
                </a:cubicBezTo>
                <a:cubicBezTo>
                  <a:pt x="345" y="130"/>
                  <a:pt x="349" y="144"/>
                  <a:pt x="352" y="157"/>
                </a:cubicBezTo>
                <a:cubicBezTo>
                  <a:pt x="354" y="162"/>
                  <a:pt x="355" y="167"/>
                  <a:pt x="356" y="172"/>
                </a:cubicBezTo>
                <a:cubicBezTo>
                  <a:pt x="338" y="181"/>
                  <a:pt x="320" y="191"/>
                  <a:pt x="303" y="203"/>
                </a:cubicBezTo>
                <a:cubicBezTo>
                  <a:pt x="300" y="199"/>
                  <a:pt x="296" y="196"/>
                  <a:pt x="293" y="192"/>
                </a:cubicBezTo>
                <a:cubicBezTo>
                  <a:pt x="283" y="182"/>
                  <a:pt x="272" y="172"/>
                  <a:pt x="261" y="161"/>
                </a:cubicBezTo>
                <a:cubicBezTo>
                  <a:pt x="250" y="150"/>
                  <a:pt x="239" y="139"/>
                  <a:pt x="226" y="126"/>
                </a:cubicBezTo>
                <a:cubicBezTo>
                  <a:pt x="215" y="116"/>
                  <a:pt x="198" y="116"/>
                  <a:pt x="186" y="126"/>
                </a:cubicBezTo>
                <a:cubicBezTo>
                  <a:pt x="175" y="135"/>
                  <a:pt x="172" y="153"/>
                  <a:pt x="180" y="165"/>
                </a:cubicBezTo>
                <a:cubicBezTo>
                  <a:pt x="190" y="179"/>
                  <a:pt x="199" y="193"/>
                  <a:pt x="208" y="206"/>
                </a:cubicBezTo>
                <a:cubicBezTo>
                  <a:pt x="217" y="218"/>
                  <a:pt x="225" y="230"/>
                  <a:pt x="233" y="242"/>
                </a:cubicBezTo>
                <a:cubicBezTo>
                  <a:pt x="236" y="246"/>
                  <a:pt x="239" y="250"/>
                  <a:pt x="242" y="255"/>
                </a:cubicBezTo>
                <a:cubicBezTo>
                  <a:pt x="228" y="269"/>
                  <a:pt x="215" y="285"/>
                  <a:pt x="203" y="301"/>
                </a:cubicBezTo>
                <a:cubicBezTo>
                  <a:pt x="198" y="299"/>
                  <a:pt x="194" y="297"/>
                  <a:pt x="189" y="295"/>
                </a:cubicBezTo>
                <a:cubicBezTo>
                  <a:pt x="176" y="289"/>
                  <a:pt x="163" y="283"/>
                  <a:pt x="149" y="276"/>
                </a:cubicBezTo>
                <a:cubicBezTo>
                  <a:pt x="135" y="270"/>
                  <a:pt x="120" y="263"/>
                  <a:pt x="104" y="256"/>
                </a:cubicBezTo>
                <a:cubicBezTo>
                  <a:pt x="90" y="250"/>
                  <a:pt x="74" y="256"/>
                  <a:pt x="66" y="269"/>
                </a:cubicBezTo>
                <a:cubicBezTo>
                  <a:pt x="59" y="282"/>
                  <a:pt x="62" y="299"/>
                  <a:pt x="74" y="308"/>
                </a:cubicBezTo>
                <a:cubicBezTo>
                  <a:pt x="88" y="318"/>
                  <a:pt x="101" y="328"/>
                  <a:pt x="114" y="337"/>
                </a:cubicBezTo>
                <a:cubicBezTo>
                  <a:pt x="127" y="346"/>
                  <a:pt x="139" y="354"/>
                  <a:pt x="150" y="362"/>
                </a:cubicBezTo>
                <a:cubicBezTo>
                  <a:pt x="154" y="365"/>
                  <a:pt x="158" y="368"/>
                  <a:pt x="162" y="371"/>
                </a:cubicBezTo>
                <a:cubicBezTo>
                  <a:pt x="154" y="389"/>
                  <a:pt x="147" y="409"/>
                  <a:pt x="142" y="428"/>
                </a:cubicBezTo>
                <a:cubicBezTo>
                  <a:pt x="137" y="428"/>
                  <a:pt x="132" y="428"/>
                  <a:pt x="126" y="427"/>
                </a:cubicBezTo>
                <a:cubicBezTo>
                  <a:pt x="112" y="426"/>
                  <a:pt x="98" y="425"/>
                  <a:pt x="82" y="424"/>
                </a:cubicBezTo>
                <a:cubicBezTo>
                  <a:pt x="67" y="422"/>
                  <a:pt x="51" y="421"/>
                  <a:pt x="33" y="420"/>
                </a:cubicBezTo>
                <a:cubicBezTo>
                  <a:pt x="18" y="418"/>
                  <a:pt x="5" y="430"/>
                  <a:pt x="3" y="445"/>
                </a:cubicBezTo>
                <a:cubicBezTo>
                  <a:pt x="0" y="460"/>
                  <a:pt x="8" y="475"/>
                  <a:pt x="23" y="479"/>
                </a:cubicBezTo>
                <a:cubicBezTo>
                  <a:pt x="40" y="484"/>
                  <a:pt x="55" y="488"/>
                  <a:pt x="70" y="492"/>
                </a:cubicBezTo>
                <a:cubicBezTo>
                  <a:pt x="85" y="496"/>
                  <a:pt x="99" y="500"/>
                  <a:pt x="113" y="504"/>
                </a:cubicBezTo>
                <a:cubicBezTo>
                  <a:pt x="118" y="505"/>
                  <a:pt x="123" y="506"/>
                  <a:pt x="128" y="508"/>
                </a:cubicBezTo>
                <a:cubicBezTo>
                  <a:pt x="127" y="518"/>
                  <a:pt x="126" y="528"/>
                  <a:pt x="126" y="538"/>
                </a:cubicBezTo>
                <a:cubicBezTo>
                  <a:pt x="126" y="549"/>
                  <a:pt x="127" y="559"/>
                  <a:pt x="128" y="569"/>
                </a:cubicBezTo>
                <a:cubicBezTo>
                  <a:pt x="123" y="570"/>
                  <a:pt x="118" y="571"/>
                  <a:pt x="113" y="573"/>
                </a:cubicBezTo>
                <a:cubicBezTo>
                  <a:pt x="99" y="577"/>
                  <a:pt x="85" y="580"/>
                  <a:pt x="70" y="585"/>
                </a:cubicBezTo>
                <a:cubicBezTo>
                  <a:pt x="55" y="589"/>
                  <a:pt x="40" y="593"/>
                  <a:pt x="23" y="598"/>
                </a:cubicBezTo>
                <a:cubicBezTo>
                  <a:pt x="8" y="602"/>
                  <a:pt x="0" y="617"/>
                  <a:pt x="3" y="632"/>
                </a:cubicBezTo>
                <a:cubicBezTo>
                  <a:pt x="5" y="647"/>
                  <a:pt x="18" y="658"/>
                  <a:pt x="33" y="657"/>
                </a:cubicBezTo>
                <a:cubicBezTo>
                  <a:pt x="51" y="656"/>
                  <a:pt x="67" y="654"/>
                  <a:pt x="82" y="653"/>
                </a:cubicBezTo>
                <a:cubicBezTo>
                  <a:pt x="98" y="652"/>
                  <a:pt x="112" y="651"/>
                  <a:pt x="126" y="649"/>
                </a:cubicBezTo>
                <a:cubicBezTo>
                  <a:pt x="132" y="649"/>
                  <a:pt x="137" y="649"/>
                  <a:pt x="142" y="648"/>
                </a:cubicBezTo>
                <a:cubicBezTo>
                  <a:pt x="147" y="668"/>
                  <a:pt x="154" y="687"/>
                  <a:pt x="162" y="705"/>
                </a:cubicBezTo>
                <a:cubicBezTo>
                  <a:pt x="158" y="708"/>
                  <a:pt x="154" y="711"/>
                  <a:pt x="150" y="714"/>
                </a:cubicBezTo>
                <a:cubicBezTo>
                  <a:pt x="139" y="722"/>
                  <a:pt x="127" y="731"/>
                  <a:pt x="114" y="740"/>
                </a:cubicBezTo>
                <a:cubicBezTo>
                  <a:pt x="101" y="749"/>
                  <a:pt x="88" y="758"/>
                  <a:pt x="74" y="768"/>
                </a:cubicBezTo>
                <a:cubicBezTo>
                  <a:pt x="62" y="777"/>
                  <a:pt x="59" y="794"/>
                  <a:pt x="66" y="808"/>
                </a:cubicBezTo>
                <a:cubicBezTo>
                  <a:pt x="74" y="821"/>
                  <a:pt x="90" y="827"/>
                  <a:pt x="104" y="821"/>
                </a:cubicBezTo>
                <a:cubicBezTo>
                  <a:pt x="120" y="813"/>
                  <a:pt x="135" y="807"/>
                  <a:pt x="149" y="800"/>
                </a:cubicBezTo>
                <a:cubicBezTo>
                  <a:pt x="163" y="794"/>
                  <a:pt x="176" y="788"/>
                  <a:pt x="189" y="782"/>
                </a:cubicBezTo>
                <a:cubicBezTo>
                  <a:pt x="194" y="780"/>
                  <a:pt x="198" y="777"/>
                  <a:pt x="203" y="775"/>
                </a:cubicBezTo>
                <a:cubicBezTo>
                  <a:pt x="215" y="792"/>
                  <a:pt x="228" y="807"/>
                  <a:pt x="242" y="822"/>
                </a:cubicBezTo>
                <a:cubicBezTo>
                  <a:pt x="239" y="826"/>
                  <a:pt x="236" y="830"/>
                  <a:pt x="233" y="835"/>
                </a:cubicBezTo>
                <a:cubicBezTo>
                  <a:pt x="225" y="846"/>
                  <a:pt x="217" y="858"/>
                  <a:pt x="208" y="871"/>
                </a:cubicBezTo>
                <a:cubicBezTo>
                  <a:pt x="199" y="884"/>
                  <a:pt x="190" y="897"/>
                  <a:pt x="180" y="911"/>
                </a:cubicBezTo>
                <a:cubicBezTo>
                  <a:pt x="172" y="924"/>
                  <a:pt x="175" y="941"/>
                  <a:pt x="186" y="951"/>
                </a:cubicBezTo>
                <a:cubicBezTo>
                  <a:pt x="198" y="961"/>
                  <a:pt x="215" y="961"/>
                  <a:pt x="226" y="950"/>
                </a:cubicBezTo>
                <a:cubicBezTo>
                  <a:pt x="239" y="938"/>
                  <a:pt x="250" y="927"/>
                  <a:pt x="261" y="916"/>
                </a:cubicBezTo>
                <a:cubicBezTo>
                  <a:pt x="272" y="905"/>
                  <a:pt x="283" y="894"/>
                  <a:pt x="293" y="885"/>
                </a:cubicBezTo>
                <a:cubicBezTo>
                  <a:pt x="296" y="881"/>
                  <a:pt x="300" y="877"/>
                  <a:pt x="303" y="874"/>
                </a:cubicBezTo>
                <a:cubicBezTo>
                  <a:pt x="320" y="885"/>
                  <a:pt x="338" y="896"/>
                  <a:pt x="356" y="905"/>
                </a:cubicBezTo>
                <a:cubicBezTo>
                  <a:pt x="355" y="909"/>
                  <a:pt x="354" y="914"/>
                  <a:pt x="352" y="919"/>
                </a:cubicBezTo>
                <a:cubicBezTo>
                  <a:pt x="349" y="933"/>
                  <a:pt x="345" y="947"/>
                  <a:pt x="341" y="962"/>
                </a:cubicBezTo>
                <a:cubicBezTo>
                  <a:pt x="337" y="977"/>
                  <a:pt x="333" y="993"/>
                  <a:pt x="329" y="1010"/>
                </a:cubicBezTo>
                <a:cubicBezTo>
                  <a:pt x="325" y="1024"/>
                  <a:pt x="334" y="1039"/>
                  <a:pt x="348" y="1044"/>
                </a:cubicBezTo>
                <a:cubicBezTo>
                  <a:pt x="362" y="1050"/>
                  <a:pt x="379" y="1044"/>
                  <a:pt x="385" y="1030"/>
                </a:cubicBezTo>
                <a:cubicBezTo>
                  <a:pt x="393" y="1014"/>
                  <a:pt x="400" y="1000"/>
                  <a:pt x="406" y="986"/>
                </a:cubicBezTo>
                <a:cubicBezTo>
                  <a:pt x="413" y="972"/>
                  <a:pt x="419" y="958"/>
                  <a:pt x="425" y="946"/>
                </a:cubicBezTo>
                <a:cubicBezTo>
                  <a:pt x="428" y="941"/>
                  <a:pt x="430" y="937"/>
                  <a:pt x="432" y="932"/>
                </a:cubicBezTo>
                <a:cubicBezTo>
                  <a:pt x="451" y="937"/>
                  <a:pt x="471" y="941"/>
                  <a:pt x="492" y="943"/>
                </a:cubicBezTo>
                <a:cubicBezTo>
                  <a:pt x="492" y="948"/>
                  <a:pt x="493" y="953"/>
                  <a:pt x="493" y="958"/>
                </a:cubicBezTo>
                <a:cubicBezTo>
                  <a:pt x="494" y="972"/>
                  <a:pt x="496" y="986"/>
                  <a:pt x="497" y="1002"/>
                </a:cubicBezTo>
                <a:cubicBezTo>
                  <a:pt x="499" y="1017"/>
                  <a:pt x="500" y="1033"/>
                  <a:pt x="502" y="1051"/>
                </a:cubicBezTo>
                <a:cubicBezTo>
                  <a:pt x="503" y="1066"/>
                  <a:pt x="517" y="1077"/>
                  <a:pt x="532" y="1077"/>
                </a:cubicBezTo>
                <a:cubicBezTo>
                  <a:pt x="547" y="1077"/>
                  <a:pt x="561" y="1066"/>
                  <a:pt x="562" y="1051"/>
                </a:cubicBezTo>
                <a:cubicBezTo>
                  <a:pt x="564" y="1033"/>
                  <a:pt x="565" y="1017"/>
                  <a:pt x="567" y="1002"/>
                </a:cubicBezTo>
                <a:cubicBezTo>
                  <a:pt x="568" y="986"/>
                  <a:pt x="570" y="972"/>
                  <a:pt x="571" y="958"/>
                </a:cubicBezTo>
                <a:cubicBezTo>
                  <a:pt x="571" y="953"/>
                  <a:pt x="572" y="948"/>
                  <a:pt x="572" y="943"/>
                </a:cubicBezTo>
                <a:cubicBezTo>
                  <a:pt x="593" y="941"/>
                  <a:pt x="613" y="937"/>
                  <a:pt x="632" y="932"/>
                </a:cubicBezTo>
                <a:cubicBezTo>
                  <a:pt x="634" y="937"/>
                  <a:pt x="637" y="941"/>
                  <a:pt x="639" y="946"/>
                </a:cubicBezTo>
                <a:cubicBezTo>
                  <a:pt x="645" y="958"/>
                  <a:pt x="651" y="972"/>
                  <a:pt x="658" y="986"/>
                </a:cubicBezTo>
                <a:cubicBezTo>
                  <a:pt x="664" y="1000"/>
                  <a:pt x="671" y="1014"/>
                  <a:pt x="679" y="1030"/>
                </a:cubicBezTo>
                <a:cubicBezTo>
                  <a:pt x="685" y="1044"/>
                  <a:pt x="702" y="1050"/>
                  <a:pt x="716" y="1044"/>
                </a:cubicBezTo>
                <a:cubicBezTo>
                  <a:pt x="730" y="1039"/>
                  <a:pt x="739" y="1024"/>
                  <a:pt x="735" y="1010"/>
                </a:cubicBezTo>
                <a:cubicBezTo>
                  <a:pt x="731" y="993"/>
                  <a:pt x="727" y="977"/>
                  <a:pt x="723" y="962"/>
                </a:cubicBezTo>
                <a:cubicBezTo>
                  <a:pt x="719" y="947"/>
                  <a:pt x="715" y="933"/>
                  <a:pt x="712" y="919"/>
                </a:cubicBezTo>
                <a:cubicBezTo>
                  <a:pt x="710" y="914"/>
                  <a:pt x="709" y="909"/>
                  <a:pt x="708" y="905"/>
                </a:cubicBezTo>
                <a:cubicBezTo>
                  <a:pt x="726" y="896"/>
                  <a:pt x="744" y="885"/>
                  <a:pt x="761" y="874"/>
                </a:cubicBezTo>
                <a:cubicBezTo>
                  <a:pt x="764" y="877"/>
                  <a:pt x="768" y="881"/>
                  <a:pt x="771" y="885"/>
                </a:cubicBezTo>
                <a:cubicBezTo>
                  <a:pt x="781" y="894"/>
                  <a:pt x="792" y="905"/>
                  <a:pt x="803" y="916"/>
                </a:cubicBezTo>
                <a:cubicBezTo>
                  <a:pt x="814" y="927"/>
                  <a:pt x="825" y="938"/>
                  <a:pt x="838" y="950"/>
                </a:cubicBezTo>
                <a:cubicBezTo>
                  <a:pt x="849" y="961"/>
                  <a:pt x="866" y="961"/>
                  <a:pt x="878" y="951"/>
                </a:cubicBezTo>
                <a:cubicBezTo>
                  <a:pt x="889" y="941"/>
                  <a:pt x="893" y="924"/>
                  <a:pt x="884" y="911"/>
                </a:cubicBezTo>
                <a:cubicBezTo>
                  <a:pt x="874" y="897"/>
                  <a:pt x="865" y="884"/>
                  <a:pt x="856" y="871"/>
                </a:cubicBezTo>
                <a:cubicBezTo>
                  <a:pt x="847" y="858"/>
                  <a:pt x="839" y="846"/>
                  <a:pt x="831" y="835"/>
                </a:cubicBezTo>
                <a:cubicBezTo>
                  <a:pt x="828" y="830"/>
                  <a:pt x="825" y="826"/>
                  <a:pt x="822" y="822"/>
                </a:cubicBezTo>
                <a:cubicBezTo>
                  <a:pt x="836" y="807"/>
                  <a:pt x="849" y="792"/>
                  <a:pt x="861" y="775"/>
                </a:cubicBezTo>
                <a:cubicBezTo>
                  <a:pt x="866" y="777"/>
                  <a:pt x="870" y="780"/>
                  <a:pt x="875" y="782"/>
                </a:cubicBezTo>
                <a:cubicBezTo>
                  <a:pt x="888" y="788"/>
                  <a:pt x="901" y="794"/>
                  <a:pt x="915" y="800"/>
                </a:cubicBezTo>
                <a:cubicBezTo>
                  <a:pt x="929" y="807"/>
                  <a:pt x="944" y="813"/>
                  <a:pt x="960" y="821"/>
                </a:cubicBezTo>
                <a:cubicBezTo>
                  <a:pt x="974" y="827"/>
                  <a:pt x="990" y="821"/>
                  <a:pt x="998" y="808"/>
                </a:cubicBezTo>
                <a:cubicBezTo>
                  <a:pt x="1005" y="794"/>
                  <a:pt x="1002" y="777"/>
                  <a:pt x="990" y="768"/>
                </a:cubicBezTo>
                <a:cubicBezTo>
                  <a:pt x="976" y="758"/>
                  <a:pt x="963" y="749"/>
                  <a:pt x="950" y="740"/>
                </a:cubicBezTo>
                <a:cubicBezTo>
                  <a:pt x="937" y="731"/>
                  <a:pt x="926" y="722"/>
                  <a:pt x="914" y="714"/>
                </a:cubicBezTo>
                <a:cubicBezTo>
                  <a:pt x="910" y="711"/>
                  <a:pt x="906" y="708"/>
                  <a:pt x="902" y="705"/>
                </a:cubicBezTo>
                <a:cubicBezTo>
                  <a:pt x="910" y="687"/>
                  <a:pt x="917" y="668"/>
                  <a:pt x="923" y="648"/>
                </a:cubicBezTo>
                <a:cubicBezTo>
                  <a:pt x="928" y="649"/>
                  <a:pt x="932" y="649"/>
                  <a:pt x="938" y="649"/>
                </a:cubicBezTo>
                <a:cubicBezTo>
                  <a:pt x="952" y="651"/>
                  <a:pt x="966" y="652"/>
                  <a:pt x="982" y="653"/>
                </a:cubicBezTo>
                <a:cubicBezTo>
                  <a:pt x="997" y="654"/>
                  <a:pt x="1013" y="656"/>
                  <a:pt x="1031" y="657"/>
                </a:cubicBezTo>
                <a:cubicBezTo>
                  <a:pt x="1046" y="658"/>
                  <a:pt x="1059" y="647"/>
                  <a:pt x="1061" y="632"/>
                </a:cubicBezTo>
                <a:cubicBezTo>
                  <a:pt x="1064" y="617"/>
                  <a:pt x="1056" y="602"/>
                  <a:pt x="1041" y="598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9" name="Freeform23"/>
          <p:cNvSpPr/>
          <p:nvPr/>
        </p:nvSpPr>
        <p:spPr bwMode="auto">
          <a:xfrm>
            <a:off x="4890965" y="2316713"/>
            <a:ext cx="145939" cy="147521"/>
          </a:xfrm>
          <a:custGeom>
            <a:avLst/>
            <a:gdLst>
              <a:gd name="T0" fmla="*/ 951 w 1064"/>
              <a:gd name="T1" fmla="*/ 573 h 1077"/>
              <a:gd name="T2" fmla="*/ 936 w 1064"/>
              <a:gd name="T3" fmla="*/ 508 h 1077"/>
              <a:gd name="T4" fmla="*/ 1041 w 1064"/>
              <a:gd name="T5" fmla="*/ 479 h 1077"/>
              <a:gd name="T6" fmla="*/ 982 w 1064"/>
              <a:gd name="T7" fmla="*/ 424 h 1077"/>
              <a:gd name="T8" fmla="*/ 902 w 1064"/>
              <a:gd name="T9" fmla="*/ 371 h 1077"/>
              <a:gd name="T10" fmla="*/ 990 w 1064"/>
              <a:gd name="T11" fmla="*/ 308 h 1077"/>
              <a:gd name="T12" fmla="*/ 915 w 1064"/>
              <a:gd name="T13" fmla="*/ 276 h 1077"/>
              <a:gd name="T14" fmla="*/ 822 w 1064"/>
              <a:gd name="T15" fmla="*/ 255 h 1077"/>
              <a:gd name="T16" fmla="*/ 884 w 1064"/>
              <a:gd name="T17" fmla="*/ 165 h 1077"/>
              <a:gd name="T18" fmla="*/ 803 w 1064"/>
              <a:gd name="T19" fmla="*/ 161 h 1077"/>
              <a:gd name="T20" fmla="*/ 708 w 1064"/>
              <a:gd name="T21" fmla="*/ 172 h 1077"/>
              <a:gd name="T22" fmla="*/ 735 w 1064"/>
              <a:gd name="T23" fmla="*/ 67 h 1077"/>
              <a:gd name="T24" fmla="*/ 658 w 1064"/>
              <a:gd name="T25" fmla="*/ 91 h 1077"/>
              <a:gd name="T26" fmla="*/ 572 w 1064"/>
              <a:gd name="T27" fmla="*/ 134 h 1077"/>
              <a:gd name="T28" fmla="*/ 562 w 1064"/>
              <a:gd name="T29" fmla="*/ 26 h 1077"/>
              <a:gd name="T30" fmla="*/ 497 w 1064"/>
              <a:gd name="T31" fmla="*/ 75 h 1077"/>
              <a:gd name="T32" fmla="*/ 432 w 1064"/>
              <a:gd name="T33" fmla="*/ 144 h 1077"/>
              <a:gd name="T34" fmla="*/ 385 w 1064"/>
              <a:gd name="T35" fmla="*/ 46 h 1077"/>
              <a:gd name="T36" fmla="*/ 341 w 1064"/>
              <a:gd name="T37" fmla="*/ 115 h 1077"/>
              <a:gd name="T38" fmla="*/ 303 w 1064"/>
              <a:gd name="T39" fmla="*/ 203 h 1077"/>
              <a:gd name="T40" fmla="*/ 226 w 1064"/>
              <a:gd name="T41" fmla="*/ 126 h 1077"/>
              <a:gd name="T42" fmla="*/ 208 w 1064"/>
              <a:gd name="T43" fmla="*/ 206 h 1077"/>
              <a:gd name="T44" fmla="*/ 203 w 1064"/>
              <a:gd name="T45" fmla="*/ 301 h 1077"/>
              <a:gd name="T46" fmla="*/ 104 w 1064"/>
              <a:gd name="T47" fmla="*/ 256 h 1077"/>
              <a:gd name="T48" fmla="*/ 114 w 1064"/>
              <a:gd name="T49" fmla="*/ 337 h 1077"/>
              <a:gd name="T50" fmla="*/ 142 w 1064"/>
              <a:gd name="T51" fmla="*/ 428 h 1077"/>
              <a:gd name="T52" fmla="*/ 33 w 1064"/>
              <a:gd name="T53" fmla="*/ 420 h 1077"/>
              <a:gd name="T54" fmla="*/ 70 w 1064"/>
              <a:gd name="T55" fmla="*/ 492 h 1077"/>
              <a:gd name="T56" fmla="*/ 126 w 1064"/>
              <a:gd name="T57" fmla="*/ 538 h 1077"/>
              <a:gd name="T58" fmla="*/ 70 w 1064"/>
              <a:gd name="T59" fmla="*/ 585 h 1077"/>
              <a:gd name="T60" fmla="*/ 33 w 1064"/>
              <a:gd name="T61" fmla="*/ 657 h 1077"/>
              <a:gd name="T62" fmla="*/ 142 w 1064"/>
              <a:gd name="T63" fmla="*/ 648 h 1077"/>
              <a:gd name="T64" fmla="*/ 114 w 1064"/>
              <a:gd name="T65" fmla="*/ 740 h 1077"/>
              <a:gd name="T66" fmla="*/ 104 w 1064"/>
              <a:gd name="T67" fmla="*/ 821 h 1077"/>
              <a:gd name="T68" fmla="*/ 203 w 1064"/>
              <a:gd name="T69" fmla="*/ 775 h 1077"/>
              <a:gd name="T70" fmla="*/ 208 w 1064"/>
              <a:gd name="T71" fmla="*/ 871 h 1077"/>
              <a:gd name="T72" fmla="*/ 226 w 1064"/>
              <a:gd name="T73" fmla="*/ 950 h 1077"/>
              <a:gd name="T74" fmla="*/ 303 w 1064"/>
              <a:gd name="T75" fmla="*/ 874 h 1077"/>
              <a:gd name="T76" fmla="*/ 341 w 1064"/>
              <a:gd name="T77" fmla="*/ 962 h 1077"/>
              <a:gd name="T78" fmla="*/ 385 w 1064"/>
              <a:gd name="T79" fmla="*/ 1030 h 1077"/>
              <a:gd name="T80" fmla="*/ 432 w 1064"/>
              <a:gd name="T81" fmla="*/ 932 h 1077"/>
              <a:gd name="T82" fmla="*/ 497 w 1064"/>
              <a:gd name="T83" fmla="*/ 1002 h 1077"/>
              <a:gd name="T84" fmla="*/ 562 w 1064"/>
              <a:gd name="T85" fmla="*/ 1051 h 1077"/>
              <a:gd name="T86" fmla="*/ 572 w 1064"/>
              <a:gd name="T87" fmla="*/ 943 h 1077"/>
              <a:gd name="T88" fmla="*/ 658 w 1064"/>
              <a:gd name="T89" fmla="*/ 986 h 1077"/>
              <a:gd name="T90" fmla="*/ 735 w 1064"/>
              <a:gd name="T91" fmla="*/ 1010 h 1077"/>
              <a:gd name="T92" fmla="*/ 708 w 1064"/>
              <a:gd name="T93" fmla="*/ 905 h 1077"/>
              <a:gd name="T94" fmla="*/ 803 w 1064"/>
              <a:gd name="T95" fmla="*/ 916 h 1077"/>
              <a:gd name="T96" fmla="*/ 884 w 1064"/>
              <a:gd name="T97" fmla="*/ 911 h 1077"/>
              <a:gd name="T98" fmla="*/ 822 w 1064"/>
              <a:gd name="T99" fmla="*/ 822 h 1077"/>
              <a:gd name="T100" fmla="*/ 915 w 1064"/>
              <a:gd name="T101" fmla="*/ 800 h 1077"/>
              <a:gd name="T102" fmla="*/ 990 w 1064"/>
              <a:gd name="T103" fmla="*/ 768 h 1077"/>
              <a:gd name="T104" fmla="*/ 902 w 1064"/>
              <a:gd name="T105" fmla="*/ 705 h 1077"/>
              <a:gd name="T106" fmla="*/ 982 w 1064"/>
              <a:gd name="T107" fmla="*/ 653 h 1077"/>
              <a:gd name="T108" fmla="*/ 1041 w 1064"/>
              <a:gd name="T109" fmla="*/ 598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64" h="1077">
                <a:moveTo>
                  <a:pt x="1041" y="598"/>
                </a:moveTo>
                <a:cubicBezTo>
                  <a:pt x="1024" y="593"/>
                  <a:pt x="1009" y="589"/>
                  <a:pt x="994" y="585"/>
                </a:cubicBezTo>
                <a:cubicBezTo>
                  <a:pt x="979" y="580"/>
                  <a:pt x="965" y="577"/>
                  <a:pt x="951" y="573"/>
                </a:cubicBezTo>
                <a:cubicBezTo>
                  <a:pt x="946" y="571"/>
                  <a:pt x="941" y="570"/>
                  <a:pt x="936" y="569"/>
                </a:cubicBezTo>
                <a:cubicBezTo>
                  <a:pt x="937" y="559"/>
                  <a:pt x="938" y="549"/>
                  <a:pt x="938" y="538"/>
                </a:cubicBezTo>
                <a:cubicBezTo>
                  <a:pt x="938" y="528"/>
                  <a:pt x="937" y="518"/>
                  <a:pt x="936" y="508"/>
                </a:cubicBezTo>
                <a:cubicBezTo>
                  <a:pt x="941" y="506"/>
                  <a:pt x="946" y="505"/>
                  <a:pt x="951" y="504"/>
                </a:cubicBezTo>
                <a:cubicBezTo>
                  <a:pt x="965" y="500"/>
                  <a:pt x="979" y="496"/>
                  <a:pt x="994" y="492"/>
                </a:cubicBezTo>
                <a:cubicBezTo>
                  <a:pt x="1009" y="488"/>
                  <a:pt x="1024" y="484"/>
                  <a:pt x="1041" y="479"/>
                </a:cubicBezTo>
                <a:cubicBezTo>
                  <a:pt x="1056" y="475"/>
                  <a:pt x="1064" y="460"/>
                  <a:pt x="1061" y="445"/>
                </a:cubicBezTo>
                <a:cubicBezTo>
                  <a:pt x="1059" y="430"/>
                  <a:pt x="1046" y="418"/>
                  <a:pt x="1031" y="420"/>
                </a:cubicBezTo>
                <a:cubicBezTo>
                  <a:pt x="1013" y="421"/>
                  <a:pt x="997" y="422"/>
                  <a:pt x="982" y="424"/>
                </a:cubicBezTo>
                <a:cubicBezTo>
                  <a:pt x="966" y="425"/>
                  <a:pt x="952" y="426"/>
                  <a:pt x="938" y="427"/>
                </a:cubicBezTo>
                <a:cubicBezTo>
                  <a:pt x="932" y="428"/>
                  <a:pt x="928" y="428"/>
                  <a:pt x="923" y="428"/>
                </a:cubicBezTo>
                <a:cubicBezTo>
                  <a:pt x="917" y="409"/>
                  <a:pt x="910" y="389"/>
                  <a:pt x="902" y="371"/>
                </a:cubicBezTo>
                <a:cubicBezTo>
                  <a:pt x="906" y="368"/>
                  <a:pt x="910" y="365"/>
                  <a:pt x="914" y="362"/>
                </a:cubicBezTo>
                <a:cubicBezTo>
                  <a:pt x="926" y="354"/>
                  <a:pt x="937" y="346"/>
                  <a:pt x="950" y="337"/>
                </a:cubicBezTo>
                <a:cubicBezTo>
                  <a:pt x="963" y="328"/>
                  <a:pt x="976" y="318"/>
                  <a:pt x="990" y="308"/>
                </a:cubicBezTo>
                <a:cubicBezTo>
                  <a:pt x="1002" y="299"/>
                  <a:pt x="1005" y="282"/>
                  <a:pt x="998" y="269"/>
                </a:cubicBezTo>
                <a:cubicBezTo>
                  <a:pt x="990" y="256"/>
                  <a:pt x="974" y="250"/>
                  <a:pt x="960" y="256"/>
                </a:cubicBezTo>
                <a:cubicBezTo>
                  <a:pt x="944" y="263"/>
                  <a:pt x="929" y="270"/>
                  <a:pt x="915" y="276"/>
                </a:cubicBezTo>
                <a:cubicBezTo>
                  <a:pt x="901" y="283"/>
                  <a:pt x="888" y="289"/>
                  <a:pt x="875" y="295"/>
                </a:cubicBezTo>
                <a:cubicBezTo>
                  <a:pt x="870" y="297"/>
                  <a:pt x="866" y="299"/>
                  <a:pt x="861" y="301"/>
                </a:cubicBezTo>
                <a:cubicBezTo>
                  <a:pt x="850" y="285"/>
                  <a:pt x="836" y="269"/>
                  <a:pt x="822" y="255"/>
                </a:cubicBezTo>
                <a:cubicBezTo>
                  <a:pt x="825" y="250"/>
                  <a:pt x="828" y="246"/>
                  <a:pt x="831" y="242"/>
                </a:cubicBezTo>
                <a:cubicBezTo>
                  <a:pt x="839" y="230"/>
                  <a:pt x="847" y="218"/>
                  <a:pt x="856" y="206"/>
                </a:cubicBezTo>
                <a:cubicBezTo>
                  <a:pt x="865" y="193"/>
                  <a:pt x="874" y="179"/>
                  <a:pt x="884" y="165"/>
                </a:cubicBezTo>
                <a:cubicBezTo>
                  <a:pt x="893" y="153"/>
                  <a:pt x="889" y="135"/>
                  <a:pt x="878" y="126"/>
                </a:cubicBezTo>
                <a:cubicBezTo>
                  <a:pt x="866" y="116"/>
                  <a:pt x="849" y="116"/>
                  <a:pt x="838" y="126"/>
                </a:cubicBezTo>
                <a:cubicBezTo>
                  <a:pt x="825" y="139"/>
                  <a:pt x="814" y="150"/>
                  <a:pt x="803" y="161"/>
                </a:cubicBezTo>
                <a:cubicBezTo>
                  <a:pt x="792" y="172"/>
                  <a:pt x="781" y="182"/>
                  <a:pt x="771" y="192"/>
                </a:cubicBezTo>
                <a:cubicBezTo>
                  <a:pt x="768" y="196"/>
                  <a:pt x="764" y="199"/>
                  <a:pt x="761" y="203"/>
                </a:cubicBezTo>
                <a:cubicBezTo>
                  <a:pt x="744" y="191"/>
                  <a:pt x="726" y="181"/>
                  <a:pt x="708" y="172"/>
                </a:cubicBezTo>
                <a:cubicBezTo>
                  <a:pt x="709" y="167"/>
                  <a:pt x="710" y="162"/>
                  <a:pt x="712" y="157"/>
                </a:cubicBezTo>
                <a:cubicBezTo>
                  <a:pt x="715" y="144"/>
                  <a:pt x="719" y="130"/>
                  <a:pt x="723" y="115"/>
                </a:cubicBezTo>
                <a:cubicBezTo>
                  <a:pt x="727" y="100"/>
                  <a:pt x="731" y="84"/>
                  <a:pt x="735" y="67"/>
                </a:cubicBezTo>
                <a:cubicBezTo>
                  <a:pt x="739" y="52"/>
                  <a:pt x="730" y="37"/>
                  <a:pt x="716" y="32"/>
                </a:cubicBezTo>
                <a:cubicBezTo>
                  <a:pt x="702" y="27"/>
                  <a:pt x="685" y="33"/>
                  <a:pt x="679" y="46"/>
                </a:cubicBezTo>
                <a:cubicBezTo>
                  <a:pt x="671" y="62"/>
                  <a:pt x="664" y="77"/>
                  <a:pt x="658" y="91"/>
                </a:cubicBezTo>
                <a:cubicBezTo>
                  <a:pt x="651" y="105"/>
                  <a:pt x="645" y="118"/>
                  <a:pt x="639" y="131"/>
                </a:cubicBezTo>
                <a:cubicBezTo>
                  <a:pt x="637" y="135"/>
                  <a:pt x="634" y="140"/>
                  <a:pt x="632" y="144"/>
                </a:cubicBezTo>
                <a:cubicBezTo>
                  <a:pt x="613" y="139"/>
                  <a:pt x="593" y="136"/>
                  <a:pt x="572" y="134"/>
                </a:cubicBezTo>
                <a:cubicBezTo>
                  <a:pt x="572" y="129"/>
                  <a:pt x="571" y="124"/>
                  <a:pt x="571" y="119"/>
                </a:cubicBezTo>
                <a:cubicBezTo>
                  <a:pt x="570" y="105"/>
                  <a:pt x="568" y="90"/>
                  <a:pt x="567" y="75"/>
                </a:cubicBezTo>
                <a:cubicBezTo>
                  <a:pt x="565" y="59"/>
                  <a:pt x="564" y="43"/>
                  <a:pt x="562" y="26"/>
                </a:cubicBezTo>
                <a:cubicBezTo>
                  <a:pt x="561" y="11"/>
                  <a:pt x="547" y="0"/>
                  <a:pt x="532" y="0"/>
                </a:cubicBezTo>
                <a:cubicBezTo>
                  <a:pt x="517" y="0"/>
                  <a:pt x="503" y="11"/>
                  <a:pt x="502" y="26"/>
                </a:cubicBezTo>
                <a:cubicBezTo>
                  <a:pt x="500" y="43"/>
                  <a:pt x="499" y="59"/>
                  <a:pt x="497" y="75"/>
                </a:cubicBezTo>
                <a:cubicBezTo>
                  <a:pt x="496" y="90"/>
                  <a:pt x="494" y="105"/>
                  <a:pt x="493" y="119"/>
                </a:cubicBezTo>
                <a:cubicBezTo>
                  <a:pt x="493" y="124"/>
                  <a:pt x="492" y="129"/>
                  <a:pt x="492" y="134"/>
                </a:cubicBezTo>
                <a:cubicBezTo>
                  <a:pt x="471" y="136"/>
                  <a:pt x="451" y="139"/>
                  <a:pt x="432" y="144"/>
                </a:cubicBezTo>
                <a:cubicBezTo>
                  <a:pt x="430" y="140"/>
                  <a:pt x="428" y="135"/>
                  <a:pt x="425" y="131"/>
                </a:cubicBezTo>
                <a:cubicBezTo>
                  <a:pt x="419" y="118"/>
                  <a:pt x="413" y="105"/>
                  <a:pt x="406" y="91"/>
                </a:cubicBezTo>
                <a:cubicBezTo>
                  <a:pt x="400" y="77"/>
                  <a:pt x="393" y="62"/>
                  <a:pt x="385" y="46"/>
                </a:cubicBezTo>
                <a:cubicBezTo>
                  <a:pt x="379" y="33"/>
                  <a:pt x="362" y="27"/>
                  <a:pt x="348" y="32"/>
                </a:cubicBezTo>
                <a:cubicBezTo>
                  <a:pt x="334" y="37"/>
                  <a:pt x="325" y="52"/>
                  <a:pt x="329" y="67"/>
                </a:cubicBezTo>
                <a:cubicBezTo>
                  <a:pt x="333" y="84"/>
                  <a:pt x="337" y="100"/>
                  <a:pt x="341" y="115"/>
                </a:cubicBezTo>
                <a:cubicBezTo>
                  <a:pt x="345" y="130"/>
                  <a:pt x="349" y="144"/>
                  <a:pt x="352" y="157"/>
                </a:cubicBezTo>
                <a:cubicBezTo>
                  <a:pt x="354" y="162"/>
                  <a:pt x="355" y="167"/>
                  <a:pt x="356" y="172"/>
                </a:cubicBezTo>
                <a:cubicBezTo>
                  <a:pt x="338" y="181"/>
                  <a:pt x="320" y="191"/>
                  <a:pt x="303" y="203"/>
                </a:cubicBezTo>
                <a:cubicBezTo>
                  <a:pt x="300" y="199"/>
                  <a:pt x="296" y="196"/>
                  <a:pt x="293" y="192"/>
                </a:cubicBezTo>
                <a:cubicBezTo>
                  <a:pt x="283" y="182"/>
                  <a:pt x="272" y="172"/>
                  <a:pt x="261" y="161"/>
                </a:cubicBezTo>
                <a:cubicBezTo>
                  <a:pt x="250" y="150"/>
                  <a:pt x="239" y="139"/>
                  <a:pt x="226" y="126"/>
                </a:cubicBezTo>
                <a:cubicBezTo>
                  <a:pt x="215" y="116"/>
                  <a:pt x="198" y="116"/>
                  <a:pt x="186" y="126"/>
                </a:cubicBezTo>
                <a:cubicBezTo>
                  <a:pt x="175" y="135"/>
                  <a:pt x="172" y="153"/>
                  <a:pt x="180" y="165"/>
                </a:cubicBezTo>
                <a:cubicBezTo>
                  <a:pt x="190" y="179"/>
                  <a:pt x="199" y="193"/>
                  <a:pt x="208" y="206"/>
                </a:cubicBezTo>
                <a:cubicBezTo>
                  <a:pt x="217" y="218"/>
                  <a:pt x="225" y="230"/>
                  <a:pt x="233" y="242"/>
                </a:cubicBezTo>
                <a:cubicBezTo>
                  <a:pt x="236" y="246"/>
                  <a:pt x="239" y="250"/>
                  <a:pt x="242" y="255"/>
                </a:cubicBezTo>
                <a:cubicBezTo>
                  <a:pt x="228" y="269"/>
                  <a:pt x="215" y="285"/>
                  <a:pt x="203" y="301"/>
                </a:cubicBezTo>
                <a:cubicBezTo>
                  <a:pt x="198" y="299"/>
                  <a:pt x="194" y="297"/>
                  <a:pt x="189" y="295"/>
                </a:cubicBezTo>
                <a:cubicBezTo>
                  <a:pt x="176" y="289"/>
                  <a:pt x="163" y="283"/>
                  <a:pt x="149" y="276"/>
                </a:cubicBezTo>
                <a:cubicBezTo>
                  <a:pt x="135" y="270"/>
                  <a:pt x="120" y="263"/>
                  <a:pt x="104" y="256"/>
                </a:cubicBezTo>
                <a:cubicBezTo>
                  <a:pt x="90" y="250"/>
                  <a:pt x="74" y="256"/>
                  <a:pt x="66" y="269"/>
                </a:cubicBezTo>
                <a:cubicBezTo>
                  <a:pt x="59" y="282"/>
                  <a:pt x="62" y="299"/>
                  <a:pt x="74" y="308"/>
                </a:cubicBezTo>
                <a:cubicBezTo>
                  <a:pt x="88" y="318"/>
                  <a:pt x="101" y="328"/>
                  <a:pt x="114" y="337"/>
                </a:cubicBezTo>
                <a:cubicBezTo>
                  <a:pt x="127" y="346"/>
                  <a:pt x="139" y="354"/>
                  <a:pt x="150" y="362"/>
                </a:cubicBezTo>
                <a:cubicBezTo>
                  <a:pt x="154" y="365"/>
                  <a:pt x="158" y="368"/>
                  <a:pt x="162" y="371"/>
                </a:cubicBezTo>
                <a:cubicBezTo>
                  <a:pt x="154" y="389"/>
                  <a:pt x="147" y="409"/>
                  <a:pt x="142" y="428"/>
                </a:cubicBezTo>
                <a:cubicBezTo>
                  <a:pt x="137" y="428"/>
                  <a:pt x="132" y="428"/>
                  <a:pt x="126" y="427"/>
                </a:cubicBezTo>
                <a:cubicBezTo>
                  <a:pt x="112" y="426"/>
                  <a:pt x="98" y="425"/>
                  <a:pt x="82" y="424"/>
                </a:cubicBezTo>
                <a:cubicBezTo>
                  <a:pt x="67" y="422"/>
                  <a:pt x="51" y="421"/>
                  <a:pt x="33" y="420"/>
                </a:cubicBezTo>
                <a:cubicBezTo>
                  <a:pt x="18" y="418"/>
                  <a:pt x="5" y="430"/>
                  <a:pt x="3" y="445"/>
                </a:cubicBezTo>
                <a:cubicBezTo>
                  <a:pt x="0" y="460"/>
                  <a:pt x="8" y="475"/>
                  <a:pt x="23" y="479"/>
                </a:cubicBezTo>
                <a:cubicBezTo>
                  <a:pt x="40" y="484"/>
                  <a:pt x="55" y="488"/>
                  <a:pt x="70" y="492"/>
                </a:cubicBezTo>
                <a:cubicBezTo>
                  <a:pt x="85" y="496"/>
                  <a:pt x="99" y="500"/>
                  <a:pt x="113" y="504"/>
                </a:cubicBezTo>
                <a:cubicBezTo>
                  <a:pt x="118" y="505"/>
                  <a:pt x="123" y="506"/>
                  <a:pt x="128" y="508"/>
                </a:cubicBezTo>
                <a:cubicBezTo>
                  <a:pt x="127" y="518"/>
                  <a:pt x="126" y="528"/>
                  <a:pt x="126" y="538"/>
                </a:cubicBezTo>
                <a:cubicBezTo>
                  <a:pt x="126" y="549"/>
                  <a:pt x="127" y="559"/>
                  <a:pt x="128" y="569"/>
                </a:cubicBezTo>
                <a:cubicBezTo>
                  <a:pt x="123" y="570"/>
                  <a:pt x="118" y="571"/>
                  <a:pt x="113" y="573"/>
                </a:cubicBezTo>
                <a:cubicBezTo>
                  <a:pt x="99" y="577"/>
                  <a:pt x="85" y="580"/>
                  <a:pt x="70" y="585"/>
                </a:cubicBezTo>
                <a:cubicBezTo>
                  <a:pt x="55" y="589"/>
                  <a:pt x="40" y="593"/>
                  <a:pt x="23" y="598"/>
                </a:cubicBezTo>
                <a:cubicBezTo>
                  <a:pt x="8" y="602"/>
                  <a:pt x="0" y="617"/>
                  <a:pt x="3" y="632"/>
                </a:cubicBezTo>
                <a:cubicBezTo>
                  <a:pt x="5" y="647"/>
                  <a:pt x="18" y="658"/>
                  <a:pt x="33" y="657"/>
                </a:cubicBezTo>
                <a:cubicBezTo>
                  <a:pt x="51" y="656"/>
                  <a:pt x="67" y="654"/>
                  <a:pt x="82" y="653"/>
                </a:cubicBezTo>
                <a:cubicBezTo>
                  <a:pt x="98" y="652"/>
                  <a:pt x="112" y="651"/>
                  <a:pt x="126" y="649"/>
                </a:cubicBezTo>
                <a:cubicBezTo>
                  <a:pt x="132" y="649"/>
                  <a:pt x="137" y="649"/>
                  <a:pt x="142" y="648"/>
                </a:cubicBezTo>
                <a:cubicBezTo>
                  <a:pt x="147" y="668"/>
                  <a:pt x="154" y="687"/>
                  <a:pt x="162" y="705"/>
                </a:cubicBezTo>
                <a:cubicBezTo>
                  <a:pt x="158" y="708"/>
                  <a:pt x="154" y="711"/>
                  <a:pt x="150" y="714"/>
                </a:cubicBezTo>
                <a:cubicBezTo>
                  <a:pt x="139" y="722"/>
                  <a:pt x="127" y="731"/>
                  <a:pt x="114" y="740"/>
                </a:cubicBezTo>
                <a:cubicBezTo>
                  <a:pt x="101" y="749"/>
                  <a:pt x="88" y="758"/>
                  <a:pt x="74" y="768"/>
                </a:cubicBezTo>
                <a:cubicBezTo>
                  <a:pt x="62" y="777"/>
                  <a:pt x="59" y="794"/>
                  <a:pt x="66" y="808"/>
                </a:cubicBezTo>
                <a:cubicBezTo>
                  <a:pt x="74" y="821"/>
                  <a:pt x="90" y="827"/>
                  <a:pt x="104" y="821"/>
                </a:cubicBezTo>
                <a:cubicBezTo>
                  <a:pt x="120" y="813"/>
                  <a:pt x="135" y="807"/>
                  <a:pt x="149" y="800"/>
                </a:cubicBezTo>
                <a:cubicBezTo>
                  <a:pt x="163" y="794"/>
                  <a:pt x="176" y="788"/>
                  <a:pt x="189" y="782"/>
                </a:cubicBezTo>
                <a:cubicBezTo>
                  <a:pt x="194" y="780"/>
                  <a:pt x="198" y="777"/>
                  <a:pt x="203" y="775"/>
                </a:cubicBezTo>
                <a:cubicBezTo>
                  <a:pt x="215" y="792"/>
                  <a:pt x="228" y="807"/>
                  <a:pt x="242" y="822"/>
                </a:cubicBezTo>
                <a:cubicBezTo>
                  <a:pt x="239" y="826"/>
                  <a:pt x="236" y="830"/>
                  <a:pt x="233" y="835"/>
                </a:cubicBezTo>
                <a:cubicBezTo>
                  <a:pt x="225" y="846"/>
                  <a:pt x="217" y="858"/>
                  <a:pt x="208" y="871"/>
                </a:cubicBezTo>
                <a:cubicBezTo>
                  <a:pt x="199" y="884"/>
                  <a:pt x="190" y="897"/>
                  <a:pt x="180" y="911"/>
                </a:cubicBezTo>
                <a:cubicBezTo>
                  <a:pt x="172" y="924"/>
                  <a:pt x="175" y="941"/>
                  <a:pt x="186" y="951"/>
                </a:cubicBezTo>
                <a:cubicBezTo>
                  <a:pt x="198" y="961"/>
                  <a:pt x="215" y="961"/>
                  <a:pt x="226" y="950"/>
                </a:cubicBezTo>
                <a:cubicBezTo>
                  <a:pt x="239" y="938"/>
                  <a:pt x="250" y="927"/>
                  <a:pt x="261" y="916"/>
                </a:cubicBezTo>
                <a:cubicBezTo>
                  <a:pt x="272" y="905"/>
                  <a:pt x="283" y="894"/>
                  <a:pt x="293" y="885"/>
                </a:cubicBezTo>
                <a:cubicBezTo>
                  <a:pt x="296" y="881"/>
                  <a:pt x="300" y="877"/>
                  <a:pt x="303" y="874"/>
                </a:cubicBezTo>
                <a:cubicBezTo>
                  <a:pt x="320" y="885"/>
                  <a:pt x="338" y="896"/>
                  <a:pt x="356" y="905"/>
                </a:cubicBezTo>
                <a:cubicBezTo>
                  <a:pt x="355" y="909"/>
                  <a:pt x="354" y="914"/>
                  <a:pt x="352" y="919"/>
                </a:cubicBezTo>
                <a:cubicBezTo>
                  <a:pt x="349" y="933"/>
                  <a:pt x="345" y="947"/>
                  <a:pt x="341" y="962"/>
                </a:cubicBezTo>
                <a:cubicBezTo>
                  <a:pt x="337" y="977"/>
                  <a:pt x="333" y="993"/>
                  <a:pt x="329" y="1010"/>
                </a:cubicBezTo>
                <a:cubicBezTo>
                  <a:pt x="325" y="1024"/>
                  <a:pt x="334" y="1039"/>
                  <a:pt x="348" y="1044"/>
                </a:cubicBezTo>
                <a:cubicBezTo>
                  <a:pt x="362" y="1050"/>
                  <a:pt x="379" y="1044"/>
                  <a:pt x="385" y="1030"/>
                </a:cubicBezTo>
                <a:cubicBezTo>
                  <a:pt x="393" y="1014"/>
                  <a:pt x="400" y="1000"/>
                  <a:pt x="406" y="986"/>
                </a:cubicBezTo>
                <a:cubicBezTo>
                  <a:pt x="413" y="972"/>
                  <a:pt x="419" y="958"/>
                  <a:pt x="425" y="946"/>
                </a:cubicBezTo>
                <a:cubicBezTo>
                  <a:pt x="428" y="941"/>
                  <a:pt x="430" y="937"/>
                  <a:pt x="432" y="932"/>
                </a:cubicBezTo>
                <a:cubicBezTo>
                  <a:pt x="451" y="937"/>
                  <a:pt x="471" y="941"/>
                  <a:pt x="492" y="943"/>
                </a:cubicBezTo>
                <a:cubicBezTo>
                  <a:pt x="492" y="948"/>
                  <a:pt x="493" y="953"/>
                  <a:pt x="493" y="958"/>
                </a:cubicBezTo>
                <a:cubicBezTo>
                  <a:pt x="494" y="972"/>
                  <a:pt x="496" y="986"/>
                  <a:pt x="497" y="1002"/>
                </a:cubicBezTo>
                <a:cubicBezTo>
                  <a:pt x="499" y="1017"/>
                  <a:pt x="500" y="1033"/>
                  <a:pt x="502" y="1051"/>
                </a:cubicBezTo>
                <a:cubicBezTo>
                  <a:pt x="503" y="1066"/>
                  <a:pt x="517" y="1077"/>
                  <a:pt x="532" y="1077"/>
                </a:cubicBezTo>
                <a:cubicBezTo>
                  <a:pt x="547" y="1077"/>
                  <a:pt x="561" y="1066"/>
                  <a:pt x="562" y="1051"/>
                </a:cubicBezTo>
                <a:cubicBezTo>
                  <a:pt x="564" y="1033"/>
                  <a:pt x="565" y="1017"/>
                  <a:pt x="567" y="1002"/>
                </a:cubicBezTo>
                <a:cubicBezTo>
                  <a:pt x="568" y="986"/>
                  <a:pt x="570" y="972"/>
                  <a:pt x="571" y="958"/>
                </a:cubicBezTo>
                <a:cubicBezTo>
                  <a:pt x="571" y="953"/>
                  <a:pt x="572" y="948"/>
                  <a:pt x="572" y="943"/>
                </a:cubicBezTo>
                <a:cubicBezTo>
                  <a:pt x="593" y="941"/>
                  <a:pt x="613" y="937"/>
                  <a:pt x="632" y="932"/>
                </a:cubicBezTo>
                <a:cubicBezTo>
                  <a:pt x="634" y="937"/>
                  <a:pt x="637" y="941"/>
                  <a:pt x="639" y="946"/>
                </a:cubicBezTo>
                <a:cubicBezTo>
                  <a:pt x="645" y="958"/>
                  <a:pt x="651" y="972"/>
                  <a:pt x="658" y="986"/>
                </a:cubicBezTo>
                <a:cubicBezTo>
                  <a:pt x="664" y="1000"/>
                  <a:pt x="671" y="1014"/>
                  <a:pt x="679" y="1030"/>
                </a:cubicBezTo>
                <a:cubicBezTo>
                  <a:pt x="685" y="1044"/>
                  <a:pt x="702" y="1050"/>
                  <a:pt x="716" y="1044"/>
                </a:cubicBezTo>
                <a:cubicBezTo>
                  <a:pt x="730" y="1039"/>
                  <a:pt x="739" y="1024"/>
                  <a:pt x="735" y="1010"/>
                </a:cubicBezTo>
                <a:cubicBezTo>
                  <a:pt x="731" y="993"/>
                  <a:pt x="727" y="977"/>
                  <a:pt x="723" y="962"/>
                </a:cubicBezTo>
                <a:cubicBezTo>
                  <a:pt x="719" y="947"/>
                  <a:pt x="715" y="933"/>
                  <a:pt x="712" y="919"/>
                </a:cubicBezTo>
                <a:cubicBezTo>
                  <a:pt x="710" y="914"/>
                  <a:pt x="709" y="909"/>
                  <a:pt x="708" y="905"/>
                </a:cubicBezTo>
                <a:cubicBezTo>
                  <a:pt x="726" y="896"/>
                  <a:pt x="744" y="885"/>
                  <a:pt x="761" y="874"/>
                </a:cubicBezTo>
                <a:cubicBezTo>
                  <a:pt x="764" y="877"/>
                  <a:pt x="768" y="881"/>
                  <a:pt x="771" y="885"/>
                </a:cubicBezTo>
                <a:cubicBezTo>
                  <a:pt x="781" y="894"/>
                  <a:pt x="792" y="905"/>
                  <a:pt x="803" y="916"/>
                </a:cubicBezTo>
                <a:cubicBezTo>
                  <a:pt x="814" y="927"/>
                  <a:pt x="825" y="938"/>
                  <a:pt x="838" y="950"/>
                </a:cubicBezTo>
                <a:cubicBezTo>
                  <a:pt x="849" y="961"/>
                  <a:pt x="866" y="961"/>
                  <a:pt x="878" y="951"/>
                </a:cubicBezTo>
                <a:cubicBezTo>
                  <a:pt x="889" y="941"/>
                  <a:pt x="893" y="924"/>
                  <a:pt x="884" y="911"/>
                </a:cubicBezTo>
                <a:cubicBezTo>
                  <a:pt x="874" y="897"/>
                  <a:pt x="865" y="884"/>
                  <a:pt x="856" y="871"/>
                </a:cubicBezTo>
                <a:cubicBezTo>
                  <a:pt x="847" y="858"/>
                  <a:pt x="839" y="846"/>
                  <a:pt x="831" y="835"/>
                </a:cubicBezTo>
                <a:cubicBezTo>
                  <a:pt x="828" y="830"/>
                  <a:pt x="825" y="826"/>
                  <a:pt x="822" y="822"/>
                </a:cubicBezTo>
                <a:cubicBezTo>
                  <a:pt x="836" y="807"/>
                  <a:pt x="849" y="792"/>
                  <a:pt x="861" y="775"/>
                </a:cubicBezTo>
                <a:cubicBezTo>
                  <a:pt x="866" y="777"/>
                  <a:pt x="870" y="780"/>
                  <a:pt x="875" y="782"/>
                </a:cubicBezTo>
                <a:cubicBezTo>
                  <a:pt x="888" y="788"/>
                  <a:pt x="901" y="794"/>
                  <a:pt x="915" y="800"/>
                </a:cubicBezTo>
                <a:cubicBezTo>
                  <a:pt x="929" y="807"/>
                  <a:pt x="944" y="813"/>
                  <a:pt x="960" y="821"/>
                </a:cubicBezTo>
                <a:cubicBezTo>
                  <a:pt x="974" y="827"/>
                  <a:pt x="990" y="821"/>
                  <a:pt x="998" y="808"/>
                </a:cubicBezTo>
                <a:cubicBezTo>
                  <a:pt x="1005" y="794"/>
                  <a:pt x="1002" y="777"/>
                  <a:pt x="990" y="768"/>
                </a:cubicBezTo>
                <a:cubicBezTo>
                  <a:pt x="976" y="758"/>
                  <a:pt x="963" y="749"/>
                  <a:pt x="950" y="740"/>
                </a:cubicBezTo>
                <a:cubicBezTo>
                  <a:pt x="937" y="731"/>
                  <a:pt x="926" y="722"/>
                  <a:pt x="914" y="714"/>
                </a:cubicBezTo>
                <a:cubicBezTo>
                  <a:pt x="910" y="711"/>
                  <a:pt x="906" y="708"/>
                  <a:pt x="902" y="705"/>
                </a:cubicBezTo>
                <a:cubicBezTo>
                  <a:pt x="910" y="687"/>
                  <a:pt x="917" y="668"/>
                  <a:pt x="923" y="648"/>
                </a:cubicBezTo>
                <a:cubicBezTo>
                  <a:pt x="928" y="649"/>
                  <a:pt x="932" y="649"/>
                  <a:pt x="938" y="649"/>
                </a:cubicBezTo>
                <a:cubicBezTo>
                  <a:pt x="952" y="651"/>
                  <a:pt x="966" y="652"/>
                  <a:pt x="982" y="653"/>
                </a:cubicBezTo>
                <a:cubicBezTo>
                  <a:pt x="997" y="654"/>
                  <a:pt x="1013" y="656"/>
                  <a:pt x="1031" y="657"/>
                </a:cubicBezTo>
                <a:cubicBezTo>
                  <a:pt x="1046" y="658"/>
                  <a:pt x="1059" y="647"/>
                  <a:pt x="1061" y="632"/>
                </a:cubicBezTo>
                <a:cubicBezTo>
                  <a:pt x="1064" y="617"/>
                  <a:pt x="1056" y="602"/>
                  <a:pt x="1041" y="598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00" name="Freeform24"/>
          <p:cNvSpPr/>
          <p:nvPr/>
        </p:nvSpPr>
        <p:spPr bwMode="auto">
          <a:xfrm>
            <a:off x="7257339" y="2174830"/>
            <a:ext cx="145939" cy="147521"/>
          </a:xfrm>
          <a:custGeom>
            <a:avLst/>
            <a:gdLst>
              <a:gd name="T0" fmla="*/ 951 w 1064"/>
              <a:gd name="T1" fmla="*/ 573 h 1077"/>
              <a:gd name="T2" fmla="*/ 936 w 1064"/>
              <a:gd name="T3" fmla="*/ 508 h 1077"/>
              <a:gd name="T4" fmla="*/ 1041 w 1064"/>
              <a:gd name="T5" fmla="*/ 479 h 1077"/>
              <a:gd name="T6" fmla="*/ 982 w 1064"/>
              <a:gd name="T7" fmla="*/ 424 h 1077"/>
              <a:gd name="T8" fmla="*/ 902 w 1064"/>
              <a:gd name="T9" fmla="*/ 371 h 1077"/>
              <a:gd name="T10" fmla="*/ 990 w 1064"/>
              <a:gd name="T11" fmla="*/ 308 h 1077"/>
              <a:gd name="T12" fmla="*/ 915 w 1064"/>
              <a:gd name="T13" fmla="*/ 276 h 1077"/>
              <a:gd name="T14" fmla="*/ 822 w 1064"/>
              <a:gd name="T15" fmla="*/ 255 h 1077"/>
              <a:gd name="T16" fmla="*/ 884 w 1064"/>
              <a:gd name="T17" fmla="*/ 165 h 1077"/>
              <a:gd name="T18" fmla="*/ 803 w 1064"/>
              <a:gd name="T19" fmla="*/ 161 h 1077"/>
              <a:gd name="T20" fmla="*/ 708 w 1064"/>
              <a:gd name="T21" fmla="*/ 172 h 1077"/>
              <a:gd name="T22" fmla="*/ 735 w 1064"/>
              <a:gd name="T23" fmla="*/ 67 h 1077"/>
              <a:gd name="T24" fmla="*/ 658 w 1064"/>
              <a:gd name="T25" fmla="*/ 91 h 1077"/>
              <a:gd name="T26" fmla="*/ 572 w 1064"/>
              <a:gd name="T27" fmla="*/ 134 h 1077"/>
              <a:gd name="T28" fmla="*/ 562 w 1064"/>
              <a:gd name="T29" fmla="*/ 26 h 1077"/>
              <a:gd name="T30" fmla="*/ 497 w 1064"/>
              <a:gd name="T31" fmla="*/ 75 h 1077"/>
              <a:gd name="T32" fmla="*/ 432 w 1064"/>
              <a:gd name="T33" fmla="*/ 144 h 1077"/>
              <a:gd name="T34" fmla="*/ 385 w 1064"/>
              <a:gd name="T35" fmla="*/ 46 h 1077"/>
              <a:gd name="T36" fmla="*/ 341 w 1064"/>
              <a:gd name="T37" fmla="*/ 115 h 1077"/>
              <a:gd name="T38" fmla="*/ 303 w 1064"/>
              <a:gd name="T39" fmla="*/ 203 h 1077"/>
              <a:gd name="T40" fmla="*/ 226 w 1064"/>
              <a:gd name="T41" fmla="*/ 126 h 1077"/>
              <a:gd name="T42" fmla="*/ 208 w 1064"/>
              <a:gd name="T43" fmla="*/ 206 h 1077"/>
              <a:gd name="T44" fmla="*/ 203 w 1064"/>
              <a:gd name="T45" fmla="*/ 301 h 1077"/>
              <a:gd name="T46" fmla="*/ 104 w 1064"/>
              <a:gd name="T47" fmla="*/ 256 h 1077"/>
              <a:gd name="T48" fmla="*/ 114 w 1064"/>
              <a:gd name="T49" fmla="*/ 337 h 1077"/>
              <a:gd name="T50" fmla="*/ 142 w 1064"/>
              <a:gd name="T51" fmla="*/ 428 h 1077"/>
              <a:gd name="T52" fmla="*/ 33 w 1064"/>
              <a:gd name="T53" fmla="*/ 420 h 1077"/>
              <a:gd name="T54" fmla="*/ 70 w 1064"/>
              <a:gd name="T55" fmla="*/ 492 h 1077"/>
              <a:gd name="T56" fmla="*/ 126 w 1064"/>
              <a:gd name="T57" fmla="*/ 538 h 1077"/>
              <a:gd name="T58" fmla="*/ 70 w 1064"/>
              <a:gd name="T59" fmla="*/ 585 h 1077"/>
              <a:gd name="T60" fmla="*/ 33 w 1064"/>
              <a:gd name="T61" fmla="*/ 657 h 1077"/>
              <a:gd name="T62" fmla="*/ 142 w 1064"/>
              <a:gd name="T63" fmla="*/ 648 h 1077"/>
              <a:gd name="T64" fmla="*/ 114 w 1064"/>
              <a:gd name="T65" fmla="*/ 740 h 1077"/>
              <a:gd name="T66" fmla="*/ 104 w 1064"/>
              <a:gd name="T67" fmla="*/ 821 h 1077"/>
              <a:gd name="T68" fmla="*/ 203 w 1064"/>
              <a:gd name="T69" fmla="*/ 775 h 1077"/>
              <a:gd name="T70" fmla="*/ 208 w 1064"/>
              <a:gd name="T71" fmla="*/ 871 h 1077"/>
              <a:gd name="T72" fmla="*/ 226 w 1064"/>
              <a:gd name="T73" fmla="*/ 950 h 1077"/>
              <a:gd name="T74" fmla="*/ 303 w 1064"/>
              <a:gd name="T75" fmla="*/ 874 h 1077"/>
              <a:gd name="T76" fmla="*/ 341 w 1064"/>
              <a:gd name="T77" fmla="*/ 962 h 1077"/>
              <a:gd name="T78" fmla="*/ 385 w 1064"/>
              <a:gd name="T79" fmla="*/ 1030 h 1077"/>
              <a:gd name="T80" fmla="*/ 432 w 1064"/>
              <a:gd name="T81" fmla="*/ 932 h 1077"/>
              <a:gd name="T82" fmla="*/ 497 w 1064"/>
              <a:gd name="T83" fmla="*/ 1002 h 1077"/>
              <a:gd name="T84" fmla="*/ 562 w 1064"/>
              <a:gd name="T85" fmla="*/ 1051 h 1077"/>
              <a:gd name="T86" fmla="*/ 572 w 1064"/>
              <a:gd name="T87" fmla="*/ 943 h 1077"/>
              <a:gd name="T88" fmla="*/ 658 w 1064"/>
              <a:gd name="T89" fmla="*/ 986 h 1077"/>
              <a:gd name="T90" fmla="*/ 735 w 1064"/>
              <a:gd name="T91" fmla="*/ 1010 h 1077"/>
              <a:gd name="T92" fmla="*/ 708 w 1064"/>
              <a:gd name="T93" fmla="*/ 905 h 1077"/>
              <a:gd name="T94" fmla="*/ 803 w 1064"/>
              <a:gd name="T95" fmla="*/ 916 h 1077"/>
              <a:gd name="T96" fmla="*/ 884 w 1064"/>
              <a:gd name="T97" fmla="*/ 911 h 1077"/>
              <a:gd name="T98" fmla="*/ 822 w 1064"/>
              <a:gd name="T99" fmla="*/ 822 h 1077"/>
              <a:gd name="T100" fmla="*/ 915 w 1064"/>
              <a:gd name="T101" fmla="*/ 800 h 1077"/>
              <a:gd name="T102" fmla="*/ 990 w 1064"/>
              <a:gd name="T103" fmla="*/ 768 h 1077"/>
              <a:gd name="T104" fmla="*/ 902 w 1064"/>
              <a:gd name="T105" fmla="*/ 705 h 1077"/>
              <a:gd name="T106" fmla="*/ 982 w 1064"/>
              <a:gd name="T107" fmla="*/ 653 h 1077"/>
              <a:gd name="T108" fmla="*/ 1041 w 1064"/>
              <a:gd name="T109" fmla="*/ 598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64" h="1077">
                <a:moveTo>
                  <a:pt x="1041" y="598"/>
                </a:moveTo>
                <a:cubicBezTo>
                  <a:pt x="1024" y="593"/>
                  <a:pt x="1009" y="589"/>
                  <a:pt x="994" y="585"/>
                </a:cubicBezTo>
                <a:cubicBezTo>
                  <a:pt x="979" y="580"/>
                  <a:pt x="965" y="577"/>
                  <a:pt x="951" y="573"/>
                </a:cubicBezTo>
                <a:cubicBezTo>
                  <a:pt x="946" y="571"/>
                  <a:pt x="941" y="570"/>
                  <a:pt x="936" y="569"/>
                </a:cubicBezTo>
                <a:cubicBezTo>
                  <a:pt x="937" y="559"/>
                  <a:pt x="938" y="549"/>
                  <a:pt x="938" y="538"/>
                </a:cubicBezTo>
                <a:cubicBezTo>
                  <a:pt x="938" y="528"/>
                  <a:pt x="937" y="518"/>
                  <a:pt x="936" y="508"/>
                </a:cubicBezTo>
                <a:cubicBezTo>
                  <a:pt x="941" y="506"/>
                  <a:pt x="946" y="505"/>
                  <a:pt x="951" y="504"/>
                </a:cubicBezTo>
                <a:cubicBezTo>
                  <a:pt x="965" y="500"/>
                  <a:pt x="979" y="496"/>
                  <a:pt x="994" y="492"/>
                </a:cubicBezTo>
                <a:cubicBezTo>
                  <a:pt x="1009" y="488"/>
                  <a:pt x="1024" y="484"/>
                  <a:pt x="1041" y="479"/>
                </a:cubicBezTo>
                <a:cubicBezTo>
                  <a:pt x="1056" y="475"/>
                  <a:pt x="1064" y="460"/>
                  <a:pt x="1061" y="445"/>
                </a:cubicBezTo>
                <a:cubicBezTo>
                  <a:pt x="1059" y="430"/>
                  <a:pt x="1046" y="418"/>
                  <a:pt x="1031" y="420"/>
                </a:cubicBezTo>
                <a:cubicBezTo>
                  <a:pt x="1013" y="421"/>
                  <a:pt x="997" y="422"/>
                  <a:pt x="982" y="424"/>
                </a:cubicBezTo>
                <a:cubicBezTo>
                  <a:pt x="966" y="425"/>
                  <a:pt x="952" y="426"/>
                  <a:pt x="938" y="427"/>
                </a:cubicBezTo>
                <a:cubicBezTo>
                  <a:pt x="932" y="428"/>
                  <a:pt x="928" y="428"/>
                  <a:pt x="923" y="428"/>
                </a:cubicBezTo>
                <a:cubicBezTo>
                  <a:pt x="917" y="409"/>
                  <a:pt x="910" y="389"/>
                  <a:pt x="902" y="371"/>
                </a:cubicBezTo>
                <a:cubicBezTo>
                  <a:pt x="906" y="368"/>
                  <a:pt x="910" y="365"/>
                  <a:pt x="914" y="362"/>
                </a:cubicBezTo>
                <a:cubicBezTo>
                  <a:pt x="926" y="354"/>
                  <a:pt x="937" y="346"/>
                  <a:pt x="950" y="337"/>
                </a:cubicBezTo>
                <a:cubicBezTo>
                  <a:pt x="963" y="328"/>
                  <a:pt x="976" y="318"/>
                  <a:pt x="990" y="308"/>
                </a:cubicBezTo>
                <a:cubicBezTo>
                  <a:pt x="1002" y="299"/>
                  <a:pt x="1005" y="282"/>
                  <a:pt x="998" y="269"/>
                </a:cubicBezTo>
                <a:cubicBezTo>
                  <a:pt x="990" y="256"/>
                  <a:pt x="974" y="250"/>
                  <a:pt x="960" y="256"/>
                </a:cubicBezTo>
                <a:cubicBezTo>
                  <a:pt x="944" y="263"/>
                  <a:pt x="929" y="270"/>
                  <a:pt x="915" y="276"/>
                </a:cubicBezTo>
                <a:cubicBezTo>
                  <a:pt x="901" y="283"/>
                  <a:pt x="888" y="289"/>
                  <a:pt x="875" y="295"/>
                </a:cubicBezTo>
                <a:cubicBezTo>
                  <a:pt x="870" y="297"/>
                  <a:pt x="866" y="299"/>
                  <a:pt x="861" y="301"/>
                </a:cubicBezTo>
                <a:cubicBezTo>
                  <a:pt x="850" y="285"/>
                  <a:pt x="836" y="269"/>
                  <a:pt x="822" y="255"/>
                </a:cubicBezTo>
                <a:cubicBezTo>
                  <a:pt x="825" y="250"/>
                  <a:pt x="828" y="246"/>
                  <a:pt x="831" y="242"/>
                </a:cubicBezTo>
                <a:cubicBezTo>
                  <a:pt x="839" y="230"/>
                  <a:pt x="847" y="218"/>
                  <a:pt x="856" y="206"/>
                </a:cubicBezTo>
                <a:cubicBezTo>
                  <a:pt x="865" y="193"/>
                  <a:pt x="874" y="179"/>
                  <a:pt x="884" y="165"/>
                </a:cubicBezTo>
                <a:cubicBezTo>
                  <a:pt x="893" y="153"/>
                  <a:pt x="889" y="135"/>
                  <a:pt x="878" y="126"/>
                </a:cubicBezTo>
                <a:cubicBezTo>
                  <a:pt x="866" y="116"/>
                  <a:pt x="849" y="116"/>
                  <a:pt x="838" y="126"/>
                </a:cubicBezTo>
                <a:cubicBezTo>
                  <a:pt x="825" y="139"/>
                  <a:pt x="814" y="150"/>
                  <a:pt x="803" y="161"/>
                </a:cubicBezTo>
                <a:cubicBezTo>
                  <a:pt x="792" y="172"/>
                  <a:pt x="781" y="182"/>
                  <a:pt x="771" y="192"/>
                </a:cubicBezTo>
                <a:cubicBezTo>
                  <a:pt x="768" y="196"/>
                  <a:pt x="764" y="199"/>
                  <a:pt x="761" y="203"/>
                </a:cubicBezTo>
                <a:cubicBezTo>
                  <a:pt x="744" y="191"/>
                  <a:pt x="726" y="181"/>
                  <a:pt x="708" y="172"/>
                </a:cubicBezTo>
                <a:cubicBezTo>
                  <a:pt x="709" y="167"/>
                  <a:pt x="710" y="162"/>
                  <a:pt x="712" y="157"/>
                </a:cubicBezTo>
                <a:cubicBezTo>
                  <a:pt x="715" y="144"/>
                  <a:pt x="719" y="130"/>
                  <a:pt x="723" y="115"/>
                </a:cubicBezTo>
                <a:cubicBezTo>
                  <a:pt x="727" y="100"/>
                  <a:pt x="731" y="84"/>
                  <a:pt x="735" y="67"/>
                </a:cubicBezTo>
                <a:cubicBezTo>
                  <a:pt x="739" y="52"/>
                  <a:pt x="730" y="37"/>
                  <a:pt x="716" y="32"/>
                </a:cubicBezTo>
                <a:cubicBezTo>
                  <a:pt x="702" y="27"/>
                  <a:pt x="685" y="33"/>
                  <a:pt x="679" y="46"/>
                </a:cubicBezTo>
                <a:cubicBezTo>
                  <a:pt x="671" y="62"/>
                  <a:pt x="664" y="77"/>
                  <a:pt x="658" y="91"/>
                </a:cubicBezTo>
                <a:cubicBezTo>
                  <a:pt x="651" y="105"/>
                  <a:pt x="645" y="118"/>
                  <a:pt x="639" y="131"/>
                </a:cubicBezTo>
                <a:cubicBezTo>
                  <a:pt x="637" y="135"/>
                  <a:pt x="634" y="140"/>
                  <a:pt x="632" y="144"/>
                </a:cubicBezTo>
                <a:cubicBezTo>
                  <a:pt x="613" y="139"/>
                  <a:pt x="593" y="136"/>
                  <a:pt x="572" y="134"/>
                </a:cubicBezTo>
                <a:cubicBezTo>
                  <a:pt x="572" y="129"/>
                  <a:pt x="571" y="124"/>
                  <a:pt x="571" y="119"/>
                </a:cubicBezTo>
                <a:cubicBezTo>
                  <a:pt x="570" y="105"/>
                  <a:pt x="568" y="90"/>
                  <a:pt x="567" y="75"/>
                </a:cubicBezTo>
                <a:cubicBezTo>
                  <a:pt x="565" y="59"/>
                  <a:pt x="564" y="43"/>
                  <a:pt x="562" y="26"/>
                </a:cubicBezTo>
                <a:cubicBezTo>
                  <a:pt x="561" y="11"/>
                  <a:pt x="547" y="0"/>
                  <a:pt x="532" y="0"/>
                </a:cubicBezTo>
                <a:cubicBezTo>
                  <a:pt x="517" y="0"/>
                  <a:pt x="503" y="11"/>
                  <a:pt x="502" y="26"/>
                </a:cubicBezTo>
                <a:cubicBezTo>
                  <a:pt x="500" y="43"/>
                  <a:pt x="499" y="59"/>
                  <a:pt x="497" y="75"/>
                </a:cubicBezTo>
                <a:cubicBezTo>
                  <a:pt x="496" y="90"/>
                  <a:pt x="494" y="105"/>
                  <a:pt x="493" y="119"/>
                </a:cubicBezTo>
                <a:cubicBezTo>
                  <a:pt x="493" y="124"/>
                  <a:pt x="492" y="129"/>
                  <a:pt x="492" y="134"/>
                </a:cubicBezTo>
                <a:cubicBezTo>
                  <a:pt x="471" y="136"/>
                  <a:pt x="451" y="139"/>
                  <a:pt x="432" y="144"/>
                </a:cubicBezTo>
                <a:cubicBezTo>
                  <a:pt x="430" y="140"/>
                  <a:pt x="428" y="135"/>
                  <a:pt x="425" y="131"/>
                </a:cubicBezTo>
                <a:cubicBezTo>
                  <a:pt x="419" y="118"/>
                  <a:pt x="413" y="105"/>
                  <a:pt x="406" y="91"/>
                </a:cubicBezTo>
                <a:cubicBezTo>
                  <a:pt x="400" y="77"/>
                  <a:pt x="393" y="62"/>
                  <a:pt x="385" y="46"/>
                </a:cubicBezTo>
                <a:cubicBezTo>
                  <a:pt x="379" y="33"/>
                  <a:pt x="362" y="27"/>
                  <a:pt x="348" y="32"/>
                </a:cubicBezTo>
                <a:cubicBezTo>
                  <a:pt x="334" y="37"/>
                  <a:pt x="325" y="52"/>
                  <a:pt x="329" y="67"/>
                </a:cubicBezTo>
                <a:cubicBezTo>
                  <a:pt x="333" y="84"/>
                  <a:pt x="337" y="100"/>
                  <a:pt x="341" y="115"/>
                </a:cubicBezTo>
                <a:cubicBezTo>
                  <a:pt x="345" y="130"/>
                  <a:pt x="349" y="144"/>
                  <a:pt x="352" y="157"/>
                </a:cubicBezTo>
                <a:cubicBezTo>
                  <a:pt x="354" y="162"/>
                  <a:pt x="355" y="167"/>
                  <a:pt x="356" y="172"/>
                </a:cubicBezTo>
                <a:cubicBezTo>
                  <a:pt x="338" y="181"/>
                  <a:pt x="320" y="191"/>
                  <a:pt x="303" y="203"/>
                </a:cubicBezTo>
                <a:cubicBezTo>
                  <a:pt x="300" y="199"/>
                  <a:pt x="296" y="196"/>
                  <a:pt x="293" y="192"/>
                </a:cubicBezTo>
                <a:cubicBezTo>
                  <a:pt x="283" y="182"/>
                  <a:pt x="272" y="172"/>
                  <a:pt x="261" y="161"/>
                </a:cubicBezTo>
                <a:cubicBezTo>
                  <a:pt x="250" y="150"/>
                  <a:pt x="239" y="139"/>
                  <a:pt x="226" y="126"/>
                </a:cubicBezTo>
                <a:cubicBezTo>
                  <a:pt x="215" y="116"/>
                  <a:pt x="198" y="116"/>
                  <a:pt x="186" y="126"/>
                </a:cubicBezTo>
                <a:cubicBezTo>
                  <a:pt x="175" y="135"/>
                  <a:pt x="172" y="153"/>
                  <a:pt x="180" y="165"/>
                </a:cubicBezTo>
                <a:cubicBezTo>
                  <a:pt x="190" y="179"/>
                  <a:pt x="199" y="193"/>
                  <a:pt x="208" y="206"/>
                </a:cubicBezTo>
                <a:cubicBezTo>
                  <a:pt x="217" y="218"/>
                  <a:pt x="225" y="230"/>
                  <a:pt x="233" y="242"/>
                </a:cubicBezTo>
                <a:cubicBezTo>
                  <a:pt x="236" y="246"/>
                  <a:pt x="239" y="250"/>
                  <a:pt x="242" y="255"/>
                </a:cubicBezTo>
                <a:cubicBezTo>
                  <a:pt x="228" y="269"/>
                  <a:pt x="215" y="285"/>
                  <a:pt x="203" y="301"/>
                </a:cubicBezTo>
                <a:cubicBezTo>
                  <a:pt x="198" y="299"/>
                  <a:pt x="194" y="297"/>
                  <a:pt x="189" y="295"/>
                </a:cubicBezTo>
                <a:cubicBezTo>
                  <a:pt x="176" y="289"/>
                  <a:pt x="163" y="283"/>
                  <a:pt x="149" y="276"/>
                </a:cubicBezTo>
                <a:cubicBezTo>
                  <a:pt x="135" y="270"/>
                  <a:pt x="120" y="263"/>
                  <a:pt x="104" y="256"/>
                </a:cubicBezTo>
                <a:cubicBezTo>
                  <a:pt x="90" y="250"/>
                  <a:pt x="74" y="256"/>
                  <a:pt x="66" y="269"/>
                </a:cubicBezTo>
                <a:cubicBezTo>
                  <a:pt x="59" y="282"/>
                  <a:pt x="62" y="299"/>
                  <a:pt x="74" y="308"/>
                </a:cubicBezTo>
                <a:cubicBezTo>
                  <a:pt x="88" y="318"/>
                  <a:pt x="101" y="328"/>
                  <a:pt x="114" y="337"/>
                </a:cubicBezTo>
                <a:cubicBezTo>
                  <a:pt x="127" y="346"/>
                  <a:pt x="139" y="354"/>
                  <a:pt x="150" y="362"/>
                </a:cubicBezTo>
                <a:cubicBezTo>
                  <a:pt x="154" y="365"/>
                  <a:pt x="158" y="368"/>
                  <a:pt x="162" y="371"/>
                </a:cubicBezTo>
                <a:cubicBezTo>
                  <a:pt x="154" y="389"/>
                  <a:pt x="147" y="409"/>
                  <a:pt x="142" y="428"/>
                </a:cubicBezTo>
                <a:cubicBezTo>
                  <a:pt x="137" y="428"/>
                  <a:pt x="132" y="428"/>
                  <a:pt x="126" y="427"/>
                </a:cubicBezTo>
                <a:cubicBezTo>
                  <a:pt x="112" y="426"/>
                  <a:pt x="98" y="425"/>
                  <a:pt x="82" y="424"/>
                </a:cubicBezTo>
                <a:cubicBezTo>
                  <a:pt x="67" y="422"/>
                  <a:pt x="51" y="421"/>
                  <a:pt x="33" y="420"/>
                </a:cubicBezTo>
                <a:cubicBezTo>
                  <a:pt x="18" y="418"/>
                  <a:pt x="5" y="430"/>
                  <a:pt x="3" y="445"/>
                </a:cubicBezTo>
                <a:cubicBezTo>
                  <a:pt x="0" y="460"/>
                  <a:pt x="8" y="475"/>
                  <a:pt x="23" y="479"/>
                </a:cubicBezTo>
                <a:cubicBezTo>
                  <a:pt x="40" y="484"/>
                  <a:pt x="55" y="488"/>
                  <a:pt x="70" y="492"/>
                </a:cubicBezTo>
                <a:cubicBezTo>
                  <a:pt x="85" y="496"/>
                  <a:pt x="99" y="500"/>
                  <a:pt x="113" y="504"/>
                </a:cubicBezTo>
                <a:cubicBezTo>
                  <a:pt x="118" y="505"/>
                  <a:pt x="123" y="506"/>
                  <a:pt x="128" y="508"/>
                </a:cubicBezTo>
                <a:cubicBezTo>
                  <a:pt x="127" y="518"/>
                  <a:pt x="126" y="528"/>
                  <a:pt x="126" y="538"/>
                </a:cubicBezTo>
                <a:cubicBezTo>
                  <a:pt x="126" y="549"/>
                  <a:pt x="127" y="559"/>
                  <a:pt x="128" y="569"/>
                </a:cubicBezTo>
                <a:cubicBezTo>
                  <a:pt x="123" y="570"/>
                  <a:pt x="118" y="571"/>
                  <a:pt x="113" y="573"/>
                </a:cubicBezTo>
                <a:cubicBezTo>
                  <a:pt x="99" y="577"/>
                  <a:pt x="85" y="580"/>
                  <a:pt x="70" y="585"/>
                </a:cubicBezTo>
                <a:cubicBezTo>
                  <a:pt x="55" y="589"/>
                  <a:pt x="40" y="593"/>
                  <a:pt x="23" y="598"/>
                </a:cubicBezTo>
                <a:cubicBezTo>
                  <a:pt x="8" y="602"/>
                  <a:pt x="0" y="617"/>
                  <a:pt x="3" y="632"/>
                </a:cubicBezTo>
                <a:cubicBezTo>
                  <a:pt x="5" y="647"/>
                  <a:pt x="18" y="658"/>
                  <a:pt x="33" y="657"/>
                </a:cubicBezTo>
                <a:cubicBezTo>
                  <a:pt x="51" y="656"/>
                  <a:pt x="67" y="654"/>
                  <a:pt x="82" y="653"/>
                </a:cubicBezTo>
                <a:cubicBezTo>
                  <a:pt x="98" y="652"/>
                  <a:pt x="112" y="651"/>
                  <a:pt x="126" y="649"/>
                </a:cubicBezTo>
                <a:cubicBezTo>
                  <a:pt x="132" y="649"/>
                  <a:pt x="137" y="649"/>
                  <a:pt x="142" y="648"/>
                </a:cubicBezTo>
                <a:cubicBezTo>
                  <a:pt x="147" y="668"/>
                  <a:pt x="154" y="687"/>
                  <a:pt x="162" y="705"/>
                </a:cubicBezTo>
                <a:cubicBezTo>
                  <a:pt x="158" y="708"/>
                  <a:pt x="154" y="711"/>
                  <a:pt x="150" y="714"/>
                </a:cubicBezTo>
                <a:cubicBezTo>
                  <a:pt x="139" y="722"/>
                  <a:pt x="127" y="731"/>
                  <a:pt x="114" y="740"/>
                </a:cubicBezTo>
                <a:cubicBezTo>
                  <a:pt x="101" y="749"/>
                  <a:pt x="88" y="758"/>
                  <a:pt x="74" y="768"/>
                </a:cubicBezTo>
                <a:cubicBezTo>
                  <a:pt x="62" y="777"/>
                  <a:pt x="59" y="794"/>
                  <a:pt x="66" y="808"/>
                </a:cubicBezTo>
                <a:cubicBezTo>
                  <a:pt x="74" y="821"/>
                  <a:pt x="90" y="827"/>
                  <a:pt x="104" y="821"/>
                </a:cubicBezTo>
                <a:cubicBezTo>
                  <a:pt x="120" y="813"/>
                  <a:pt x="135" y="807"/>
                  <a:pt x="149" y="800"/>
                </a:cubicBezTo>
                <a:cubicBezTo>
                  <a:pt x="163" y="794"/>
                  <a:pt x="176" y="788"/>
                  <a:pt x="189" y="782"/>
                </a:cubicBezTo>
                <a:cubicBezTo>
                  <a:pt x="194" y="780"/>
                  <a:pt x="198" y="777"/>
                  <a:pt x="203" y="775"/>
                </a:cubicBezTo>
                <a:cubicBezTo>
                  <a:pt x="215" y="792"/>
                  <a:pt x="228" y="807"/>
                  <a:pt x="242" y="822"/>
                </a:cubicBezTo>
                <a:cubicBezTo>
                  <a:pt x="239" y="826"/>
                  <a:pt x="236" y="830"/>
                  <a:pt x="233" y="835"/>
                </a:cubicBezTo>
                <a:cubicBezTo>
                  <a:pt x="225" y="846"/>
                  <a:pt x="217" y="858"/>
                  <a:pt x="208" y="871"/>
                </a:cubicBezTo>
                <a:cubicBezTo>
                  <a:pt x="199" y="884"/>
                  <a:pt x="190" y="897"/>
                  <a:pt x="180" y="911"/>
                </a:cubicBezTo>
                <a:cubicBezTo>
                  <a:pt x="172" y="924"/>
                  <a:pt x="175" y="941"/>
                  <a:pt x="186" y="951"/>
                </a:cubicBezTo>
                <a:cubicBezTo>
                  <a:pt x="198" y="961"/>
                  <a:pt x="215" y="961"/>
                  <a:pt x="226" y="950"/>
                </a:cubicBezTo>
                <a:cubicBezTo>
                  <a:pt x="239" y="938"/>
                  <a:pt x="250" y="927"/>
                  <a:pt x="261" y="916"/>
                </a:cubicBezTo>
                <a:cubicBezTo>
                  <a:pt x="272" y="905"/>
                  <a:pt x="283" y="894"/>
                  <a:pt x="293" y="885"/>
                </a:cubicBezTo>
                <a:cubicBezTo>
                  <a:pt x="296" y="881"/>
                  <a:pt x="300" y="877"/>
                  <a:pt x="303" y="874"/>
                </a:cubicBezTo>
                <a:cubicBezTo>
                  <a:pt x="320" y="885"/>
                  <a:pt x="338" y="896"/>
                  <a:pt x="356" y="905"/>
                </a:cubicBezTo>
                <a:cubicBezTo>
                  <a:pt x="355" y="909"/>
                  <a:pt x="354" y="914"/>
                  <a:pt x="352" y="919"/>
                </a:cubicBezTo>
                <a:cubicBezTo>
                  <a:pt x="349" y="933"/>
                  <a:pt x="345" y="947"/>
                  <a:pt x="341" y="962"/>
                </a:cubicBezTo>
                <a:cubicBezTo>
                  <a:pt x="337" y="977"/>
                  <a:pt x="333" y="993"/>
                  <a:pt x="329" y="1010"/>
                </a:cubicBezTo>
                <a:cubicBezTo>
                  <a:pt x="325" y="1024"/>
                  <a:pt x="334" y="1039"/>
                  <a:pt x="348" y="1044"/>
                </a:cubicBezTo>
                <a:cubicBezTo>
                  <a:pt x="362" y="1050"/>
                  <a:pt x="379" y="1044"/>
                  <a:pt x="385" y="1030"/>
                </a:cubicBezTo>
                <a:cubicBezTo>
                  <a:pt x="393" y="1014"/>
                  <a:pt x="400" y="1000"/>
                  <a:pt x="406" y="986"/>
                </a:cubicBezTo>
                <a:cubicBezTo>
                  <a:pt x="413" y="972"/>
                  <a:pt x="419" y="958"/>
                  <a:pt x="425" y="946"/>
                </a:cubicBezTo>
                <a:cubicBezTo>
                  <a:pt x="428" y="941"/>
                  <a:pt x="430" y="937"/>
                  <a:pt x="432" y="932"/>
                </a:cubicBezTo>
                <a:cubicBezTo>
                  <a:pt x="451" y="937"/>
                  <a:pt x="471" y="941"/>
                  <a:pt x="492" y="943"/>
                </a:cubicBezTo>
                <a:cubicBezTo>
                  <a:pt x="492" y="948"/>
                  <a:pt x="493" y="953"/>
                  <a:pt x="493" y="958"/>
                </a:cubicBezTo>
                <a:cubicBezTo>
                  <a:pt x="494" y="972"/>
                  <a:pt x="496" y="986"/>
                  <a:pt x="497" y="1002"/>
                </a:cubicBezTo>
                <a:cubicBezTo>
                  <a:pt x="499" y="1017"/>
                  <a:pt x="500" y="1033"/>
                  <a:pt x="502" y="1051"/>
                </a:cubicBezTo>
                <a:cubicBezTo>
                  <a:pt x="503" y="1066"/>
                  <a:pt x="517" y="1077"/>
                  <a:pt x="532" y="1077"/>
                </a:cubicBezTo>
                <a:cubicBezTo>
                  <a:pt x="547" y="1077"/>
                  <a:pt x="561" y="1066"/>
                  <a:pt x="562" y="1051"/>
                </a:cubicBezTo>
                <a:cubicBezTo>
                  <a:pt x="564" y="1033"/>
                  <a:pt x="565" y="1017"/>
                  <a:pt x="567" y="1002"/>
                </a:cubicBezTo>
                <a:cubicBezTo>
                  <a:pt x="568" y="986"/>
                  <a:pt x="570" y="972"/>
                  <a:pt x="571" y="958"/>
                </a:cubicBezTo>
                <a:cubicBezTo>
                  <a:pt x="571" y="953"/>
                  <a:pt x="572" y="948"/>
                  <a:pt x="572" y="943"/>
                </a:cubicBezTo>
                <a:cubicBezTo>
                  <a:pt x="593" y="941"/>
                  <a:pt x="613" y="937"/>
                  <a:pt x="632" y="932"/>
                </a:cubicBezTo>
                <a:cubicBezTo>
                  <a:pt x="634" y="937"/>
                  <a:pt x="637" y="941"/>
                  <a:pt x="639" y="946"/>
                </a:cubicBezTo>
                <a:cubicBezTo>
                  <a:pt x="645" y="958"/>
                  <a:pt x="651" y="972"/>
                  <a:pt x="658" y="986"/>
                </a:cubicBezTo>
                <a:cubicBezTo>
                  <a:pt x="664" y="1000"/>
                  <a:pt x="671" y="1014"/>
                  <a:pt x="679" y="1030"/>
                </a:cubicBezTo>
                <a:cubicBezTo>
                  <a:pt x="685" y="1044"/>
                  <a:pt x="702" y="1050"/>
                  <a:pt x="716" y="1044"/>
                </a:cubicBezTo>
                <a:cubicBezTo>
                  <a:pt x="730" y="1039"/>
                  <a:pt x="739" y="1024"/>
                  <a:pt x="735" y="1010"/>
                </a:cubicBezTo>
                <a:cubicBezTo>
                  <a:pt x="731" y="993"/>
                  <a:pt x="727" y="977"/>
                  <a:pt x="723" y="962"/>
                </a:cubicBezTo>
                <a:cubicBezTo>
                  <a:pt x="719" y="947"/>
                  <a:pt x="715" y="933"/>
                  <a:pt x="712" y="919"/>
                </a:cubicBezTo>
                <a:cubicBezTo>
                  <a:pt x="710" y="914"/>
                  <a:pt x="709" y="909"/>
                  <a:pt x="708" y="905"/>
                </a:cubicBezTo>
                <a:cubicBezTo>
                  <a:pt x="726" y="896"/>
                  <a:pt x="744" y="885"/>
                  <a:pt x="761" y="874"/>
                </a:cubicBezTo>
                <a:cubicBezTo>
                  <a:pt x="764" y="877"/>
                  <a:pt x="768" y="881"/>
                  <a:pt x="771" y="885"/>
                </a:cubicBezTo>
                <a:cubicBezTo>
                  <a:pt x="781" y="894"/>
                  <a:pt x="792" y="905"/>
                  <a:pt x="803" y="916"/>
                </a:cubicBezTo>
                <a:cubicBezTo>
                  <a:pt x="814" y="927"/>
                  <a:pt x="825" y="938"/>
                  <a:pt x="838" y="950"/>
                </a:cubicBezTo>
                <a:cubicBezTo>
                  <a:pt x="849" y="961"/>
                  <a:pt x="866" y="961"/>
                  <a:pt x="878" y="951"/>
                </a:cubicBezTo>
                <a:cubicBezTo>
                  <a:pt x="889" y="941"/>
                  <a:pt x="893" y="924"/>
                  <a:pt x="884" y="911"/>
                </a:cubicBezTo>
                <a:cubicBezTo>
                  <a:pt x="874" y="897"/>
                  <a:pt x="865" y="884"/>
                  <a:pt x="856" y="871"/>
                </a:cubicBezTo>
                <a:cubicBezTo>
                  <a:pt x="847" y="858"/>
                  <a:pt x="839" y="846"/>
                  <a:pt x="831" y="835"/>
                </a:cubicBezTo>
                <a:cubicBezTo>
                  <a:pt x="828" y="830"/>
                  <a:pt x="825" y="826"/>
                  <a:pt x="822" y="822"/>
                </a:cubicBezTo>
                <a:cubicBezTo>
                  <a:pt x="836" y="807"/>
                  <a:pt x="849" y="792"/>
                  <a:pt x="861" y="775"/>
                </a:cubicBezTo>
                <a:cubicBezTo>
                  <a:pt x="866" y="777"/>
                  <a:pt x="870" y="780"/>
                  <a:pt x="875" y="782"/>
                </a:cubicBezTo>
                <a:cubicBezTo>
                  <a:pt x="888" y="788"/>
                  <a:pt x="901" y="794"/>
                  <a:pt x="915" y="800"/>
                </a:cubicBezTo>
                <a:cubicBezTo>
                  <a:pt x="929" y="807"/>
                  <a:pt x="944" y="813"/>
                  <a:pt x="960" y="821"/>
                </a:cubicBezTo>
                <a:cubicBezTo>
                  <a:pt x="974" y="827"/>
                  <a:pt x="990" y="821"/>
                  <a:pt x="998" y="808"/>
                </a:cubicBezTo>
                <a:cubicBezTo>
                  <a:pt x="1005" y="794"/>
                  <a:pt x="1002" y="777"/>
                  <a:pt x="990" y="768"/>
                </a:cubicBezTo>
                <a:cubicBezTo>
                  <a:pt x="976" y="758"/>
                  <a:pt x="963" y="749"/>
                  <a:pt x="950" y="740"/>
                </a:cubicBezTo>
                <a:cubicBezTo>
                  <a:pt x="937" y="731"/>
                  <a:pt x="926" y="722"/>
                  <a:pt x="914" y="714"/>
                </a:cubicBezTo>
                <a:cubicBezTo>
                  <a:pt x="910" y="711"/>
                  <a:pt x="906" y="708"/>
                  <a:pt x="902" y="705"/>
                </a:cubicBezTo>
                <a:cubicBezTo>
                  <a:pt x="910" y="687"/>
                  <a:pt x="917" y="668"/>
                  <a:pt x="923" y="648"/>
                </a:cubicBezTo>
                <a:cubicBezTo>
                  <a:pt x="928" y="649"/>
                  <a:pt x="932" y="649"/>
                  <a:pt x="938" y="649"/>
                </a:cubicBezTo>
                <a:cubicBezTo>
                  <a:pt x="952" y="651"/>
                  <a:pt x="966" y="652"/>
                  <a:pt x="982" y="653"/>
                </a:cubicBezTo>
                <a:cubicBezTo>
                  <a:pt x="997" y="654"/>
                  <a:pt x="1013" y="656"/>
                  <a:pt x="1031" y="657"/>
                </a:cubicBezTo>
                <a:cubicBezTo>
                  <a:pt x="1046" y="658"/>
                  <a:pt x="1059" y="647"/>
                  <a:pt x="1061" y="632"/>
                </a:cubicBezTo>
                <a:cubicBezTo>
                  <a:pt x="1064" y="617"/>
                  <a:pt x="1056" y="602"/>
                  <a:pt x="1041" y="598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01" name="Freeform25"/>
          <p:cNvSpPr/>
          <p:nvPr/>
        </p:nvSpPr>
        <p:spPr bwMode="auto">
          <a:xfrm>
            <a:off x="7260500" y="3250540"/>
            <a:ext cx="145939" cy="147521"/>
          </a:xfrm>
          <a:custGeom>
            <a:avLst/>
            <a:gdLst>
              <a:gd name="T0" fmla="*/ 951 w 1064"/>
              <a:gd name="T1" fmla="*/ 573 h 1077"/>
              <a:gd name="T2" fmla="*/ 936 w 1064"/>
              <a:gd name="T3" fmla="*/ 508 h 1077"/>
              <a:gd name="T4" fmla="*/ 1041 w 1064"/>
              <a:gd name="T5" fmla="*/ 479 h 1077"/>
              <a:gd name="T6" fmla="*/ 982 w 1064"/>
              <a:gd name="T7" fmla="*/ 424 h 1077"/>
              <a:gd name="T8" fmla="*/ 902 w 1064"/>
              <a:gd name="T9" fmla="*/ 371 h 1077"/>
              <a:gd name="T10" fmla="*/ 990 w 1064"/>
              <a:gd name="T11" fmla="*/ 308 h 1077"/>
              <a:gd name="T12" fmla="*/ 915 w 1064"/>
              <a:gd name="T13" fmla="*/ 276 h 1077"/>
              <a:gd name="T14" fmla="*/ 822 w 1064"/>
              <a:gd name="T15" fmla="*/ 255 h 1077"/>
              <a:gd name="T16" fmla="*/ 884 w 1064"/>
              <a:gd name="T17" fmla="*/ 165 h 1077"/>
              <a:gd name="T18" fmla="*/ 803 w 1064"/>
              <a:gd name="T19" fmla="*/ 161 h 1077"/>
              <a:gd name="T20" fmla="*/ 708 w 1064"/>
              <a:gd name="T21" fmla="*/ 172 h 1077"/>
              <a:gd name="T22" fmla="*/ 735 w 1064"/>
              <a:gd name="T23" fmla="*/ 67 h 1077"/>
              <a:gd name="T24" fmla="*/ 658 w 1064"/>
              <a:gd name="T25" fmla="*/ 91 h 1077"/>
              <a:gd name="T26" fmla="*/ 572 w 1064"/>
              <a:gd name="T27" fmla="*/ 134 h 1077"/>
              <a:gd name="T28" fmla="*/ 562 w 1064"/>
              <a:gd name="T29" fmla="*/ 26 h 1077"/>
              <a:gd name="T30" fmla="*/ 497 w 1064"/>
              <a:gd name="T31" fmla="*/ 75 h 1077"/>
              <a:gd name="T32" fmla="*/ 432 w 1064"/>
              <a:gd name="T33" fmla="*/ 144 h 1077"/>
              <a:gd name="T34" fmla="*/ 385 w 1064"/>
              <a:gd name="T35" fmla="*/ 46 h 1077"/>
              <a:gd name="T36" fmla="*/ 341 w 1064"/>
              <a:gd name="T37" fmla="*/ 115 h 1077"/>
              <a:gd name="T38" fmla="*/ 303 w 1064"/>
              <a:gd name="T39" fmla="*/ 203 h 1077"/>
              <a:gd name="T40" fmla="*/ 226 w 1064"/>
              <a:gd name="T41" fmla="*/ 126 h 1077"/>
              <a:gd name="T42" fmla="*/ 208 w 1064"/>
              <a:gd name="T43" fmla="*/ 206 h 1077"/>
              <a:gd name="T44" fmla="*/ 203 w 1064"/>
              <a:gd name="T45" fmla="*/ 301 h 1077"/>
              <a:gd name="T46" fmla="*/ 104 w 1064"/>
              <a:gd name="T47" fmla="*/ 256 h 1077"/>
              <a:gd name="T48" fmla="*/ 114 w 1064"/>
              <a:gd name="T49" fmla="*/ 337 h 1077"/>
              <a:gd name="T50" fmla="*/ 142 w 1064"/>
              <a:gd name="T51" fmla="*/ 428 h 1077"/>
              <a:gd name="T52" fmla="*/ 33 w 1064"/>
              <a:gd name="T53" fmla="*/ 420 h 1077"/>
              <a:gd name="T54" fmla="*/ 70 w 1064"/>
              <a:gd name="T55" fmla="*/ 492 h 1077"/>
              <a:gd name="T56" fmla="*/ 126 w 1064"/>
              <a:gd name="T57" fmla="*/ 538 h 1077"/>
              <a:gd name="T58" fmla="*/ 70 w 1064"/>
              <a:gd name="T59" fmla="*/ 585 h 1077"/>
              <a:gd name="T60" fmla="*/ 33 w 1064"/>
              <a:gd name="T61" fmla="*/ 657 h 1077"/>
              <a:gd name="T62" fmla="*/ 142 w 1064"/>
              <a:gd name="T63" fmla="*/ 648 h 1077"/>
              <a:gd name="T64" fmla="*/ 114 w 1064"/>
              <a:gd name="T65" fmla="*/ 740 h 1077"/>
              <a:gd name="T66" fmla="*/ 104 w 1064"/>
              <a:gd name="T67" fmla="*/ 821 h 1077"/>
              <a:gd name="T68" fmla="*/ 203 w 1064"/>
              <a:gd name="T69" fmla="*/ 775 h 1077"/>
              <a:gd name="T70" fmla="*/ 208 w 1064"/>
              <a:gd name="T71" fmla="*/ 871 h 1077"/>
              <a:gd name="T72" fmla="*/ 226 w 1064"/>
              <a:gd name="T73" fmla="*/ 950 h 1077"/>
              <a:gd name="T74" fmla="*/ 303 w 1064"/>
              <a:gd name="T75" fmla="*/ 874 h 1077"/>
              <a:gd name="T76" fmla="*/ 341 w 1064"/>
              <a:gd name="T77" fmla="*/ 962 h 1077"/>
              <a:gd name="T78" fmla="*/ 385 w 1064"/>
              <a:gd name="T79" fmla="*/ 1030 h 1077"/>
              <a:gd name="T80" fmla="*/ 432 w 1064"/>
              <a:gd name="T81" fmla="*/ 932 h 1077"/>
              <a:gd name="T82" fmla="*/ 497 w 1064"/>
              <a:gd name="T83" fmla="*/ 1002 h 1077"/>
              <a:gd name="T84" fmla="*/ 562 w 1064"/>
              <a:gd name="T85" fmla="*/ 1051 h 1077"/>
              <a:gd name="T86" fmla="*/ 572 w 1064"/>
              <a:gd name="T87" fmla="*/ 943 h 1077"/>
              <a:gd name="T88" fmla="*/ 658 w 1064"/>
              <a:gd name="T89" fmla="*/ 986 h 1077"/>
              <a:gd name="T90" fmla="*/ 735 w 1064"/>
              <a:gd name="T91" fmla="*/ 1010 h 1077"/>
              <a:gd name="T92" fmla="*/ 708 w 1064"/>
              <a:gd name="T93" fmla="*/ 905 h 1077"/>
              <a:gd name="T94" fmla="*/ 803 w 1064"/>
              <a:gd name="T95" fmla="*/ 916 h 1077"/>
              <a:gd name="T96" fmla="*/ 884 w 1064"/>
              <a:gd name="T97" fmla="*/ 911 h 1077"/>
              <a:gd name="T98" fmla="*/ 822 w 1064"/>
              <a:gd name="T99" fmla="*/ 822 h 1077"/>
              <a:gd name="T100" fmla="*/ 915 w 1064"/>
              <a:gd name="T101" fmla="*/ 800 h 1077"/>
              <a:gd name="T102" fmla="*/ 990 w 1064"/>
              <a:gd name="T103" fmla="*/ 768 h 1077"/>
              <a:gd name="T104" fmla="*/ 902 w 1064"/>
              <a:gd name="T105" fmla="*/ 705 h 1077"/>
              <a:gd name="T106" fmla="*/ 982 w 1064"/>
              <a:gd name="T107" fmla="*/ 653 h 1077"/>
              <a:gd name="T108" fmla="*/ 1041 w 1064"/>
              <a:gd name="T109" fmla="*/ 598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64" h="1077">
                <a:moveTo>
                  <a:pt x="1041" y="598"/>
                </a:moveTo>
                <a:cubicBezTo>
                  <a:pt x="1024" y="593"/>
                  <a:pt x="1009" y="589"/>
                  <a:pt x="994" y="585"/>
                </a:cubicBezTo>
                <a:cubicBezTo>
                  <a:pt x="979" y="580"/>
                  <a:pt x="965" y="577"/>
                  <a:pt x="951" y="573"/>
                </a:cubicBezTo>
                <a:cubicBezTo>
                  <a:pt x="946" y="571"/>
                  <a:pt x="941" y="570"/>
                  <a:pt x="936" y="569"/>
                </a:cubicBezTo>
                <a:cubicBezTo>
                  <a:pt x="937" y="559"/>
                  <a:pt x="938" y="549"/>
                  <a:pt x="938" y="538"/>
                </a:cubicBezTo>
                <a:cubicBezTo>
                  <a:pt x="938" y="528"/>
                  <a:pt x="937" y="518"/>
                  <a:pt x="936" y="508"/>
                </a:cubicBezTo>
                <a:cubicBezTo>
                  <a:pt x="941" y="506"/>
                  <a:pt x="946" y="505"/>
                  <a:pt x="951" y="504"/>
                </a:cubicBezTo>
                <a:cubicBezTo>
                  <a:pt x="965" y="500"/>
                  <a:pt x="979" y="496"/>
                  <a:pt x="994" y="492"/>
                </a:cubicBezTo>
                <a:cubicBezTo>
                  <a:pt x="1009" y="488"/>
                  <a:pt x="1024" y="484"/>
                  <a:pt x="1041" y="479"/>
                </a:cubicBezTo>
                <a:cubicBezTo>
                  <a:pt x="1056" y="475"/>
                  <a:pt x="1064" y="460"/>
                  <a:pt x="1061" y="445"/>
                </a:cubicBezTo>
                <a:cubicBezTo>
                  <a:pt x="1059" y="430"/>
                  <a:pt x="1046" y="418"/>
                  <a:pt x="1031" y="420"/>
                </a:cubicBezTo>
                <a:cubicBezTo>
                  <a:pt x="1013" y="421"/>
                  <a:pt x="997" y="422"/>
                  <a:pt x="982" y="424"/>
                </a:cubicBezTo>
                <a:cubicBezTo>
                  <a:pt x="966" y="425"/>
                  <a:pt x="952" y="426"/>
                  <a:pt x="938" y="427"/>
                </a:cubicBezTo>
                <a:cubicBezTo>
                  <a:pt x="932" y="428"/>
                  <a:pt x="928" y="428"/>
                  <a:pt x="923" y="428"/>
                </a:cubicBezTo>
                <a:cubicBezTo>
                  <a:pt x="917" y="409"/>
                  <a:pt x="910" y="389"/>
                  <a:pt x="902" y="371"/>
                </a:cubicBezTo>
                <a:cubicBezTo>
                  <a:pt x="906" y="368"/>
                  <a:pt x="910" y="365"/>
                  <a:pt x="914" y="362"/>
                </a:cubicBezTo>
                <a:cubicBezTo>
                  <a:pt x="926" y="354"/>
                  <a:pt x="937" y="346"/>
                  <a:pt x="950" y="337"/>
                </a:cubicBezTo>
                <a:cubicBezTo>
                  <a:pt x="963" y="328"/>
                  <a:pt x="976" y="318"/>
                  <a:pt x="990" y="308"/>
                </a:cubicBezTo>
                <a:cubicBezTo>
                  <a:pt x="1002" y="299"/>
                  <a:pt x="1005" y="282"/>
                  <a:pt x="998" y="269"/>
                </a:cubicBezTo>
                <a:cubicBezTo>
                  <a:pt x="990" y="256"/>
                  <a:pt x="974" y="250"/>
                  <a:pt x="960" y="256"/>
                </a:cubicBezTo>
                <a:cubicBezTo>
                  <a:pt x="944" y="263"/>
                  <a:pt x="929" y="270"/>
                  <a:pt x="915" y="276"/>
                </a:cubicBezTo>
                <a:cubicBezTo>
                  <a:pt x="901" y="283"/>
                  <a:pt x="888" y="289"/>
                  <a:pt x="875" y="295"/>
                </a:cubicBezTo>
                <a:cubicBezTo>
                  <a:pt x="870" y="297"/>
                  <a:pt x="866" y="299"/>
                  <a:pt x="861" y="301"/>
                </a:cubicBezTo>
                <a:cubicBezTo>
                  <a:pt x="850" y="285"/>
                  <a:pt x="836" y="269"/>
                  <a:pt x="822" y="255"/>
                </a:cubicBezTo>
                <a:cubicBezTo>
                  <a:pt x="825" y="250"/>
                  <a:pt x="828" y="246"/>
                  <a:pt x="831" y="242"/>
                </a:cubicBezTo>
                <a:cubicBezTo>
                  <a:pt x="839" y="230"/>
                  <a:pt x="847" y="218"/>
                  <a:pt x="856" y="206"/>
                </a:cubicBezTo>
                <a:cubicBezTo>
                  <a:pt x="865" y="193"/>
                  <a:pt x="874" y="179"/>
                  <a:pt x="884" y="165"/>
                </a:cubicBezTo>
                <a:cubicBezTo>
                  <a:pt x="893" y="153"/>
                  <a:pt x="889" y="135"/>
                  <a:pt x="878" y="126"/>
                </a:cubicBezTo>
                <a:cubicBezTo>
                  <a:pt x="866" y="116"/>
                  <a:pt x="849" y="116"/>
                  <a:pt x="838" y="126"/>
                </a:cubicBezTo>
                <a:cubicBezTo>
                  <a:pt x="825" y="139"/>
                  <a:pt x="814" y="150"/>
                  <a:pt x="803" y="161"/>
                </a:cubicBezTo>
                <a:cubicBezTo>
                  <a:pt x="792" y="172"/>
                  <a:pt x="781" y="182"/>
                  <a:pt x="771" y="192"/>
                </a:cubicBezTo>
                <a:cubicBezTo>
                  <a:pt x="768" y="196"/>
                  <a:pt x="764" y="199"/>
                  <a:pt x="761" y="203"/>
                </a:cubicBezTo>
                <a:cubicBezTo>
                  <a:pt x="744" y="191"/>
                  <a:pt x="726" y="181"/>
                  <a:pt x="708" y="172"/>
                </a:cubicBezTo>
                <a:cubicBezTo>
                  <a:pt x="709" y="167"/>
                  <a:pt x="710" y="162"/>
                  <a:pt x="712" y="157"/>
                </a:cubicBezTo>
                <a:cubicBezTo>
                  <a:pt x="715" y="144"/>
                  <a:pt x="719" y="130"/>
                  <a:pt x="723" y="115"/>
                </a:cubicBezTo>
                <a:cubicBezTo>
                  <a:pt x="727" y="100"/>
                  <a:pt x="731" y="84"/>
                  <a:pt x="735" y="67"/>
                </a:cubicBezTo>
                <a:cubicBezTo>
                  <a:pt x="739" y="52"/>
                  <a:pt x="730" y="37"/>
                  <a:pt x="716" y="32"/>
                </a:cubicBezTo>
                <a:cubicBezTo>
                  <a:pt x="702" y="27"/>
                  <a:pt x="685" y="33"/>
                  <a:pt x="679" y="46"/>
                </a:cubicBezTo>
                <a:cubicBezTo>
                  <a:pt x="671" y="62"/>
                  <a:pt x="664" y="77"/>
                  <a:pt x="658" y="91"/>
                </a:cubicBezTo>
                <a:cubicBezTo>
                  <a:pt x="651" y="105"/>
                  <a:pt x="645" y="118"/>
                  <a:pt x="639" y="131"/>
                </a:cubicBezTo>
                <a:cubicBezTo>
                  <a:pt x="637" y="135"/>
                  <a:pt x="634" y="140"/>
                  <a:pt x="632" y="144"/>
                </a:cubicBezTo>
                <a:cubicBezTo>
                  <a:pt x="613" y="139"/>
                  <a:pt x="593" y="136"/>
                  <a:pt x="572" y="134"/>
                </a:cubicBezTo>
                <a:cubicBezTo>
                  <a:pt x="572" y="129"/>
                  <a:pt x="571" y="124"/>
                  <a:pt x="571" y="119"/>
                </a:cubicBezTo>
                <a:cubicBezTo>
                  <a:pt x="570" y="105"/>
                  <a:pt x="568" y="90"/>
                  <a:pt x="567" y="75"/>
                </a:cubicBezTo>
                <a:cubicBezTo>
                  <a:pt x="565" y="59"/>
                  <a:pt x="564" y="43"/>
                  <a:pt x="562" y="26"/>
                </a:cubicBezTo>
                <a:cubicBezTo>
                  <a:pt x="561" y="11"/>
                  <a:pt x="547" y="0"/>
                  <a:pt x="532" y="0"/>
                </a:cubicBezTo>
                <a:cubicBezTo>
                  <a:pt x="517" y="0"/>
                  <a:pt x="503" y="11"/>
                  <a:pt x="502" y="26"/>
                </a:cubicBezTo>
                <a:cubicBezTo>
                  <a:pt x="500" y="43"/>
                  <a:pt x="499" y="59"/>
                  <a:pt x="497" y="75"/>
                </a:cubicBezTo>
                <a:cubicBezTo>
                  <a:pt x="496" y="90"/>
                  <a:pt x="494" y="105"/>
                  <a:pt x="493" y="119"/>
                </a:cubicBezTo>
                <a:cubicBezTo>
                  <a:pt x="493" y="124"/>
                  <a:pt x="492" y="129"/>
                  <a:pt x="492" y="134"/>
                </a:cubicBezTo>
                <a:cubicBezTo>
                  <a:pt x="471" y="136"/>
                  <a:pt x="451" y="139"/>
                  <a:pt x="432" y="144"/>
                </a:cubicBezTo>
                <a:cubicBezTo>
                  <a:pt x="430" y="140"/>
                  <a:pt x="428" y="135"/>
                  <a:pt x="425" y="131"/>
                </a:cubicBezTo>
                <a:cubicBezTo>
                  <a:pt x="419" y="118"/>
                  <a:pt x="413" y="105"/>
                  <a:pt x="406" y="91"/>
                </a:cubicBezTo>
                <a:cubicBezTo>
                  <a:pt x="400" y="77"/>
                  <a:pt x="393" y="62"/>
                  <a:pt x="385" y="46"/>
                </a:cubicBezTo>
                <a:cubicBezTo>
                  <a:pt x="379" y="33"/>
                  <a:pt x="362" y="27"/>
                  <a:pt x="348" y="32"/>
                </a:cubicBezTo>
                <a:cubicBezTo>
                  <a:pt x="334" y="37"/>
                  <a:pt x="325" y="52"/>
                  <a:pt x="329" y="67"/>
                </a:cubicBezTo>
                <a:cubicBezTo>
                  <a:pt x="333" y="84"/>
                  <a:pt x="337" y="100"/>
                  <a:pt x="341" y="115"/>
                </a:cubicBezTo>
                <a:cubicBezTo>
                  <a:pt x="345" y="130"/>
                  <a:pt x="349" y="144"/>
                  <a:pt x="352" y="157"/>
                </a:cubicBezTo>
                <a:cubicBezTo>
                  <a:pt x="354" y="162"/>
                  <a:pt x="355" y="167"/>
                  <a:pt x="356" y="172"/>
                </a:cubicBezTo>
                <a:cubicBezTo>
                  <a:pt x="338" y="181"/>
                  <a:pt x="320" y="191"/>
                  <a:pt x="303" y="203"/>
                </a:cubicBezTo>
                <a:cubicBezTo>
                  <a:pt x="300" y="199"/>
                  <a:pt x="296" y="196"/>
                  <a:pt x="293" y="192"/>
                </a:cubicBezTo>
                <a:cubicBezTo>
                  <a:pt x="283" y="182"/>
                  <a:pt x="272" y="172"/>
                  <a:pt x="261" y="161"/>
                </a:cubicBezTo>
                <a:cubicBezTo>
                  <a:pt x="250" y="150"/>
                  <a:pt x="239" y="139"/>
                  <a:pt x="226" y="126"/>
                </a:cubicBezTo>
                <a:cubicBezTo>
                  <a:pt x="215" y="116"/>
                  <a:pt x="198" y="116"/>
                  <a:pt x="186" y="126"/>
                </a:cubicBezTo>
                <a:cubicBezTo>
                  <a:pt x="175" y="135"/>
                  <a:pt x="172" y="153"/>
                  <a:pt x="180" y="165"/>
                </a:cubicBezTo>
                <a:cubicBezTo>
                  <a:pt x="190" y="179"/>
                  <a:pt x="199" y="193"/>
                  <a:pt x="208" y="206"/>
                </a:cubicBezTo>
                <a:cubicBezTo>
                  <a:pt x="217" y="218"/>
                  <a:pt x="225" y="230"/>
                  <a:pt x="233" y="242"/>
                </a:cubicBezTo>
                <a:cubicBezTo>
                  <a:pt x="236" y="246"/>
                  <a:pt x="239" y="250"/>
                  <a:pt x="242" y="255"/>
                </a:cubicBezTo>
                <a:cubicBezTo>
                  <a:pt x="228" y="269"/>
                  <a:pt x="215" y="285"/>
                  <a:pt x="203" y="301"/>
                </a:cubicBezTo>
                <a:cubicBezTo>
                  <a:pt x="198" y="299"/>
                  <a:pt x="194" y="297"/>
                  <a:pt x="189" y="295"/>
                </a:cubicBezTo>
                <a:cubicBezTo>
                  <a:pt x="176" y="289"/>
                  <a:pt x="163" y="283"/>
                  <a:pt x="149" y="276"/>
                </a:cubicBezTo>
                <a:cubicBezTo>
                  <a:pt x="135" y="270"/>
                  <a:pt x="120" y="263"/>
                  <a:pt x="104" y="256"/>
                </a:cubicBezTo>
                <a:cubicBezTo>
                  <a:pt x="90" y="250"/>
                  <a:pt x="74" y="256"/>
                  <a:pt x="66" y="269"/>
                </a:cubicBezTo>
                <a:cubicBezTo>
                  <a:pt x="59" y="282"/>
                  <a:pt x="62" y="299"/>
                  <a:pt x="74" y="308"/>
                </a:cubicBezTo>
                <a:cubicBezTo>
                  <a:pt x="88" y="318"/>
                  <a:pt x="101" y="328"/>
                  <a:pt x="114" y="337"/>
                </a:cubicBezTo>
                <a:cubicBezTo>
                  <a:pt x="127" y="346"/>
                  <a:pt x="139" y="354"/>
                  <a:pt x="150" y="362"/>
                </a:cubicBezTo>
                <a:cubicBezTo>
                  <a:pt x="154" y="365"/>
                  <a:pt x="158" y="368"/>
                  <a:pt x="162" y="371"/>
                </a:cubicBezTo>
                <a:cubicBezTo>
                  <a:pt x="154" y="389"/>
                  <a:pt x="147" y="409"/>
                  <a:pt x="142" y="428"/>
                </a:cubicBezTo>
                <a:cubicBezTo>
                  <a:pt x="137" y="428"/>
                  <a:pt x="132" y="428"/>
                  <a:pt x="126" y="427"/>
                </a:cubicBezTo>
                <a:cubicBezTo>
                  <a:pt x="112" y="426"/>
                  <a:pt x="98" y="425"/>
                  <a:pt x="82" y="424"/>
                </a:cubicBezTo>
                <a:cubicBezTo>
                  <a:pt x="67" y="422"/>
                  <a:pt x="51" y="421"/>
                  <a:pt x="33" y="420"/>
                </a:cubicBezTo>
                <a:cubicBezTo>
                  <a:pt x="18" y="418"/>
                  <a:pt x="5" y="430"/>
                  <a:pt x="3" y="445"/>
                </a:cubicBezTo>
                <a:cubicBezTo>
                  <a:pt x="0" y="460"/>
                  <a:pt x="8" y="475"/>
                  <a:pt x="23" y="479"/>
                </a:cubicBezTo>
                <a:cubicBezTo>
                  <a:pt x="40" y="484"/>
                  <a:pt x="55" y="488"/>
                  <a:pt x="70" y="492"/>
                </a:cubicBezTo>
                <a:cubicBezTo>
                  <a:pt x="85" y="496"/>
                  <a:pt x="99" y="500"/>
                  <a:pt x="113" y="504"/>
                </a:cubicBezTo>
                <a:cubicBezTo>
                  <a:pt x="118" y="505"/>
                  <a:pt x="123" y="506"/>
                  <a:pt x="128" y="508"/>
                </a:cubicBezTo>
                <a:cubicBezTo>
                  <a:pt x="127" y="518"/>
                  <a:pt x="126" y="528"/>
                  <a:pt x="126" y="538"/>
                </a:cubicBezTo>
                <a:cubicBezTo>
                  <a:pt x="126" y="549"/>
                  <a:pt x="127" y="559"/>
                  <a:pt x="128" y="569"/>
                </a:cubicBezTo>
                <a:cubicBezTo>
                  <a:pt x="123" y="570"/>
                  <a:pt x="118" y="571"/>
                  <a:pt x="113" y="573"/>
                </a:cubicBezTo>
                <a:cubicBezTo>
                  <a:pt x="99" y="577"/>
                  <a:pt x="85" y="580"/>
                  <a:pt x="70" y="585"/>
                </a:cubicBezTo>
                <a:cubicBezTo>
                  <a:pt x="55" y="589"/>
                  <a:pt x="40" y="593"/>
                  <a:pt x="23" y="598"/>
                </a:cubicBezTo>
                <a:cubicBezTo>
                  <a:pt x="8" y="602"/>
                  <a:pt x="0" y="617"/>
                  <a:pt x="3" y="632"/>
                </a:cubicBezTo>
                <a:cubicBezTo>
                  <a:pt x="5" y="647"/>
                  <a:pt x="18" y="658"/>
                  <a:pt x="33" y="657"/>
                </a:cubicBezTo>
                <a:cubicBezTo>
                  <a:pt x="51" y="656"/>
                  <a:pt x="67" y="654"/>
                  <a:pt x="82" y="653"/>
                </a:cubicBezTo>
                <a:cubicBezTo>
                  <a:pt x="98" y="652"/>
                  <a:pt x="112" y="651"/>
                  <a:pt x="126" y="649"/>
                </a:cubicBezTo>
                <a:cubicBezTo>
                  <a:pt x="132" y="649"/>
                  <a:pt x="137" y="649"/>
                  <a:pt x="142" y="648"/>
                </a:cubicBezTo>
                <a:cubicBezTo>
                  <a:pt x="147" y="668"/>
                  <a:pt x="154" y="687"/>
                  <a:pt x="162" y="705"/>
                </a:cubicBezTo>
                <a:cubicBezTo>
                  <a:pt x="158" y="708"/>
                  <a:pt x="154" y="711"/>
                  <a:pt x="150" y="714"/>
                </a:cubicBezTo>
                <a:cubicBezTo>
                  <a:pt x="139" y="722"/>
                  <a:pt x="127" y="731"/>
                  <a:pt x="114" y="740"/>
                </a:cubicBezTo>
                <a:cubicBezTo>
                  <a:pt x="101" y="749"/>
                  <a:pt x="88" y="758"/>
                  <a:pt x="74" y="768"/>
                </a:cubicBezTo>
                <a:cubicBezTo>
                  <a:pt x="62" y="777"/>
                  <a:pt x="59" y="794"/>
                  <a:pt x="66" y="808"/>
                </a:cubicBezTo>
                <a:cubicBezTo>
                  <a:pt x="74" y="821"/>
                  <a:pt x="90" y="827"/>
                  <a:pt x="104" y="821"/>
                </a:cubicBezTo>
                <a:cubicBezTo>
                  <a:pt x="120" y="813"/>
                  <a:pt x="135" y="807"/>
                  <a:pt x="149" y="800"/>
                </a:cubicBezTo>
                <a:cubicBezTo>
                  <a:pt x="163" y="794"/>
                  <a:pt x="176" y="788"/>
                  <a:pt x="189" y="782"/>
                </a:cubicBezTo>
                <a:cubicBezTo>
                  <a:pt x="194" y="780"/>
                  <a:pt x="198" y="777"/>
                  <a:pt x="203" y="775"/>
                </a:cubicBezTo>
                <a:cubicBezTo>
                  <a:pt x="215" y="792"/>
                  <a:pt x="228" y="807"/>
                  <a:pt x="242" y="822"/>
                </a:cubicBezTo>
                <a:cubicBezTo>
                  <a:pt x="239" y="826"/>
                  <a:pt x="236" y="830"/>
                  <a:pt x="233" y="835"/>
                </a:cubicBezTo>
                <a:cubicBezTo>
                  <a:pt x="225" y="846"/>
                  <a:pt x="217" y="858"/>
                  <a:pt x="208" y="871"/>
                </a:cubicBezTo>
                <a:cubicBezTo>
                  <a:pt x="199" y="884"/>
                  <a:pt x="190" y="897"/>
                  <a:pt x="180" y="911"/>
                </a:cubicBezTo>
                <a:cubicBezTo>
                  <a:pt x="172" y="924"/>
                  <a:pt x="175" y="941"/>
                  <a:pt x="186" y="951"/>
                </a:cubicBezTo>
                <a:cubicBezTo>
                  <a:pt x="198" y="961"/>
                  <a:pt x="215" y="961"/>
                  <a:pt x="226" y="950"/>
                </a:cubicBezTo>
                <a:cubicBezTo>
                  <a:pt x="239" y="938"/>
                  <a:pt x="250" y="927"/>
                  <a:pt x="261" y="916"/>
                </a:cubicBezTo>
                <a:cubicBezTo>
                  <a:pt x="272" y="905"/>
                  <a:pt x="283" y="894"/>
                  <a:pt x="293" y="885"/>
                </a:cubicBezTo>
                <a:cubicBezTo>
                  <a:pt x="296" y="881"/>
                  <a:pt x="300" y="877"/>
                  <a:pt x="303" y="874"/>
                </a:cubicBezTo>
                <a:cubicBezTo>
                  <a:pt x="320" y="885"/>
                  <a:pt x="338" y="896"/>
                  <a:pt x="356" y="905"/>
                </a:cubicBezTo>
                <a:cubicBezTo>
                  <a:pt x="355" y="909"/>
                  <a:pt x="354" y="914"/>
                  <a:pt x="352" y="919"/>
                </a:cubicBezTo>
                <a:cubicBezTo>
                  <a:pt x="349" y="933"/>
                  <a:pt x="345" y="947"/>
                  <a:pt x="341" y="962"/>
                </a:cubicBezTo>
                <a:cubicBezTo>
                  <a:pt x="337" y="977"/>
                  <a:pt x="333" y="993"/>
                  <a:pt x="329" y="1010"/>
                </a:cubicBezTo>
                <a:cubicBezTo>
                  <a:pt x="325" y="1024"/>
                  <a:pt x="334" y="1039"/>
                  <a:pt x="348" y="1044"/>
                </a:cubicBezTo>
                <a:cubicBezTo>
                  <a:pt x="362" y="1050"/>
                  <a:pt x="379" y="1044"/>
                  <a:pt x="385" y="1030"/>
                </a:cubicBezTo>
                <a:cubicBezTo>
                  <a:pt x="393" y="1014"/>
                  <a:pt x="400" y="1000"/>
                  <a:pt x="406" y="986"/>
                </a:cubicBezTo>
                <a:cubicBezTo>
                  <a:pt x="413" y="972"/>
                  <a:pt x="419" y="958"/>
                  <a:pt x="425" y="946"/>
                </a:cubicBezTo>
                <a:cubicBezTo>
                  <a:pt x="428" y="941"/>
                  <a:pt x="430" y="937"/>
                  <a:pt x="432" y="932"/>
                </a:cubicBezTo>
                <a:cubicBezTo>
                  <a:pt x="451" y="937"/>
                  <a:pt x="471" y="941"/>
                  <a:pt x="492" y="943"/>
                </a:cubicBezTo>
                <a:cubicBezTo>
                  <a:pt x="492" y="948"/>
                  <a:pt x="493" y="953"/>
                  <a:pt x="493" y="958"/>
                </a:cubicBezTo>
                <a:cubicBezTo>
                  <a:pt x="494" y="972"/>
                  <a:pt x="496" y="986"/>
                  <a:pt x="497" y="1002"/>
                </a:cubicBezTo>
                <a:cubicBezTo>
                  <a:pt x="499" y="1017"/>
                  <a:pt x="500" y="1033"/>
                  <a:pt x="502" y="1051"/>
                </a:cubicBezTo>
                <a:cubicBezTo>
                  <a:pt x="503" y="1066"/>
                  <a:pt x="517" y="1077"/>
                  <a:pt x="532" y="1077"/>
                </a:cubicBezTo>
                <a:cubicBezTo>
                  <a:pt x="547" y="1077"/>
                  <a:pt x="561" y="1066"/>
                  <a:pt x="562" y="1051"/>
                </a:cubicBezTo>
                <a:cubicBezTo>
                  <a:pt x="564" y="1033"/>
                  <a:pt x="565" y="1017"/>
                  <a:pt x="567" y="1002"/>
                </a:cubicBezTo>
                <a:cubicBezTo>
                  <a:pt x="568" y="986"/>
                  <a:pt x="570" y="972"/>
                  <a:pt x="571" y="958"/>
                </a:cubicBezTo>
                <a:cubicBezTo>
                  <a:pt x="571" y="953"/>
                  <a:pt x="572" y="948"/>
                  <a:pt x="572" y="943"/>
                </a:cubicBezTo>
                <a:cubicBezTo>
                  <a:pt x="593" y="941"/>
                  <a:pt x="613" y="937"/>
                  <a:pt x="632" y="932"/>
                </a:cubicBezTo>
                <a:cubicBezTo>
                  <a:pt x="634" y="937"/>
                  <a:pt x="637" y="941"/>
                  <a:pt x="639" y="946"/>
                </a:cubicBezTo>
                <a:cubicBezTo>
                  <a:pt x="645" y="958"/>
                  <a:pt x="651" y="972"/>
                  <a:pt x="658" y="986"/>
                </a:cubicBezTo>
                <a:cubicBezTo>
                  <a:pt x="664" y="1000"/>
                  <a:pt x="671" y="1014"/>
                  <a:pt x="679" y="1030"/>
                </a:cubicBezTo>
                <a:cubicBezTo>
                  <a:pt x="685" y="1044"/>
                  <a:pt x="702" y="1050"/>
                  <a:pt x="716" y="1044"/>
                </a:cubicBezTo>
                <a:cubicBezTo>
                  <a:pt x="730" y="1039"/>
                  <a:pt x="739" y="1024"/>
                  <a:pt x="735" y="1010"/>
                </a:cubicBezTo>
                <a:cubicBezTo>
                  <a:pt x="731" y="993"/>
                  <a:pt x="727" y="977"/>
                  <a:pt x="723" y="962"/>
                </a:cubicBezTo>
                <a:cubicBezTo>
                  <a:pt x="719" y="947"/>
                  <a:pt x="715" y="933"/>
                  <a:pt x="712" y="919"/>
                </a:cubicBezTo>
                <a:cubicBezTo>
                  <a:pt x="710" y="914"/>
                  <a:pt x="709" y="909"/>
                  <a:pt x="708" y="905"/>
                </a:cubicBezTo>
                <a:cubicBezTo>
                  <a:pt x="726" y="896"/>
                  <a:pt x="744" y="885"/>
                  <a:pt x="761" y="874"/>
                </a:cubicBezTo>
                <a:cubicBezTo>
                  <a:pt x="764" y="877"/>
                  <a:pt x="768" y="881"/>
                  <a:pt x="771" y="885"/>
                </a:cubicBezTo>
                <a:cubicBezTo>
                  <a:pt x="781" y="894"/>
                  <a:pt x="792" y="905"/>
                  <a:pt x="803" y="916"/>
                </a:cubicBezTo>
                <a:cubicBezTo>
                  <a:pt x="814" y="927"/>
                  <a:pt x="825" y="938"/>
                  <a:pt x="838" y="950"/>
                </a:cubicBezTo>
                <a:cubicBezTo>
                  <a:pt x="849" y="961"/>
                  <a:pt x="866" y="961"/>
                  <a:pt x="878" y="951"/>
                </a:cubicBezTo>
                <a:cubicBezTo>
                  <a:pt x="889" y="941"/>
                  <a:pt x="893" y="924"/>
                  <a:pt x="884" y="911"/>
                </a:cubicBezTo>
                <a:cubicBezTo>
                  <a:pt x="874" y="897"/>
                  <a:pt x="865" y="884"/>
                  <a:pt x="856" y="871"/>
                </a:cubicBezTo>
                <a:cubicBezTo>
                  <a:pt x="847" y="858"/>
                  <a:pt x="839" y="846"/>
                  <a:pt x="831" y="835"/>
                </a:cubicBezTo>
                <a:cubicBezTo>
                  <a:pt x="828" y="830"/>
                  <a:pt x="825" y="826"/>
                  <a:pt x="822" y="822"/>
                </a:cubicBezTo>
                <a:cubicBezTo>
                  <a:pt x="836" y="807"/>
                  <a:pt x="849" y="792"/>
                  <a:pt x="861" y="775"/>
                </a:cubicBezTo>
                <a:cubicBezTo>
                  <a:pt x="866" y="777"/>
                  <a:pt x="870" y="780"/>
                  <a:pt x="875" y="782"/>
                </a:cubicBezTo>
                <a:cubicBezTo>
                  <a:pt x="888" y="788"/>
                  <a:pt x="901" y="794"/>
                  <a:pt x="915" y="800"/>
                </a:cubicBezTo>
                <a:cubicBezTo>
                  <a:pt x="929" y="807"/>
                  <a:pt x="944" y="813"/>
                  <a:pt x="960" y="821"/>
                </a:cubicBezTo>
                <a:cubicBezTo>
                  <a:pt x="974" y="827"/>
                  <a:pt x="990" y="821"/>
                  <a:pt x="998" y="808"/>
                </a:cubicBezTo>
                <a:cubicBezTo>
                  <a:pt x="1005" y="794"/>
                  <a:pt x="1002" y="777"/>
                  <a:pt x="990" y="768"/>
                </a:cubicBezTo>
                <a:cubicBezTo>
                  <a:pt x="976" y="758"/>
                  <a:pt x="963" y="749"/>
                  <a:pt x="950" y="740"/>
                </a:cubicBezTo>
                <a:cubicBezTo>
                  <a:pt x="937" y="731"/>
                  <a:pt x="926" y="722"/>
                  <a:pt x="914" y="714"/>
                </a:cubicBezTo>
                <a:cubicBezTo>
                  <a:pt x="910" y="711"/>
                  <a:pt x="906" y="708"/>
                  <a:pt x="902" y="705"/>
                </a:cubicBezTo>
                <a:cubicBezTo>
                  <a:pt x="910" y="687"/>
                  <a:pt x="917" y="668"/>
                  <a:pt x="923" y="648"/>
                </a:cubicBezTo>
                <a:cubicBezTo>
                  <a:pt x="928" y="649"/>
                  <a:pt x="932" y="649"/>
                  <a:pt x="938" y="649"/>
                </a:cubicBezTo>
                <a:cubicBezTo>
                  <a:pt x="952" y="651"/>
                  <a:pt x="966" y="652"/>
                  <a:pt x="982" y="653"/>
                </a:cubicBezTo>
                <a:cubicBezTo>
                  <a:pt x="997" y="654"/>
                  <a:pt x="1013" y="656"/>
                  <a:pt x="1031" y="657"/>
                </a:cubicBezTo>
                <a:cubicBezTo>
                  <a:pt x="1046" y="658"/>
                  <a:pt x="1059" y="647"/>
                  <a:pt x="1061" y="632"/>
                </a:cubicBezTo>
                <a:cubicBezTo>
                  <a:pt x="1064" y="617"/>
                  <a:pt x="1056" y="602"/>
                  <a:pt x="1041" y="598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02" name="Freeform26"/>
          <p:cNvSpPr/>
          <p:nvPr/>
        </p:nvSpPr>
        <p:spPr bwMode="auto">
          <a:xfrm>
            <a:off x="7372461" y="2798392"/>
            <a:ext cx="145939" cy="147521"/>
          </a:xfrm>
          <a:custGeom>
            <a:avLst/>
            <a:gdLst>
              <a:gd name="T0" fmla="*/ 951 w 1064"/>
              <a:gd name="T1" fmla="*/ 573 h 1077"/>
              <a:gd name="T2" fmla="*/ 936 w 1064"/>
              <a:gd name="T3" fmla="*/ 508 h 1077"/>
              <a:gd name="T4" fmla="*/ 1041 w 1064"/>
              <a:gd name="T5" fmla="*/ 479 h 1077"/>
              <a:gd name="T6" fmla="*/ 982 w 1064"/>
              <a:gd name="T7" fmla="*/ 424 h 1077"/>
              <a:gd name="T8" fmla="*/ 902 w 1064"/>
              <a:gd name="T9" fmla="*/ 371 h 1077"/>
              <a:gd name="T10" fmla="*/ 990 w 1064"/>
              <a:gd name="T11" fmla="*/ 308 h 1077"/>
              <a:gd name="T12" fmla="*/ 915 w 1064"/>
              <a:gd name="T13" fmla="*/ 276 h 1077"/>
              <a:gd name="T14" fmla="*/ 822 w 1064"/>
              <a:gd name="T15" fmla="*/ 255 h 1077"/>
              <a:gd name="T16" fmla="*/ 884 w 1064"/>
              <a:gd name="T17" fmla="*/ 165 h 1077"/>
              <a:gd name="T18" fmla="*/ 803 w 1064"/>
              <a:gd name="T19" fmla="*/ 161 h 1077"/>
              <a:gd name="T20" fmla="*/ 708 w 1064"/>
              <a:gd name="T21" fmla="*/ 172 h 1077"/>
              <a:gd name="T22" fmla="*/ 735 w 1064"/>
              <a:gd name="T23" fmla="*/ 67 h 1077"/>
              <a:gd name="T24" fmla="*/ 658 w 1064"/>
              <a:gd name="T25" fmla="*/ 91 h 1077"/>
              <a:gd name="T26" fmla="*/ 572 w 1064"/>
              <a:gd name="T27" fmla="*/ 134 h 1077"/>
              <a:gd name="T28" fmla="*/ 562 w 1064"/>
              <a:gd name="T29" fmla="*/ 26 h 1077"/>
              <a:gd name="T30" fmla="*/ 497 w 1064"/>
              <a:gd name="T31" fmla="*/ 75 h 1077"/>
              <a:gd name="T32" fmla="*/ 432 w 1064"/>
              <a:gd name="T33" fmla="*/ 144 h 1077"/>
              <a:gd name="T34" fmla="*/ 385 w 1064"/>
              <a:gd name="T35" fmla="*/ 46 h 1077"/>
              <a:gd name="T36" fmla="*/ 341 w 1064"/>
              <a:gd name="T37" fmla="*/ 115 h 1077"/>
              <a:gd name="T38" fmla="*/ 303 w 1064"/>
              <a:gd name="T39" fmla="*/ 203 h 1077"/>
              <a:gd name="T40" fmla="*/ 226 w 1064"/>
              <a:gd name="T41" fmla="*/ 126 h 1077"/>
              <a:gd name="T42" fmla="*/ 208 w 1064"/>
              <a:gd name="T43" fmla="*/ 206 h 1077"/>
              <a:gd name="T44" fmla="*/ 203 w 1064"/>
              <a:gd name="T45" fmla="*/ 301 h 1077"/>
              <a:gd name="T46" fmla="*/ 104 w 1064"/>
              <a:gd name="T47" fmla="*/ 256 h 1077"/>
              <a:gd name="T48" fmla="*/ 114 w 1064"/>
              <a:gd name="T49" fmla="*/ 337 h 1077"/>
              <a:gd name="T50" fmla="*/ 142 w 1064"/>
              <a:gd name="T51" fmla="*/ 428 h 1077"/>
              <a:gd name="T52" fmla="*/ 33 w 1064"/>
              <a:gd name="T53" fmla="*/ 420 h 1077"/>
              <a:gd name="T54" fmla="*/ 70 w 1064"/>
              <a:gd name="T55" fmla="*/ 492 h 1077"/>
              <a:gd name="T56" fmla="*/ 126 w 1064"/>
              <a:gd name="T57" fmla="*/ 538 h 1077"/>
              <a:gd name="T58" fmla="*/ 70 w 1064"/>
              <a:gd name="T59" fmla="*/ 585 h 1077"/>
              <a:gd name="T60" fmla="*/ 33 w 1064"/>
              <a:gd name="T61" fmla="*/ 657 h 1077"/>
              <a:gd name="T62" fmla="*/ 142 w 1064"/>
              <a:gd name="T63" fmla="*/ 648 h 1077"/>
              <a:gd name="T64" fmla="*/ 114 w 1064"/>
              <a:gd name="T65" fmla="*/ 740 h 1077"/>
              <a:gd name="T66" fmla="*/ 104 w 1064"/>
              <a:gd name="T67" fmla="*/ 821 h 1077"/>
              <a:gd name="T68" fmla="*/ 203 w 1064"/>
              <a:gd name="T69" fmla="*/ 775 h 1077"/>
              <a:gd name="T70" fmla="*/ 208 w 1064"/>
              <a:gd name="T71" fmla="*/ 871 h 1077"/>
              <a:gd name="T72" fmla="*/ 226 w 1064"/>
              <a:gd name="T73" fmla="*/ 950 h 1077"/>
              <a:gd name="T74" fmla="*/ 303 w 1064"/>
              <a:gd name="T75" fmla="*/ 874 h 1077"/>
              <a:gd name="T76" fmla="*/ 341 w 1064"/>
              <a:gd name="T77" fmla="*/ 962 h 1077"/>
              <a:gd name="T78" fmla="*/ 385 w 1064"/>
              <a:gd name="T79" fmla="*/ 1030 h 1077"/>
              <a:gd name="T80" fmla="*/ 432 w 1064"/>
              <a:gd name="T81" fmla="*/ 932 h 1077"/>
              <a:gd name="T82" fmla="*/ 497 w 1064"/>
              <a:gd name="T83" fmla="*/ 1002 h 1077"/>
              <a:gd name="T84" fmla="*/ 562 w 1064"/>
              <a:gd name="T85" fmla="*/ 1051 h 1077"/>
              <a:gd name="T86" fmla="*/ 572 w 1064"/>
              <a:gd name="T87" fmla="*/ 943 h 1077"/>
              <a:gd name="T88" fmla="*/ 658 w 1064"/>
              <a:gd name="T89" fmla="*/ 986 h 1077"/>
              <a:gd name="T90" fmla="*/ 735 w 1064"/>
              <a:gd name="T91" fmla="*/ 1010 h 1077"/>
              <a:gd name="T92" fmla="*/ 708 w 1064"/>
              <a:gd name="T93" fmla="*/ 905 h 1077"/>
              <a:gd name="T94" fmla="*/ 803 w 1064"/>
              <a:gd name="T95" fmla="*/ 916 h 1077"/>
              <a:gd name="T96" fmla="*/ 884 w 1064"/>
              <a:gd name="T97" fmla="*/ 911 h 1077"/>
              <a:gd name="T98" fmla="*/ 822 w 1064"/>
              <a:gd name="T99" fmla="*/ 822 h 1077"/>
              <a:gd name="T100" fmla="*/ 915 w 1064"/>
              <a:gd name="T101" fmla="*/ 800 h 1077"/>
              <a:gd name="T102" fmla="*/ 990 w 1064"/>
              <a:gd name="T103" fmla="*/ 768 h 1077"/>
              <a:gd name="T104" fmla="*/ 902 w 1064"/>
              <a:gd name="T105" fmla="*/ 705 h 1077"/>
              <a:gd name="T106" fmla="*/ 982 w 1064"/>
              <a:gd name="T107" fmla="*/ 653 h 1077"/>
              <a:gd name="T108" fmla="*/ 1041 w 1064"/>
              <a:gd name="T109" fmla="*/ 598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64" h="1077">
                <a:moveTo>
                  <a:pt x="1041" y="598"/>
                </a:moveTo>
                <a:cubicBezTo>
                  <a:pt x="1024" y="593"/>
                  <a:pt x="1009" y="589"/>
                  <a:pt x="994" y="585"/>
                </a:cubicBezTo>
                <a:cubicBezTo>
                  <a:pt x="979" y="580"/>
                  <a:pt x="965" y="577"/>
                  <a:pt x="951" y="573"/>
                </a:cubicBezTo>
                <a:cubicBezTo>
                  <a:pt x="946" y="571"/>
                  <a:pt x="941" y="570"/>
                  <a:pt x="936" y="569"/>
                </a:cubicBezTo>
                <a:cubicBezTo>
                  <a:pt x="937" y="559"/>
                  <a:pt x="938" y="549"/>
                  <a:pt x="938" y="538"/>
                </a:cubicBezTo>
                <a:cubicBezTo>
                  <a:pt x="938" y="528"/>
                  <a:pt x="937" y="518"/>
                  <a:pt x="936" y="508"/>
                </a:cubicBezTo>
                <a:cubicBezTo>
                  <a:pt x="941" y="506"/>
                  <a:pt x="946" y="505"/>
                  <a:pt x="951" y="504"/>
                </a:cubicBezTo>
                <a:cubicBezTo>
                  <a:pt x="965" y="500"/>
                  <a:pt x="979" y="496"/>
                  <a:pt x="994" y="492"/>
                </a:cubicBezTo>
                <a:cubicBezTo>
                  <a:pt x="1009" y="488"/>
                  <a:pt x="1024" y="484"/>
                  <a:pt x="1041" y="479"/>
                </a:cubicBezTo>
                <a:cubicBezTo>
                  <a:pt x="1056" y="475"/>
                  <a:pt x="1064" y="460"/>
                  <a:pt x="1061" y="445"/>
                </a:cubicBezTo>
                <a:cubicBezTo>
                  <a:pt x="1059" y="430"/>
                  <a:pt x="1046" y="418"/>
                  <a:pt x="1031" y="420"/>
                </a:cubicBezTo>
                <a:cubicBezTo>
                  <a:pt x="1013" y="421"/>
                  <a:pt x="997" y="422"/>
                  <a:pt x="982" y="424"/>
                </a:cubicBezTo>
                <a:cubicBezTo>
                  <a:pt x="966" y="425"/>
                  <a:pt x="952" y="426"/>
                  <a:pt x="938" y="427"/>
                </a:cubicBezTo>
                <a:cubicBezTo>
                  <a:pt x="932" y="428"/>
                  <a:pt x="928" y="428"/>
                  <a:pt x="923" y="428"/>
                </a:cubicBezTo>
                <a:cubicBezTo>
                  <a:pt x="917" y="409"/>
                  <a:pt x="910" y="389"/>
                  <a:pt x="902" y="371"/>
                </a:cubicBezTo>
                <a:cubicBezTo>
                  <a:pt x="906" y="368"/>
                  <a:pt x="910" y="365"/>
                  <a:pt x="914" y="362"/>
                </a:cubicBezTo>
                <a:cubicBezTo>
                  <a:pt x="926" y="354"/>
                  <a:pt x="937" y="346"/>
                  <a:pt x="950" y="337"/>
                </a:cubicBezTo>
                <a:cubicBezTo>
                  <a:pt x="963" y="328"/>
                  <a:pt x="976" y="318"/>
                  <a:pt x="990" y="308"/>
                </a:cubicBezTo>
                <a:cubicBezTo>
                  <a:pt x="1002" y="299"/>
                  <a:pt x="1005" y="282"/>
                  <a:pt x="998" y="269"/>
                </a:cubicBezTo>
                <a:cubicBezTo>
                  <a:pt x="990" y="256"/>
                  <a:pt x="974" y="250"/>
                  <a:pt x="960" y="256"/>
                </a:cubicBezTo>
                <a:cubicBezTo>
                  <a:pt x="944" y="263"/>
                  <a:pt x="929" y="270"/>
                  <a:pt x="915" y="276"/>
                </a:cubicBezTo>
                <a:cubicBezTo>
                  <a:pt x="901" y="283"/>
                  <a:pt x="888" y="289"/>
                  <a:pt x="875" y="295"/>
                </a:cubicBezTo>
                <a:cubicBezTo>
                  <a:pt x="870" y="297"/>
                  <a:pt x="866" y="299"/>
                  <a:pt x="861" y="301"/>
                </a:cubicBezTo>
                <a:cubicBezTo>
                  <a:pt x="850" y="285"/>
                  <a:pt x="836" y="269"/>
                  <a:pt x="822" y="255"/>
                </a:cubicBezTo>
                <a:cubicBezTo>
                  <a:pt x="825" y="250"/>
                  <a:pt x="828" y="246"/>
                  <a:pt x="831" y="242"/>
                </a:cubicBezTo>
                <a:cubicBezTo>
                  <a:pt x="839" y="230"/>
                  <a:pt x="847" y="218"/>
                  <a:pt x="856" y="206"/>
                </a:cubicBezTo>
                <a:cubicBezTo>
                  <a:pt x="865" y="193"/>
                  <a:pt x="874" y="179"/>
                  <a:pt x="884" y="165"/>
                </a:cubicBezTo>
                <a:cubicBezTo>
                  <a:pt x="893" y="153"/>
                  <a:pt x="889" y="135"/>
                  <a:pt x="878" y="126"/>
                </a:cubicBezTo>
                <a:cubicBezTo>
                  <a:pt x="866" y="116"/>
                  <a:pt x="849" y="116"/>
                  <a:pt x="838" y="126"/>
                </a:cubicBezTo>
                <a:cubicBezTo>
                  <a:pt x="825" y="139"/>
                  <a:pt x="814" y="150"/>
                  <a:pt x="803" y="161"/>
                </a:cubicBezTo>
                <a:cubicBezTo>
                  <a:pt x="792" y="172"/>
                  <a:pt x="781" y="182"/>
                  <a:pt x="771" y="192"/>
                </a:cubicBezTo>
                <a:cubicBezTo>
                  <a:pt x="768" y="196"/>
                  <a:pt x="764" y="199"/>
                  <a:pt x="761" y="203"/>
                </a:cubicBezTo>
                <a:cubicBezTo>
                  <a:pt x="744" y="191"/>
                  <a:pt x="726" y="181"/>
                  <a:pt x="708" y="172"/>
                </a:cubicBezTo>
                <a:cubicBezTo>
                  <a:pt x="709" y="167"/>
                  <a:pt x="710" y="162"/>
                  <a:pt x="712" y="157"/>
                </a:cubicBezTo>
                <a:cubicBezTo>
                  <a:pt x="715" y="144"/>
                  <a:pt x="719" y="130"/>
                  <a:pt x="723" y="115"/>
                </a:cubicBezTo>
                <a:cubicBezTo>
                  <a:pt x="727" y="100"/>
                  <a:pt x="731" y="84"/>
                  <a:pt x="735" y="67"/>
                </a:cubicBezTo>
                <a:cubicBezTo>
                  <a:pt x="739" y="52"/>
                  <a:pt x="730" y="37"/>
                  <a:pt x="716" y="32"/>
                </a:cubicBezTo>
                <a:cubicBezTo>
                  <a:pt x="702" y="27"/>
                  <a:pt x="685" y="33"/>
                  <a:pt x="679" y="46"/>
                </a:cubicBezTo>
                <a:cubicBezTo>
                  <a:pt x="671" y="62"/>
                  <a:pt x="664" y="77"/>
                  <a:pt x="658" y="91"/>
                </a:cubicBezTo>
                <a:cubicBezTo>
                  <a:pt x="651" y="105"/>
                  <a:pt x="645" y="118"/>
                  <a:pt x="639" y="131"/>
                </a:cubicBezTo>
                <a:cubicBezTo>
                  <a:pt x="637" y="135"/>
                  <a:pt x="634" y="140"/>
                  <a:pt x="632" y="144"/>
                </a:cubicBezTo>
                <a:cubicBezTo>
                  <a:pt x="613" y="139"/>
                  <a:pt x="593" y="136"/>
                  <a:pt x="572" y="134"/>
                </a:cubicBezTo>
                <a:cubicBezTo>
                  <a:pt x="572" y="129"/>
                  <a:pt x="571" y="124"/>
                  <a:pt x="571" y="119"/>
                </a:cubicBezTo>
                <a:cubicBezTo>
                  <a:pt x="570" y="105"/>
                  <a:pt x="568" y="90"/>
                  <a:pt x="567" y="75"/>
                </a:cubicBezTo>
                <a:cubicBezTo>
                  <a:pt x="565" y="59"/>
                  <a:pt x="564" y="43"/>
                  <a:pt x="562" y="26"/>
                </a:cubicBezTo>
                <a:cubicBezTo>
                  <a:pt x="561" y="11"/>
                  <a:pt x="547" y="0"/>
                  <a:pt x="532" y="0"/>
                </a:cubicBezTo>
                <a:cubicBezTo>
                  <a:pt x="517" y="0"/>
                  <a:pt x="503" y="11"/>
                  <a:pt x="502" y="26"/>
                </a:cubicBezTo>
                <a:cubicBezTo>
                  <a:pt x="500" y="43"/>
                  <a:pt x="499" y="59"/>
                  <a:pt x="497" y="75"/>
                </a:cubicBezTo>
                <a:cubicBezTo>
                  <a:pt x="496" y="90"/>
                  <a:pt x="494" y="105"/>
                  <a:pt x="493" y="119"/>
                </a:cubicBezTo>
                <a:cubicBezTo>
                  <a:pt x="493" y="124"/>
                  <a:pt x="492" y="129"/>
                  <a:pt x="492" y="134"/>
                </a:cubicBezTo>
                <a:cubicBezTo>
                  <a:pt x="471" y="136"/>
                  <a:pt x="451" y="139"/>
                  <a:pt x="432" y="144"/>
                </a:cubicBezTo>
                <a:cubicBezTo>
                  <a:pt x="430" y="140"/>
                  <a:pt x="428" y="135"/>
                  <a:pt x="425" y="131"/>
                </a:cubicBezTo>
                <a:cubicBezTo>
                  <a:pt x="419" y="118"/>
                  <a:pt x="413" y="105"/>
                  <a:pt x="406" y="91"/>
                </a:cubicBezTo>
                <a:cubicBezTo>
                  <a:pt x="400" y="77"/>
                  <a:pt x="393" y="62"/>
                  <a:pt x="385" y="46"/>
                </a:cubicBezTo>
                <a:cubicBezTo>
                  <a:pt x="379" y="33"/>
                  <a:pt x="362" y="27"/>
                  <a:pt x="348" y="32"/>
                </a:cubicBezTo>
                <a:cubicBezTo>
                  <a:pt x="334" y="37"/>
                  <a:pt x="325" y="52"/>
                  <a:pt x="329" y="67"/>
                </a:cubicBezTo>
                <a:cubicBezTo>
                  <a:pt x="333" y="84"/>
                  <a:pt x="337" y="100"/>
                  <a:pt x="341" y="115"/>
                </a:cubicBezTo>
                <a:cubicBezTo>
                  <a:pt x="345" y="130"/>
                  <a:pt x="349" y="144"/>
                  <a:pt x="352" y="157"/>
                </a:cubicBezTo>
                <a:cubicBezTo>
                  <a:pt x="354" y="162"/>
                  <a:pt x="355" y="167"/>
                  <a:pt x="356" y="172"/>
                </a:cubicBezTo>
                <a:cubicBezTo>
                  <a:pt x="338" y="181"/>
                  <a:pt x="320" y="191"/>
                  <a:pt x="303" y="203"/>
                </a:cubicBezTo>
                <a:cubicBezTo>
                  <a:pt x="300" y="199"/>
                  <a:pt x="296" y="196"/>
                  <a:pt x="293" y="192"/>
                </a:cubicBezTo>
                <a:cubicBezTo>
                  <a:pt x="283" y="182"/>
                  <a:pt x="272" y="172"/>
                  <a:pt x="261" y="161"/>
                </a:cubicBezTo>
                <a:cubicBezTo>
                  <a:pt x="250" y="150"/>
                  <a:pt x="239" y="139"/>
                  <a:pt x="226" y="126"/>
                </a:cubicBezTo>
                <a:cubicBezTo>
                  <a:pt x="215" y="116"/>
                  <a:pt x="198" y="116"/>
                  <a:pt x="186" y="126"/>
                </a:cubicBezTo>
                <a:cubicBezTo>
                  <a:pt x="175" y="135"/>
                  <a:pt x="172" y="153"/>
                  <a:pt x="180" y="165"/>
                </a:cubicBezTo>
                <a:cubicBezTo>
                  <a:pt x="190" y="179"/>
                  <a:pt x="199" y="193"/>
                  <a:pt x="208" y="206"/>
                </a:cubicBezTo>
                <a:cubicBezTo>
                  <a:pt x="217" y="218"/>
                  <a:pt x="225" y="230"/>
                  <a:pt x="233" y="242"/>
                </a:cubicBezTo>
                <a:cubicBezTo>
                  <a:pt x="236" y="246"/>
                  <a:pt x="239" y="250"/>
                  <a:pt x="242" y="255"/>
                </a:cubicBezTo>
                <a:cubicBezTo>
                  <a:pt x="228" y="269"/>
                  <a:pt x="215" y="285"/>
                  <a:pt x="203" y="301"/>
                </a:cubicBezTo>
                <a:cubicBezTo>
                  <a:pt x="198" y="299"/>
                  <a:pt x="194" y="297"/>
                  <a:pt x="189" y="295"/>
                </a:cubicBezTo>
                <a:cubicBezTo>
                  <a:pt x="176" y="289"/>
                  <a:pt x="163" y="283"/>
                  <a:pt x="149" y="276"/>
                </a:cubicBezTo>
                <a:cubicBezTo>
                  <a:pt x="135" y="270"/>
                  <a:pt x="120" y="263"/>
                  <a:pt x="104" y="256"/>
                </a:cubicBezTo>
                <a:cubicBezTo>
                  <a:pt x="90" y="250"/>
                  <a:pt x="74" y="256"/>
                  <a:pt x="66" y="269"/>
                </a:cubicBezTo>
                <a:cubicBezTo>
                  <a:pt x="59" y="282"/>
                  <a:pt x="62" y="299"/>
                  <a:pt x="74" y="308"/>
                </a:cubicBezTo>
                <a:cubicBezTo>
                  <a:pt x="88" y="318"/>
                  <a:pt x="101" y="328"/>
                  <a:pt x="114" y="337"/>
                </a:cubicBezTo>
                <a:cubicBezTo>
                  <a:pt x="127" y="346"/>
                  <a:pt x="139" y="354"/>
                  <a:pt x="150" y="362"/>
                </a:cubicBezTo>
                <a:cubicBezTo>
                  <a:pt x="154" y="365"/>
                  <a:pt x="158" y="368"/>
                  <a:pt x="162" y="371"/>
                </a:cubicBezTo>
                <a:cubicBezTo>
                  <a:pt x="154" y="389"/>
                  <a:pt x="147" y="409"/>
                  <a:pt x="142" y="428"/>
                </a:cubicBezTo>
                <a:cubicBezTo>
                  <a:pt x="137" y="428"/>
                  <a:pt x="132" y="428"/>
                  <a:pt x="126" y="427"/>
                </a:cubicBezTo>
                <a:cubicBezTo>
                  <a:pt x="112" y="426"/>
                  <a:pt x="98" y="425"/>
                  <a:pt x="82" y="424"/>
                </a:cubicBezTo>
                <a:cubicBezTo>
                  <a:pt x="67" y="422"/>
                  <a:pt x="51" y="421"/>
                  <a:pt x="33" y="420"/>
                </a:cubicBezTo>
                <a:cubicBezTo>
                  <a:pt x="18" y="418"/>
                  <a:pt x="5" y="430"/>
                  <a:pt x="3" y="445"/>
                </a:cubicBezTo>
                <a:cubicBezTo>
                  <a:pt x="0" y="460"/>
                  <a:pt x="8" y="475"/>
                  <a:pt x="23" y="479"/>
                </a:cubicBezTo>
                <a:cubicBezTo>
                  <a:pt x="40" y="484"/>
                  <a:pt x="55" y="488"/>
                  <a:pt x="70" y="492"/>
                </a:cubicBezTo>
                <a:cubicBezTo>
                  <a:pt x="85" y="496"/>
                  <a:pt x="99" y="500"/>
                  <a:pt x="113" y="504"/>
                </a:cubicBezTo>
                <a:cubicBezTo>
                  <a:pt x="118" y="505"/>
                  <a:pt x="123" y="506"/>
                  <a:pt x="128" y="508"/>
                </a:cubicBezTo>
                <a:cubicBezTo>
                  <a:pt x="127" y="518"/>
                  <a:pt x="126" y="528"/>
                  <a:pt x="126" y="538"/>
                </a:cubicBezTo>
                <a:cubicBezTo>
                  <a:pt x="126" y="549"/>
                  <a:pt x="127" y="559"/>
                  <a:pt x="128" y="569"/>
                </a:cubicBezTo>
                <a:cubicBezTo>
                  <a:pt x="123" y="570"/>
                  <a:pt x="118" y="571"/>
                  <a:pt x="113" y="573"/>
                </a:cubicBezTo>
                <a:cubicBezTo>
                  <a:pt x="99" y="577"/>
                  <a:pt x="85" y="580"/>
                  <a:pt x="70" y="585"/>
                </a:cubicBezTo>
                <a:cubicBezTo>
                  <a:pt x="55" y="589"/>
                  <a:pt x="40" y="593"/>
                  <a:pt x="23" y="598"/>
                </a:cubicBezTo>
                <a:cubicBezTo>
                  <a:pt x="8" y="602"/>
                  <a:pt x="0" y="617"/>
                  <a:pt x="3" y="632"/>
                </a:cubicBezTo>
                <a:cubicBezTo>
                  <a:pt x="5" y="647"/>
                  <a:pt x="18" y="658"/>
                  <a:pt x="33" y="657"/>
                </a:cubicBezTo>
                <a:cubicBezTo>
                  <a:pt x="51" y="656"/>
                  <a:pt x="67" y="654"/>
                  <a:pt x="82" y="653"/>
                </a:cubicBezTo>
                <a:cubicBezTo>
                  <a:pt x="98" y="652"/>
                  <a:pt x="112" y="651"/>
                  <a:pt x="126" y="649"/>
                </a:cubicBezTo>
                <a:cubicBezTo>
                  <a:pt x="132" y="649"/>
                  <a:pt x="137" y="649"/>
                  <a:pt x="142" y="648"/>
                </a:cubicBezTo>
                <a:cubicBezTo>
                  <a:pt x="147" y="668"/>
                  <a:pt x="154" y="687"/>
                  <a:pt x="162" y="705"/>
                </a:cubicBezTo>
                <a:cubicBezTo>
                  <a:pt x="158" y="708"/>
                  <a:pt x="154" y="711"/>
                  <a:pt x="150" y="714"/>
                </a:cubicBezTo>
                <a:cubicBezTo>
                  <a:pt x="139" y="722"/>
                  <a:pt x="127" y="731"/>
                  <a:pt x="114" y="740"/>
                </a:cubicBezTo>
                <a:cubicBezTo>
                  <a:pt x="101" y="749"/>
                  <a:pt x="88" y="758"/>
                  <a:pt x="74" y="768"/>
                </a:cubicBezTo>
                <a:cubicBezTo>
                  <a:pt x="62" y="777"/>
                  <a:pt x="59" y="794"/>
                  <a:pt x="66" y="808"/>
                </a:cubicBezTo>
                <a:cubicBezTo>
                  <a:pt x="74" y="821"/>
                  <a:pt x="90" y="827"/>
                  <a:pt x="104" y="821"/>
                </a:cubicBezTo>
                <a:cubicBezTo>
                  <a:pt x="120" y="813"/>
                  <a:pt x="135" y="807"/>
                  <a:pt x="149" y="800"/>
                </a:cubicBezTo>
                <a:cubicBezTo>
                  <a:pt x="163" y="794"/>
                  <a:pt x="176" y="788"/>
                  <a:pt x="189" y="782"/>
                </a:cubicBezTo>
                <a:cubicBezTo>
                  <a:pt x="194" y="780"/>
                  <a:pt x="198" y="777"/>
                  <a:pt x="203" y="775"/>
                </a:cubicBezTo>
                <a:cubicBezTo>
                  <a:pt x="215" y="792"/>
                  <a:pt x="228" y="807"/>
                  <a:pt x="242" y="822"/>
                </a:cubicBezTo>
                <a:cubicBezTo>
                  <a:pt x="239" y="826"/>
                  <a:pt x="236" y="830"/>
                  <a:pt x="233" y="835"/>
                </a:cubicBezTo>
                <a:cubicBezTo>
                  <a:pt x="225" y="846"/>
                  <a:pt x="217" y="858"/>
                  <a:pt x="208" y="871"/>
                </a:cubicBezTo>
                <a:cubicBezTo>
                  <a:pt x="199" y="884"/>
                  <a:pt x="190" y="897"/>
                  <a:pt x="180" y="911"/>
                </a:cubicBezTo>
                <a:cubicBezTo>
                  <a:pt x="172" y="924"/>
                  <a:pt x="175" y="941"/>
                  <a:pt x="186" y="951"/>
                </a:cubicBezTo>
                <a:cubicBezTo>
                  <a:pt x="198" y="961"/>
                  <a:pt x="215" y="961"/>
                  <a:pt x="226" y="950"/>
                </a:cubicBezTo>
                <a:cubicBezTo>
                  <a:pt x="239" y="938"/>
                  <a:pt x="250" y="927"/>
                  <a:pt x="261" y="916"/>
                </a:cubicBezTo>
                <a:cubicBezTo>
                  <a:pt x="272" y="905"/>
                  <a:pt x="283" y="894"/>
                  <a:pt x="293" y="885"/>
                </a:cubicBezTo>
                <a:cubicBezTo>
                  <a:pt x="296" y="881"/>
                  <a:pt x="300" y="877"/>
                  <a:pt x="303" y="874"/>
                </a:cubicBezTo>
                <a:cubicBezTo>
                  <a:pt x="320" y="885"/>
                  <a:pt x="338" y="896"/>
                  <a:pt x="356" y="905"/>
                </a:cubicBezTo>
                <a:cubicBezTo>
                  <a:pt x="355" y="909"/>
                  <a:pt x="354" y="914"/>
                  <a:pt x="352" y="919"/>
                </a:cubicBezTo>
                <a:cubicBezTo>
                  <a:pt x="349" y="933"/>
                  <a:pt x="345" y="947"/>
                  <a:pt x="341" y="962"/>
                </a:cubicBezTo>
                <a:cubicBezTo>
                  <a:pt x="337" y="977"/>
                  <a:pt x="333" y="993"/>
                  <a:pt x="329" y="1010"/>
                </a:cubicBezTo>
                <a:cubicBezTo>
                  <a:pt x="325" y="1024"/>
                  <a:pt x="334" y="1039"/>
                  <a:pt x="348" y="1044"/>
                </a:cubicBezTo>
                <a:cubicBezTo>
                  <a:pt x="362" y="1050"/>
                  <a:pt x="379" y="1044"/>
                  <a:pt x="385" y="1030"/>
                </a:cubicBezTo>
                <a:cubicBezTo>
                  <a:pt x="393" y="1014"/>
                  <a:pt x="400" y="1000"/>
                  <a:pt x="406" y="986"/>
                </a:cubicBezTo>
                <a:cubicBezTo>
                  <a:pt x="413" y="972"/>
                  <a:pt x="419" y="958"/>
                  <a:pt x="425" y="946"/>
                </a:cubicBezTo>
                <a:cubicBezTo>
                  <a:pt x="428" y="941"/>
                  <a:pt x="430" y="937"/>
                  <a:pt x="432" y="932"/>
                </a:cubicBezTo>
                <a:cubicBezTo>
                  <a:pt x="451" y="937"/>
                  <a:pt x="471" y="941"/>
                  <a:pt x="492" y="943"/>
                </a:cubicBezTo>
                <a:cubicBezTo>
                  <a:pt x="492" y="948"/>
                  <a:pt x="493" y="953"/>
                  <a:pt x="493" y="958"/>
                </a:cubicBezTo>
                <a:cubicBezTo>
                  <a:pt x="494" y="972"/>
                  <a:pt x="496" y="986"/>
                  <a:pt x="497" y="1002"/>
                </a:cubicBezTo>
                <a:cubicBezTo>
                  <a:pt x="499" y="1017"/>
                  <a:pt x="500" y="1033"/>
                  <a:pt x="502" y="1051"/>
                </a:cubicBezTo>
                <a:cubicBezTo>
                  <a:pt x="503" y="1066"/>
                  <a:pt x="517" y="1077"/>
                  <a:pt x="532" y="1077"/>
                </a:cubicBezTo>
                <a:cubicBezTo>
                  <a:pt x="547" y="1077"/>
                  <a:pt x="561" y="1066"/>
                  <a:pt x="562" y="1051"/>
                </a:cubicBezTo>
                <a:cubicBezTo>
                  <a:pt x="564" y="1033"/>
                  <a:pt x="565" y="1017"/>
                  <a:pt x="567" y="1002"/>
                </a:cubicBezTo>
                <a:cubicBezTo>
                  <a:pt x="568" y="986"/>
                  <a:pt x="570" y="972"/>
                  <a:pt x="571" y="958"/>
                </a:cubicBezTo>
                <a:cubicBezTo>
                  <a:pt x="571" y="953"/>
                  <a:pt x="572" y="948"/>
                  <a:pt x="572" y="943"/>
                </a:cubicBezTo>
                <a:cubicBezTo>
                  <a:pt x="593" y="941"/>
                  <a:pt x="613" y="937"/>
                  <a:pt x="632" y="932"/>
                </a:cubicBezTo>
                <a:cubicBezTo>
                  <a:pt x="634" y="937"/>
                  <a:pt x="637" y="941"/>
                  <a:pt x="639" y="946"/>
                </a:cubicBezTo>
                <a:cubicBezTo>
                  <a:pt x="645" y="958"/>
                  <a:pt x="651" y="972"/>
                  <a:pt x="658" y="986"/>
                </a:cubicBezTo>
                <a:cubicBezTo>
                  <a:pt x="664" y="1000"/>
                  <a:pt x="671" y="1014"/>
                  <a:pt x="679" y="1030"/>
                </a:cubicBezTo>
                <a:cubicBezTo>
                  <a:pt x="685" y="1044"/>
                  <a:pt x="702" y="1050"/>
                  <a:pt x="716" y="1044"/>
                </a:cubicBezTo>
                <a:cubicBezTo>
                  <a:pt x="730" y="1039"/>
                  <a:pt x="739" y="1024"/>
                  <a:pt x="735" y="1010"/>
                </a:cubicBezTo>
                <a:cubicBezTo>
                  <a:pt x="731" y="993"/>
                  <a:pt x="727" y="977"/>
                  <a:pt x="723" y="962"/>
                </a:cubicBezTo>
                <a:cubicBezTo>
                  <a:pt x="719" y="947"/>
                  <a:pt x="715" y="933"/>
                  <a:pt x="712" y="919"/>
                </a:cubicBezTo>
                <a:cubicBezTo>
                  <a:pt x="710" y="914"/>
                  <a:pt x="709" y="909"/>
                  <a:pt x="708" y="905"/>
                </a:cubicBezTo>
                <a:cubicBezTo>
                  <a:pt x="726" y="896"/>
                  <a:pt x="744" y="885"/>
                  <a:pt x="761" y="874"/>
                </a:cubicBezTo>
                <a:cubicBezTo>
                  <a:pt x="764" y="877"/>
                  <a:pt x="768" y="881"/>
                  <a:pt x="771" y="885"/>
                </a:cubicBezTo>
                <a:cubicBezTo>
                  <a:pt x="781" y="894"/>
                  <a:pt x="792" y="905"/>
                  <a:pt x="803" y="916"/>
                </a:cubicBezTo>
                <a:cubicBezTo>
                  <a:pt x="814" y="927"/>
                  <a:pt x="825" y="938"/>
                  <a:pt x="838" y="950"/>
                </a:cubicBezTo>
                <a:cubicBezTo>
                  <a:pt x="849" y="961"/>
                  <a:pt x="866" y="961"/>
                  <a:pt x="878" y="951"/>
                </a:cubicBezTo>
                <a:cubicBezTo>
                  <a:pt x="889" y="941"/>
                  <a:pt x="893" y="924"/>
                  <a:pt x="884" y="911"/>
                </a:cubicBezTo>
                <a:cubicBezTo>
                  <a:pt x="874" y="897"/>
                  <a:pt x="865" y="884"/>
                  <a:pt x="856" y="871"/>
                </a:cubicBezTo>
                <a:cubicBezTo>
                  <a:pt x="847" y="858"/>
                  <a:pt x="839" y="846"/>
                  <a:pt x="831" y="835"/>
                </a:cubicBezTo>
                <a:cubicBezTo>
                  <a:pt x="828" y="830"/>
                  <a:pt x="825" y="826"/>
                  <a:pt x="822" y="822"/>
                </a:cubicBezTo>
                <a:cubicBezTo>
                  <a:pt x="836" y="807"/>
                  <a:pt x="849" y="792"/>
                  <a:pt x="861" y="775"/>
                </a:cubicBezTo>
                <a:cubicBezTo>
                  <a:pt x="866" y="777"/>
                  <a:pt x="870" y="780"/>
                  <a:pt x="875" y="782"/>
                </a:cubicBezTo>
                <a:cubicBezTo>
                  <a:pt x="888" y="788"/>
                  <a:pt x="901" y="794"/>
                  <a:pt x="915" y="800"/>
                </a:cubicBezTo>
                <a:cubicBezTo>
                  <a:pt x="929" y="807"/>
                  <a:pt x="944" y="813"/>
                  <a:pt x="960" y="821"/>
                </a:cubicBezTo>
                <a:cubicBezTo>
                  <a:pt x="974" y="827"/>
                  <a:pt x="990" y="821"/>
                  <a:pt x="998" y="808"/>
                </a:cubicBezTo>
                <a:cubicBezTo>
                  <a:pt x="1005" y="794"/>
                  <a:pt x="1002" y="777"/>
                  <a:pt x="990" y="768"/>
                </a:cubicBezTo>
                <a:cubicBezTo>
                  <a:pt x="976" y="758"/>
                  <a:pt x="963" y="749"/>
                  <a:pt x="950" y="740"/>
                </a:cubicBezTo>
                <a:cubicBezTo>
                  <a:pt x="937" y="731"/>
                  <a:pt x="926" y="722"/>
                  <a:pt x="914" y="714"/>
                </a:cubicBezTo>
                <a:cubicBezTo>
                  <a:pt x="910" y="711"/>
                  <a:pt x="906" y="708"/>
                  <a:pt x="902" y="705"/>
                </a:cubicBezTo>
                <a:cubicBezTo>
                  <a:pt x="910" y="687"/>
                  <a:pt x="917" y="668"/>
                  <a:pt x="923" y="648"/>
                </a:cubicBezTo>
                <a:cubicBezTo>
                  <a:pt x="928" y="649"/>
                  <a:pt x="932" y="649"/>
                  <a:pt x="938" y="649"/>
                </a:cubicBezTo>
                <a:cubicBezTo>
                  <a:pt x="952" y="651"/>
                  <a:pt x="966" y="652"/>
                  <a:pt x="982" y="653"/>
                </a:cubicBezTo>
                <a:cubicBezTo>
                  <a:pt x="997" y="654"/>
                  <a:pt x="1013" y="656"/>
                  <a:pt x="1031" y="657"/>
                </a:cubicBezTo>
                <a:cubicBezTo>
                  <a:pt x="1046" y="658"/>
                  <a:pt x="1059" y="647"/>
                  <a:pt x="1061" y="632"/>
                </a:cubicBezTo>
                <a:cubicBezTo>
                  <a:pt x="1064" y="617"/>
                  <a:pt x="1056" y="602"/>
                  <a:pt x="1041" y="598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14" name="Freeform27"/>
          <p:cNvSpPr/>
          <p:nvPr/>
        </p:nvSpPr>
        <p:spPr bwMode="auto">
          <a:xfrm>
            <a:off x="5036672" y="3799452"/>
            <a:ext cx="145939" cy="147521"/>
          </a:xfrm>
          <a:custGeom>
            <a:avLst/>
            <a:gdLst>
              <a:gd name="T0" fmla="*/ 951 w 1064"/>
              <a:gd name="T1" fmla="*/ 573 h 1077"/>
              <a:gd name="T2" fmla="*/ 936 w 1064"/>
              <a:gd name="T3" fmla="*/ 508 h 1077"/>
              <a:gd name="T4" fmla="*/ 1041 w 1064"/>
              <a:gd name="T5" fmla="*/ 479 h 1077"/>
              <a:gd name="T6" fmla="*/ 982 w 1064"/>
              <a:gd name="T7" fmla="*/ 424 h 1077"/>
              <a:gd name="T8" fmla="*/ 902 w 1064"/>
              <a:gd name="T9" fmla="*/ 371 h 1077"/>
              <a:gd name="T10" fmla="*/ 990 w 1064"/>
              <a:gd name="T11" fmla="*/ 308 h 1077"/>
              <a:gd name="T12" fmla="*/ 915 w 1064"/>
              <a:gd name="T13" fmla="*/ 276 h 1077"/>
              <a:gd name="T14" fmla="*/ 822 w 1064"/>
              <a:gd name="T15" fmla="*/ 255 h 1077"/>
              <a:gd name="T16" fmla="*/ 884 w 1064"/>
              <a:gd name="T17" fmla="*/ 165 h 1077"/>
              <a:gd name="T18" fmla="*/ 803 w 1064"/>
              <a:gd name="T19" fmla="*/ 161 h 1077"/>
              <a:gd name="T20" fmla="*/ 708 w 1064"/>
              <a:gd name="T21" fmla="*/ 172 h 1077"/>
              <a:gd name="T22" fmla="*/ 735 w 1064"/>
              <a:gd name="T23" fmla="*/ 67 h 1077"/>
              <a:gd name="T24" fmla="*/ 658 w 1064"/>
              <a:gd name="T25" fmla="*/ 91 h 1077"/>
              <a:gd name="T26" fmla="*/ 572 w 1064"/>
              <a:gd name="T27" fmla="*/ 134 h 1077"/>
              <a:gd name="T28" fmla="*/ 562 w 1064"/>
              <a:gd name="T29" fmla="*/ 26 h 1077"/>
              <a:gd name="T30" fmla="*/ 497 w 1064"/>
              <a:gd name="T31" fmla="*/ 75 h 1077"/>
              <a:gd name="T32" fmla="*/ 432 w 1064"/>
              <a:gd name="T33" fmla="*/ 144 h 1077"/>
              <a:gd name="T34" fmla="*/ 385 w 1064"/>
              <a:gd name="T35" fmla="*/ 46 h 1077"/>
              <a:gd name="T36" fmla="*/ 341 w 1064"/>
              <a:gd name="T37" fmla="*/ 115 h 1077"/>
              <a:gd name="T38" fmla="*/ 303 w 1064"/>
              <a:gd name="T39" fmla="*/ 203 h 1077"/>
              <a:gd name="T40" fmla="*/ 226 w 1064"/>
              <a:gd name="T41" fmla="*/ 126 h 1077"/>
              <a:gd name="T42" fmla="*/ 208 w 1064"/>
              <a:gd name="T43" fmla="*/ 206 h 1077"/>
              <a:gd name="T44" fmla="*/ 203 w 1064"/>
              <a:gd name="T45" fmla="*/ 301 h 1077"/>
              <a:gd name="T46" fmla="*/ 104 w 1064"/>
              <a:gd name="T47" fmla="*/ 256 h 1077"/>
              <a:gd name="T48" fmla="*/ 114 w 1064"/>
              <a:gd name="T49" fmla="*/ 337 h 1077"/>
              <a:gd name="T50" fmla="*/ 142 w 1064"/>
              <a:gd name="T51" fmla="*/ 428 h 1077"/>
              <a:gd name="T52" fmla="*/ 33 w 1064"/>
              <a:gd name="T53" fmla="*/ 420 h 1077"/>
              <a:gd name="T54" fmla="*/ 70 w 1064"/>
              <a:gd name="T55" fmla="*/ 492 h 1077"/>
              <a:gd name="T56" fmla="*/ 126 w 1064"/>
              <a:gd name="T57" fmla="*/ 538 h 1077"/>
              <a:gd name="T58" fmla="*/ 70 w 1064"/>
              <a:gd name="T59" fmla="*/ 585 h 1077"/>
              <a:gd name="T60" fmla="*/ 33 w 1064"/>
              <a:gd name="T61" fmla="*/ 657 h 1077"/>
              <a:gd name="T62" fmla="*/ 142 w 1064"/>
              <a:gd name="T63" fmla="*/ 648 h 1077"/>
              <a:gd name="T64" fmla="*/ 114 w 1064"/>
              <a:gd name="T65" fmla="*/ 740 h 1077"/>
              <a:gd name="T66" fmla="*/ 104 w 1064"/>
              <a:gd name="T67" fmla="*/ 821 h 1077"/>
              <a:gd name="T68" fmla="*/ 203 w 1064"/>
              <a:gd name="T69" fmla="*/ 775 h 1077"/>
              <a:gd name="T70" fmla="*/ 208 w 1064"/>
              <a:gd name="T71" fmla="*/ 871 h 1077"/>
              <a:gd name="T72" fmla="*/ 226 w 1064"/>
              <a:gd name="T73" fmla="*/ 950 h 1077"/>
              <a:gd name="T74" fmla="*/ 303 w 1064"/>
              <a:gd name="T75" fmla="*/ 874 h 1077"/>
              <a:gd name="T76" fmla="*/ 341 w 1064"/>
              <a:gd name="T77" fmla="*/ 962 h 1077"/>
              <a:gd name="T78" fmla="*/ 385 w 1064"/>
              <a:gd name="T79" fmla="*/ 1030 h 1077"/>
              <a:gd name="T80" fmla="*/ 432 w 1064"/>
              <a:gd name="T81" fmla="*/ 932 h 1077"/>
              <a:gd name="T82" fmla="*/ 497 w 1064"/>
              <a:gd name="T83" fmla="*/ 1002 h 1077"/>
              <a:gd name="T84" fmla="*/ 562 w 1064"/>
              <a:gd name="T85" fmla="*/ 1051 h 1077"/>
              <a:gd name="T86" fmla="*/ 572 w 1064"/>
              <a:gd name="T87" fmla="*/ 943 h 1077"/>
              <a:gd name="T88" fmla="*/ 658 w 1064"/>
              <a:gd name="T89" fmla="*/ 986 h 1077"/>
              <a:gd name="T90" fmla="*/ 735 w 1064"/>
              <a:gd name="T91" fmla="*/ 1010 h 1077"/>
              <a:gd name="T92" fmla="*/ 708 w 1064"/>
              <a:gd name="T93" fmla="*/ 905 h 1077"/>
              <a:gd name="T94" fmla="*/ 803 w 1064"/>
              <a:gd name="T95" fmla="*/ 916 h 1077"/>
              <a:gd name="T96" fmla="*/ 884 w 1064"/>
              <a:gd name="T97" fmla="*/ 911 h 1077"/>
              <a:gd name="T98" fmla="*/ 822 w 1064"/>
              <a:gd name="T99" fmla="*/ 822 h 1077"/>
              <a:gd name="T100" fmla="*/ 915 w 1064"/>
              <a:gd name="T101" fmla="*/ 800 h 1077"/>
              <a:gd name="T102" fmla="*/ 990 w 1064"/>
              <a:gd name="T103" fmla="*/ 768 h 1077"/>
              <a:gd name="T104" fmla="*/ 902 w 1064"/>
              <a:gd name="T105" fmla="*/ 705 h 1077"/>
              <a:gd name="T106" fmla="*/ 982 w 1064"/>
              <a:gd name="T107" fmla="*/ 653 h 1077"/>
              <a:gd name="T108" fmla="*/ 1041 w 1064"/>
              <a:gd name="T109" fmla="*/ 598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64" h="1077">
                <a:moveTo>
                  <a:pt x="1041" y="598"/>
                </a:moveTo>
                <a:cubicBezTo>
                  <a:pt x="1024" y="593"/>
                  <a:pt x="1009" y="589"/>
                  <a:pt x="994" y="585"/>
                </a:cubicBezTo>
                <a:cubicBezTo>
                  <a:pt x="979" y="580"/>
                  <a:pt x="965" y="577"/>
                  <a:pt x="951" y="573"/>
                </a:cubicBezTo>
                <a:cubicBezTo>
                  <a:pt x="946" y="571"/>
                  <a:pt x="941" y="570"/>
                  <a:pt x="936" y="569"/>
                </a:cubicBezTo>
                <a:cubicBezTo>
                  <a:pt x="937" y="559"/>
                  <a:pt x="938" y="549"/>
                  <a:pt x="938" y="538"/>
                </a:cubicBezTo>
                <a:cubicBezTo>
                  <a:pt x="938" y="528"/>
                  <a:pt x="937" y="518"/>
                  <a:pt x="936" y="508"/>
                </a:cubicBezTo>
                <a:cubicBezTo>
                  <a:pt x="941" y="506"/>
                  <a:pt x="946" y="505"/>
                  <a:pt x="951" y="504"/>
                </a:cubicBezTo>
                <a:cubicBezTo>
                  <a:pt x="965" y="500"/>
                  <a:pt x="979" y="496"/>
                  <a:pt x="994" y="492"/>
                </a:cubicBezTo>
                <a:cubicBezTo>
                  <a:pt x="1009" y="488"/>
                  <a:pt x="1024" y="484"/>
                  <a:pt x="1041" y="479"/>
                </a:cubicBezTo>
                <a:cubicBezTo>
                  <a:pt x="1056" y="475"/>
                  <a:pt x="1064" y="460"/>
                  <a:pt x="1061" y="445"/>
                </a:cubicBezTo>
                <a:cubicBezTo>
                  <a:pt x="1059" y="430"/>
                  <a:pt x="1046" y="418"/>
                  <a:pt x="1031" y="420"/>
                </a:cubicBezTo>
                <a:cubicBezTo>
                  <a:pt x="1013" y="421"/>
                  <a:pt x="997" y="422"/>
                  <a:pt x="982" y="424"/>
                </a:cubicBezTo>
                <a:cubicBezTo>
                  <a:pt x="966" y="425"/>
                  <a:pt x="952" y="426"/>
                  <a:pt x="938" y="427"/>
                </a:cubicBezTo>
                <a:cubicBezTo>
                  <a:pt x="932" y="428"/>
                  <a:pt x="928" y="428"/>
                  <a:pt x="923" y="428"/>
                </a:cubicBezTo>
                <a:cubicBezTo>
                  <a:pt x="917" y="409"/>
                  <a:pt x="910" y="389"/>
                  <a:pt x="902" y="371"/>
                </a:cubicBezTo>
                <a:cubicBezTo>
                  <a:pt x="906" y="368"/>
                  <a:pt x="910" y="365"/>
                  <a:pt x="914" y="362"/>
                </a:cubicBezTo>
                <a:cubicBezTo>
                  <a:pt x="926" y="354"/>
                  <a:pt x="937" y="346"/>
                  <a:pt x="950" y="337"/>
                </a:cubicBezTo>
                <a:cubicBezTo>
                  <a:pt x="963" y="328"/>
                  <a:pt x="976" y="318"/>
                  <a:pt x="990" y="308"/>
                </a:cubicBezTo>
                <a:cubicBezTo>
                  <a:pt x="1002" y="299"/>
                  <a:pt x="1005" y="282"/>
                  <a:pt x="998" y="269"/>
                </a:cubicBezTo>
                <a:cubicBezTo>
                  <a:pt x="990" y="256"/>
                  <a:pt x="974" y="250"/>
                  <a:pt x="960" y="256"/>
                </a:cubicBezTo>
                <a:cubicBezTo>
                  <a:pt x="944" y="263"/>
                  <a:pt x="929" y="270"/>
                  <a:pt x="915" y="276"/>
                </a:cubicBezTo>
                <a:cubicBezTo>
                  <a:pt x="901" y="283"/>
                  <a:pt x="888" y="289"/>
                  <a:pt x="875" y="295"/>
                </a:cubicBezTo>
                <a:cubicBezTo>
                  <a:pt x="870" y="297"/>
                  <a:pt x="866" y="299"/>
                  <a:pt x="861" y="301"/>
                </a:cubicBezTo>
                <a:cubicBezTo>
                  <a:pt x="850" y="285"/>
                  <a:pt x="836" y="269"/>
                  <a:pt x="822" y="255"/>
                </a:cubicBezTo>
                <a:cubicBezTo>
                  <a:pt x="825" y="250"/>
                  <a:pt x="828" y="246"/>
                  <a:pt x="831" y="242"/>
                </a:cubicBezTo>
                <a:cubicBezTo>
                  <a:pt x="839" y="230"/>
                  <a:pt x="847" y="218"/>
                  <a:pt x="856" y="206"/>
                </a:cubicBezTo>
                <a:cubicBezTo>
                  <a:pt x="865" y="193"/>
                  <a:pt x="874" y="179"/>
                  <a:pt x="884" y="165"/>
                </a:cubicBezTo>
                <a:cubicBezTo>
                  <a:pt x="893" y="153"/>
                  <a:pt x="889" y="135"/>
                  <a:pt x="878" y="126"/>
                </a:cubicBezTo>
                <a:cubicBezTo>
                  <a:pt x="866" y="116"/>
                  <a:pt x="849" y="116"/>
                  <a:pt x="838" y="126"/>
                </a:cubicBezTo>
                <a:cubicBezTo>
                  <a:pt x="825" y="139"/>
                  <a:pt x="814" y="150"/>
                  <a:pt x="803" y="161"/>
                </a:cubicBezTo>
                <a:cubicBezTo>
                  <a:pt x="792" y="172"/>
                  <a:pt x="781" y="182"/>
                  <a:pt x="771" y="192"/>
                </a:cubicBezTo>
                <a:cubicBezTo>
                  <a:pt x="768" y="196"/>
                  <a:pt x="764" y="199"/>
                  <a:pt x="761" y="203"/>
                </a:cubicBezTo>
                <a:cubicBezTo>
                  <a:pt x="744" y="191"/>
                  <a:pt x="726" y="181"/>
                  <a:pt x="708" y="172"/>
                </a:cubicBezTo>
                <a:cubicBezTo>
                  <a:pt x="709" y="167"/>
                  <a:pt x="710" y="162"/>
                  <a:pt x="712" y="157"/>
                </a:cubicBezTo>
                <a:cubicBezTo>
                  <a:pt x="715" y="144"/>
                  <a:pt x="719" y="130"/>
                  <a:pt x="723" y="115"/>
                </a:cubicBezTo>
                <a:cubicBezTo>
                  <a:pt x="727" y="100"/>
                  <a:pt x="731" y="84"/>
                  <a:pt x="735" y="67"/>
                </a:cubicBezTo>
                <a:cubicBezTo>
                  <a:pt x="739" y="52"/>
                  <a:pt x="730" y="37"/>
                  <a:pt x="716" y="32"/>
                </a:cubicBezTo>
                <a:cubicBezTo>
                  <a:pt x="702" y="27"/>
                  <a:pt x="685" y="33"/>
                  <a:pt x="679" y="46"/>
                </a:cubicBezTo>
                <a:cubicBezTo>
                  <a:pt x="671" y="62"/>
                  <a:pt x="664" y="77"/>
                  <a:pt x="658" y="91"/>
                </a:cubicBezTo>
                <a:cubicBezTo>
                  <a:pt x="651" y="105"/>
                  <a:pt x="645" y="118"/>
                  <a:pt x="639" y="131"/>
                </a:cubicBezTo>
                <a:cubicBezTo>
                  <a:pt x="637" y="135"/>
                  <a:pt x="634" y="140"/>
                  <a:pt x="632" y="144"/>
                </a:cubicBezTo>
                <a:cubicBezTo>
                  <a:pt x="613" y="139"/>
                  <a:pt x="593" y="136"/>
                  <a:pt x="572" y="134"/>
                </a:cubicBezTo>
                <a:cubicBezTo>
                  <a:pt x="572" y="129"/>
                  <a:pt x="571" y="124"/>
                  <a:pt x="571" y="119"/>
                </a:cubicBezTo>
                <a:cubicBezTo>
                  <a:pt x="570" y="105"/>
                  <a:pt x="568" y="90"/>
                  <a:pt x="567" y="75"/>
                </a:cubicBezTo>
                <a:cubicBezTo>
                  <a:pt x="565" y="59"/>
                  <a:pt x="564" y="43"/>
                  <a:pt x="562" y="26"/>
                </a:cubicBezTo>
                <a:cubicBezTo>
                  <a:pt x="561" y="11"/>
                  <a:pt x="547" y="0"/>
                  <a:pt x="532" y="0"/>
                </a:cubicBezTo>
                <a:cubicBezTo>
                  <a:pt x="517" y="0"/>
                  <a:pt x="503" y="11"/>
                  <a:pt x="502" y="26"/>
                </a:cubicBezTo>
                <a:cubicBezTo>
                  <a:pt x="500" y="43"/>
                  <a:pt x="499" y="59"/>
                  <a:pt x="497" y="75"/>
                </a:cubicBezTo>
                <a:cubicBezTo>
                  <a:pt x="496" y="90"/>
                  <a:pt x="494" y="105"/>
                  <a:pt x="493" y="119"/>
                </a:cubicBezTo>
                <a:cubicBezTo>
                  <a:pt x="493" y="124"/>
                  <a:pt x="492" y="129"/>
                  <a:pt x="492" y="134"/>
                </a:cubicBezTo>
                <a:cubicBezTo>
                  <a:pt x="471" y="136"/>
                  <a:pt x="451" y="139"/>
                  <a:pt x="432" y="144"/>
                </a:cubicBezTo>
                <a:cubicBezTo>
                  <a:pt x="430" y="140"/>
                  <a:pt x="428" y="135"/>
                  <a:pt x="425" y="131"/>
                </a:cubicBezTo>
                <a:cubicBezTo>
                  <a:pt x="419" y="118"/>
                  <a:pt x="413" y="105"/>
                  <a:pt x="406" y="91"/>
                </a:cubicBezTo>
                <a:cubicBezTo>
                  <a:pt x="400" y="77"/>
                  <a:pt x="393" y="62"/>
                  <a:pt x="385" y="46"/>
                </a:cubicBezTo>
                <a:cubicBezTo>
                  <a:pt x="379" y="33"/>
                  <a:pt x="362" y="27"/>
                  <a:pt x="348" y="32"/>
                </a:cubicBezTo>
                <a:cubicBezTo>
                  <a:pt x="334" y="37"/>
                  <a:pt x="325" y="52"/>
                  <a:pt x="329" y="67"/>
                </a:cubicBezTo>
                <a:cubicBezTo>
                  <a:pt x="333" y="84"/>
                  <a:pt x="337" y="100"/>
                  <a:pt x="341" y="115"/>
                </a:cubicBezTo>
                <a:cubicBezTo>
                  <a:pt x="345" y="130"/>
                  <a:pt x="349" y="144"/>
                  <a:pt x="352" y="157"/>
                </a:cubicBezTo>
                <a:cubicBezTo>
                  <a:pt x="354" y="162"/>
                  <a:pt x="355" y="167"/>
                  <a:pt x="356" y="172"/>
                </a:cubicBezTo>
                <a:cubicBezTo>
                  <a:pt x="338" y="181"/>
                  <a:pt x="320" y="191"/>
                  <a:pt x="303" y="203"/>
                </a:cubicBezTo>
                <a:cubicBezTo>
                  <a:pt x="300" y="199"/>
                  <a:pt x="296" y="196"/>
                  <a:pt x="293" y="192"/>
                </a:cubicBezTo>
                <a:cubicBezTo>
                  <a:pt x="283" y="182"/>
                  <a:pt x="272" y="172"/>
                  <a:pt x="261" y="161"/>
                </a:cubicBezTo>
                <a:cubicBezTo>
                  <a:pt x="250" y="150"/>
                  <a:pt x="239" y="139"/>
                  <a:pt x="226" y="126"/>
                </a:cubicBezTo>
                <a:cubicBezTo>
                  <a:pt x="215" y="116"/>
                  <a:pt x="198" y="116"/>
                  <a:pt x="186" y="126"/>
                </a:cubicBezTo>
                <a:cubicBezTo>
                  <a:pt x="175" y="135"/>
                  <a:pt x="172" y="153"/>
                  <a:pt x="180" y="165"/>
                </a:cubicBezTo>
                <a:cubicBezTo>
                  <a:pt x="190" y="179"/>
                  <a:pt x="199" y="193"/>
                  <a:pt x="208" y="206"/>
                </a:cubicBezTo>
                <a:cubicBezTo>
                  <a:pt x="217" y="218"/>
                  <a:pt x="225" y="230"/>
                  <a:pt x="233" y="242"/>
                </a:cubicBezTo>
                <a:cubicBezTo>
                  <a:pt x="236" y="246"/>
                  <a:pt x="239" y="250"/>
                  <a:pt x="242" y="255"/>
                </a:cubicBezTo>
                <a:cubicBezTo>
                  <a:pt x="228" y="269"/>
                  <a:pt x="215" y="285"/>
                  <a:pt x="203" y="301"/>
                </a:cubicBezTo>
                <a:cubicBezTo>
                  <a:pt x="198" y="299"/>
                  <a:pt x="194" y="297"/>
                  <a:pt x="189" y="295"/>
                </a:cubicBezTo>
                <a:cubicBezTo>
                  <a:pt x="176" y="289"/>
                  <a:pt x="163" y="283"/>
                  <a:pt x="149" y="276"/>
                </a:cubicBezTo>
                <a:cubicBezTo>
                  <a:pt x="135" y="270"/>
                  <a:pt x="120" y="263"/>
                  <a:pt x="104" y="256"/>
                </a:cubicBezTo>
                <a:cubicBezTo>
                  <a:pt x="90" y="250"/>
                  <a:pt x="74" y="256"/>
                  <a:pt x="66" y="269"/>
                </a:cubicBezTo>
                <a:cubicBezTo>
                  <a:pt x="59" y="282"/>
                  <a:pt x="62" y="299"/>
                  <a:pt x="74" y="308"/>
                </a:cubicBezTo>
                <a:cubicBezTo>
                  <a:pt x="88" y="318"/>
                  <a:pt x="101" y="328"/>
                  <a:pt x="114" y="337"/>
                </a:cubicBezTo>
                <a:cubicBezTo>
                  <a:pt x="127" y="346"/>
                  <a:pt x="139" y="354"/>
                  <a:pt x="150" y="362"/>
                </a:cubicBezTo>
                <a:cubicBezTo>
                  <a:pt x="154" y="365"/>
                  <a:pt x="158" y="368"/>
                  <a:pt x="162" y="371"/>
                </a:cubicBezTo>
                <a:cubicBezTo>
                  <a:pt x="154" y="389"/>
                  <a:pt x="147" y="409"/>
                  <a:pt x="142" y="428"/>
                </a:cubicBezTo>
                <a:cubicBezTo>
                  <a:pt x="137" y="428"/>
                  <a:pt x="132" y="428"/>
                  <a:pt x="126" y="427"/>
                </a:cubicBezTo>
                <a:cubicBezTo>
                  <a:pt x="112" y="426"/>
                  <a:pt x="98" y="425"/>
                  <a:pt x="82" y="424"/>
                </a:cubicBezTo>
                <a:cubicBezTo>
                  <a:pt x="67" y="422"/>
                  <a:pt x="51" y="421"/>
                  <a:pt x="33" y="420"/>
                </a:cubicBezTo>
                <a:cubicBezTo>
                  <a:pt x="18" y="418"/>
                  <a:pt x="5" y="430"/>
                  <a:pt x="3" y="445"/>
                </a:cubicBezTo>
                <a:cubicBezTo>
                  <a:pt x="0" y="460"/>
                  <a:pt x="8" y="475"/>
                  <a:pt x="23" y="479"/>
                </a:cubicBezTo>
                <a:cubicBezTo>
                  <a:pt x="40" y="484"/>
                  <a:pt x="55" y="488"/>
                  <a:pt x="70" y="492"/>
                </a:cubicBezTo>
                <a:cubicBezTo>
                  <a:pt x="85" y="496"/>
                  <a:pt x="99" y="500"/>
                  <a:pt x="113" y="504"/>
                </a:cubicBezTo>
                <a:cubicBezTo>
                  <a:pt x="118" y="505"/>
                  <a:pt x="123" y="506"/>
                  <a:pt x="128" y="508"/>
                </a:cubicBezTo>
                <a:cubicBezTo>
                  <a:pt x="127" y="518"/>
                  <a:pt x="126" y="528"/>
                  <a:pt x="126" y="538"/>
                </a:cubicBezTo>
                <a:cubicBezTo>
                  <a:pt x="126" y="549"/>
                  <a:pt x="127" y="559"/>
                  <a:pt x="128" y="569"/>
                </a:cubicBezTo>
                <a:cubicBezTo>
                  <a:pt x="123" y="570"/>
                  <a:pt x="118" y="571"/>
                  <a:pt x="113" y="573"/>
                </a:cubicBezTo>
                <a:cubicBezTo>
                  <a:pt x="99" y="577"/>
                  <a:pt x="85" y="580"/>
                  <a:pt x="70" y="585"/>
                </a:cubicBezTo>
                <a:cubicBezTo>
                  <a:pt x="55" y="589"/>
                  <a:pt x="40" y="593"/>
                  <a:pt x="23" y="598"/>
                </a:cubicBezTo>
                <a:cubicBezTo>
                  <a:pt x="8" y="602"/>
                  <a:pt x="0" y="617"/>
                  <a:pt x="3" y="632"/>
                </a:cubicBezTo>
                <a:cubicBezTo>
                  <a:pt x="5" y="647"/>
                  <a:pt x="18" y="658"/>
                  <a:pt x="33" y="657"/>
                </a:cubicBezTo>
                <a:cubicBezTo>
                  <a:pt x="51" y="656"/>
                  <a:pt x="67" y="654"/>
                  <a:pt x="82" y="653"/>
                </a:cubicBezTo>
                <a:cubicBezTo>
                  <a:pt x="98" y="652"/>
                  <a:pt x="112" y="651"/>
                  <a:pt x="126" y="649"/>
                </a:cubicBezTo>
                <a:cubicBezTo>
                  <a:pt x="132" y="649"/>
                  <a:pt x="137" y="649"/>
                  <a:pt x="142" y="648"/>
                </a:cubicBezTo>
                <a:cubicBezTo>
                  <a:pt x="147" y="668"/>
                  <a:pt x="154" y="687"/>
                  <a:pt x="162" y="705"/>
                </a:cubicBezTo>
                <a:cubicBezTo>
                  <a:pt x="158" y="708"/>
                  <a:pt x="154" y="711"/>
                  <a:pt x="150" y="714"/>
                </a:cubicBezTo>
                <a:cubicBezTo>
                  <a:pt x="139" y="722"/>
                  <a:pt x="127" y="731"/>
                  <a:pt x="114" y="740"/>
                </a:cubicBezTo>
                <a:cubicBezTo>
                  <a:pt x="101" y="749"/>
                  <a:pt x="88" y="758"/>
                  <a:pt x="74" y="768"/>
                </a:cubicBezTo>
                <a:cubicBezTo>
                  <a:pt x="62" y="777"/>
                  <a:pt x="59" y="794"/>
                  <a:pt x="66" y="808"/>
                </a:cubicBezTo>
                <a:cubicBezTo>
                  <a:pt x="74" y="821"/>
                  <a:pt x="90" y="827"/>
                  <a:pt x="104" y="821"/>
                </a:cubicBezTo>
                <a:cubicBezTo>
                  <a:pt x="120" y="813"/>
                  <a:pt x="135" y="807"/>
                  <a:pt x="149" y="800"/>
                </a:cubicBezTo>
                <a:cubicBezTo>
                  <a:pt x="163" y="794"/>
                  <a:pt x="176" y="788"/>
                  <a:pt x="189" y="782"/>
                </a:cubicBezTo>
                <a:cubicBezTo>
                  <a:pt x="194" y="780"/>
                  <a:pt x="198" y="777"/>
                  <a:pt x="203" y="775"/>
                </a:cubicBezTo>
                <a:cubicBezTo>
                  <a:pt x="215" y="792"/>
                  <a:pt x="228" y="807"/>
                  <a:pt x="242" y="822"/>
                </a:cubicBezTo>
                <a:cubicBezTo>
                  <a:pt x="239" y="826"/>
                  <a:pt x="236" y="830"/>
                  <a:pt x="233" y="835"/>
                </a:cubicBezTo>
                <a:cubicBezTo>
                  <a:pt x="225" y="846"/>
                  <a:pt x="217" y="858"/>
                  <a:pt x="208" y="871"/>
                </a:cubicBezTo>
                <a:cubicBezTo>
                  <a:pt x="199" y="884"/>
                  <a:pt x="190" y="897"/>
                  <a:pt x="180" y="911"/>
                </a:cubicBezTo>
                <a:cubicBezTo>
                  <a:pt x="172" y="924"/>
                  <a:pt x="175" y="941"/>
                  <a:pt x="186" y="951"/>
                </a:cubicBezTo>
                <a:cubicBezTo>
                  <a:pt x="198" y="961"/>
                  <a:pt x="215" y="961"/>
                  <a:pt x="226" y="950"/>
                </a:cubicBezTo>
                <a:cubicBezTo>
                  <a:pt x="239" y="938"/>
                  <a:pt x="250" y="927"/>
                  <a:pt x="261" y="916"/>
                </a:cubicBezTo>
                <a:cubicBezTo>
                  <a:pt x="272" y="905"/>
                  <a:pt x="283" y="894"/>
                  <a:pt x="293" y="885"/>
                </a:cubicBezTo>
                <a:cubicBezTo>
                  <a:pt x="296" y="881"/>
                  <a:pt x="300" y="877"/>
                  <a:pt x="303" y="874"/>
                </a:cubicBezTo>
                <a:cubicBezTo>
                  <a:pt x="320" y="885"/>
                  <a:pt x="338" y="896"/>
                  <a:pt x="356" y="905"/>
                </a:cubicBezTo>
                <a:cubicBezTo>
                  <a:pt x="355" y="909"/>
                  <a:pt x="354" y="914"/>
                  <a:pt x="352" y="919"/>
                </a:cubicBezTo>
                <a:cubicBezTo>
                  <a:pt x="349" y="933"/>
                  <a:pt x="345" y="947"/>
                  <a:pt x="341" y="962"/>
                </a:cubicBezTo>
                <a:cubicBezTo>
                  <a:pt x="337" y="977"/>
                  <a:pt x="333" y="993"/>
                  <a:pt x="329" y="1010"/>
                </a:cubicBezTo>
                <a:cubicBezTo>
                  <a:pt x="325" y="1024"/>
                  <a:pt x="334" y="1039"/>
                  <a:pt x="348" y="1044"/>
                </a:cubicBezTo>
                <a:cubicBezTo>
                  <a:pt x="362" y="1050"/>
                  <a:pt x="379" y="1044"/>
                  <a:pt x="385" y="1030"/>
                </a:cubicBezTo>
                <a:cubicBezTo>
                  <a:pt x="393" y="1014"/>
                  <a:pt x="400" y="1000"/>
                  <a:pt x="406" y="986"/>
                </a:cubicBezTo>
                <a:cubicBezTo>
                  <a:pt x="413" y="972"/>
                  <a:pt x="419" y="958"/>
                  <a:pt x="425" y="946"/>
                </a:cubicBezTo>
                <a:cubicBezTo>
                  <a:pt x="428" y="941"/>
                  <a:pt x="430" y="937"/>
                  <a:pt x="432" y="932"/>
                </a:cubicBezTo>
                <a:cubicBezTo>
                  <a:pt x="451" y="937"/>
                  <a:pt x="471" y="941"/>
                  <a:pt x="492" y="943"/>
                </a:cubicBezTo>
                <a:cubicBezTo>
                  <a:pt x="492" y="948"/>
                  <a:pt x="493" y="953"/>
                  <a:pt x="493" y="958"/>
                </a:cubicBezTo>
                <a:cubicBezTo>
                  <a:pt x="494" y="972"/>
                  <a:pt x="496" y="986"/>
                  <a:pt x="497" y="1002"/>
                </a:cubicBezTo>
                <a:cubicBezTo>
                  <a:pt x="499" y="1017"/>
                  <a:pt x="500" y="1033"/>
                  <a:pt x="502" y="1051"/>
                </a:cubicBezTo>
                <a:cubicBezTo>
                  <a:pt x="503" y="1066"/>
                  <a:pt x="517" y="1077"/>
                  <a:pt x="532" y="1077"/>
                </a:cubicBezTo>
                <a:cubicBezTo>
                  <a:pt x="547" y="1077"/>
                  <a:pt x="561" y="1066"/>
                  <a:pt x="562" y="1051"/>
                </a:cubicBezTo>
                <a:cubicBezTo>
                  <a:pt x="564" y="1033"/>
                  <a:pt x="565" y="1017"/>
                  <a:pt x="567" y="1002"/>
                </a:cubicBezTo>
                <a:cubicBezTo>
                  <a:pt x="568" y="986"/>
                  <a:pt x="570" y="972"/>
                  <a:pt x="571" y="958"/>
                </a:cubicBezTo>
                <a:cubicBezTo>
                  <a:pt x="571" y="953"/>
                  <a:pt x="572" y="948"/>
                  <a:pt x="572" y="943"/>
                </a:cubicBezTo>
                <a:cubicBezTo>
                  <a:pt x="593" y="941"/>
                  <a:pt x="613" y="937"/>
                  <a:pt x="632" y="932"/>
                </a:cubicBezTo>
                <a:cubicBezTo>
                  <a:pt x="634" y="937"/>
                  <a:pt x="637" y="941"/>
                  <a:pt x="639" y="946"/>
                </a:cubicBezTo>
                <a:cubicBezTo>
                  <a:pt x="645" y="958"/>
                  <a:pt x="651" y="972"/>
                  <a:pt x="658" y="986"/>
                </a:cubicBezTo>
                <a:cubicBezTo>
                  <a:pt x="664" y="1000"/>
                  <a:pt x="671" y="1014"/>
                  <a:pt x="679" y="1030"/>
                </a:cubicBezTo>
                <a:cubicBezTo>
                  <a:pt x="685" y="1044"/>
                  <a:pt x="702" y="1050"/>
                  <a:pt x="716" y="1044"/>
                </a:cubicBezTo>
                <a:cubicBezTo>
                  <a:pt x="730" y="1039"/>
                  <a:pt x="739" y="1024"/>
                  <a:pt x="735" y="1010"/>
                </a:cubicBezTo>
                <a:cubicBezTo>
                  <a:pt x="731" y="993"/>
                  <a:pt x="727" y="977"/>
                  <a:pt x="723" y="962"/>
                </a:cubicBezTo>
                <a:cubicBezTo>
                  <a:pt x="719" y="947"/>
                  <a:pt x="715" y="933"/>
                  <a:pt x="712" y="919"/>
                </a:cubicBezTo>
                <a:cubicBezTo>
                  <a:pt x="710" y="914"/>
                  <a:pt x="709" y="909"/>
                  <a:pt x="708" y="905"/>
                </a:cubicBezTo>
                <a:cubicBezTo>
                  <a:pt x="726" y="896"/>
                  <a:pt x="744" y="885"/>
                  <a:pt x="761" y="874"/>
                </a:cubicBezTo>
                <a:cubicBezTo>
                  <a:pt x="764" y="877"/>
                  <a:pt x="768" y="881"/>
                  <a:pt x="771" y="885"/>
                </a:cubicBezTo>
                <a:cubicBezTo>
                  <a:pt x="781" y="894"/>
                  <a:pt x="792" y="905"/>
                  <a:pt x="803" y="916"/>
                </a:cubicBezTo>
                <a:cubicBezTo>
                  <a:pt x="814" y="927"/>
                  <a:pt x="825" y="938"/>
                  <a:pt x="838" y="950"/>
                </a:cubicBezTo>
                <a:cubicBezTo>
                  <a:pt x="849" y="961"/>
                  <a:pt x="866" y="961"/>
                  <a:pt x="878" y="951"/>
                </a:cubicBezTo>
                <a:cubicBezTo>
                  <a:pt x="889" y="941"/>
                  <a:pt x="893" y="924"/>
                  <a:pt x="884" y="911"/>
                </a:cubicBezTo>
                <a:cubicBezTo>
                  <a:pt x="874" y="897"/>
                  <a:pt x="865" y="884"/>
                  <a:pt x="856" y="871"/>
                </a:cubicBezTo>
                <a:cubicBezTo>
                  <a:pt x="847" y="858"/>
                  <a:pt x="839" y="846"/>
                  <a:pt x="831" y="835"/>
                </a:cubicBezTo>
                <a:cubicBezTo>
                  <a:pt x="828" y="830"/>
                  <a:pt x="825" y="826"/>
                  <a:pt x="822" y="822"/>
                </a:cubicBezTo>
                <a:cubicBezTo>
                  <a:pt x="836" y="807"/>
                  <a:pt x="849" y="792"/>
                  <a:pt x="861" y="775"/>
                </a:cubicBezTo>
                <a:cubicBezTo>
                  <a:pt x="866" y="777"/>
                  <a:pt x="870" y="780"/>
                  <a:pt x="875" y="782"/>
                </a:cubicBezTo>
                <a:cubicBezTo>
                  <a:pt x="888" y="788"/>
                  <a:pt x="901" y="794"/>
                  <a:pt x="915" y="800"/>
                </a:cubicBezTo>
                <a:cubicBezTo>
                  <a:pt x="929" y="807"/>
                  <a:pt x="944" y="813"/>
                  <a:pt x="960" y="821"/>
                </a:cubicBezTo>
                <a:cubicBezTo>
                  <a:pt x="974" y="827"/>
                  <a:pt x="990" y="821"/>
                  <a:pt x="998" y="808"/>
                </a:cubicBezTo>
                <a:cubicBezTo>
                  <a:pt x="1005" y="794"/>
                  <a:pt x="1002" y="777"/>
                  <a:pt x="990" y="768"/>
                </a:cubicBezTo>
                <a:cubicBezTo>
                  <a:pt x="976" y="758"/>
                  <a:pt x="963" y="749"/>
                  <a:pt x="950" y="740"/>
                </a:cubicBezTo>
                <a:cubicBezTo>
                  <a:pt x="937" y="731"/>
                  <a:pt x="926" y="722"/>
                  <a:pt x="914" y="714"/>
                </a:cubicBezTo>
                <a:cubicBezTo>
                  <a:pt x="910" y="711"/>
                  <a:pt x="906" y="708"/>
                  <a:pt x="902" y="705"/>
                </a:cubicBezTo>
                <a:cubicBezTo>
                  <a:pt x="910" y="687"/>
                  <a:pt x="917" y="668"/>
                  <a:pt x="923" y="648"/>
                </a:cubicBezTo>
                <a:cubicBezTo>
                  <a:pt x="928" y="649"/>
                  <a:pt x="932" y="649"/>
                  <a:pt x="938" y="649"/>
                </a:cubicBezTo>
                <a:cubicBezTo>
                  <a:pt x="952" y="651"/>
                  <a:pt x="966" y="652"/>
                  <a:pt x="982" y="653"/>
                </a:cubicBezTo>
                <a:cubicBezTo>
                  <a:pt x="997" y="654"/>
                  <a:pt x="1013" y="656"/>
                  <a:pt x="1031" y="657"/>
                </a:cubicBezTo>
                <a:cubicBezTo>
                  <a:pt x="1046" y="658"/>
                  <a:pt x="1059" y="647"/>
                  <a:pt x="1061" y="632"/>
                </a:cubicBezTo>
                <a:cubicBezTo>
                  <a:pt x="1064" y="617"/>
                  <a:pt x="1056" y="602"/>
                  <a:pt x="1041" y="598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15" name="Freeform28"/>
          <p:cNvSpPr/>
          <p:nvPr/>
        </p:nvSpPr>
        <p:spPr bwMode="auto">
          <a:xfrm>
            <a:off x="5174496" y="4194584"/>
            <a:ext cx="145939" cy="147521"/>
          </a:xfrm>
          <a:custGeom>
            <a:avLst/>
            <a:gdLst>
              <a:gd name="T0" fmla="*/ 951 w 1064"/>
              <a:gd name="T1" fmla="*/ 573 h 1077"/>
              <a:gd name="T2" fmla="*/ 936 w 1064"/>
              <a:gd name="T3" fmla="*/ 508 h 1077"/>
              <a:gd name="T4" fmla="*/ 1041 w 1064"/>
              <a:gd name="T5" fmla="*/ 479 h 1077"/>
              <a:gd name="T6" fmla="*/ 982 w 1064"/>
              <a:gd name="T7" fmla="*/ 424 h 1077"/>
              <a:gd name="T8" fmla="*/ 902 w 1064"/>
              <a:gd name="T9" fmla="*/ 371 h 1077"/>
              <a:gd name="T10" fmla="*/ 990 w 1064"/>
              <a:gd name="T11" fmla="*/ 308 h 1077"/>
              <a:gd name="T12" fmla="*/ 915 w 1064"/>
              <a:gd name="T13" fmla="*/ 276 h 1077"/>
              <a:gd name="T14" fmla="*/ 822 w 1064"/>
              <a:gd name="T15" fmla="*/ 255 h 1077"/>
              <a:gd name="T16" fmla="*/ 884 w 1064"/>
              <a:gd name="T17" fmla="*/ 165 h 1077"/>
              <a:gd name="T18" fmla="*/ 803 w 1064"/>
              <a:gd name="T19" fmla="*/ 161 h 1077"/>
              <a:gd name="T20" fmla="*/ 708 w 1064"/>
              <a:gd name="T21" fmla="*/ 172 h 1077"/>
              <a:gd name="T22" fmla="*/ 735 w 1064"/>
              <a:gd name="T23" fmla="*/ 67 h 1077"/>
              <a:gd name="T24" fmla="*/ 658 w 1064"/>
              <a:gd name="T25" fmla="*/ 91 h 1077"/>
              <a:gd name="T26" fmla="*/ 572 w 1064"/>
              <a:gd name="T27" fmla="*/ 134 h 1077"/>
              <a:gd name="T28" fmla="*/ 562 w 1064"/>
              <a:gd name="T29" fmla="*/ 26 h 1077"/>
              <a:gd name="T30" fmla="*/ 497 w 1064"/>
              <a:gd name="T31" fmla="*/ 75 h 1077"/>
              <a:gd name="T32" fmla="*/ 432 w 1064"/>
              <a:gd name="T33" fmla="*/ 144 h 1077"/>
              <a:gd name="T34" fmla="*/ 385 w 1064"/>
              <a:gd name="T35" fmla="*/ 46 h 1077"/>
              <a:gd name="T36" fmla="*/ 341 w 1064"/>
              <a:gd name="T37" fmla="*/ 115 h 1077"/>
              <a:gd name="T38" fmla="*/ 303 w 1064"/>
              <a:gd name="T39" fmla="*/ 203 h 1077"/>
              <a:gd name="T40" fmla="*/ 226 w 1064"/>
              <a:gd name="T41" fmla="*/ 126 h 1077"/>
              <a:gd name="T42" fmla="*/ 208 w 1064"/>
              <a:gd name="T43" fmla="*/ 206 h 1077"/>
              <a:gd name="T44" fmla="*/ 203 w 1064"/>
              <a:gd name="T45" fmla="*/ 301 h 1077"/>
              <a:gd name="T46" fmla="*/ 104 w 1064"/>
              <a:gd name="T47" fmla="*/ 256 h 1077"/>
              <a:gd name="T48" fmla="*/ 114 w 1064"/>
              <a:gd name="T49" fmla="*/ 337 h 1077"/>
              <a:gd name="T50" fmla="*/ 142 w 1064"/>
              <a:gd name="T51" fmla="*/ 428 h 1077"/>
              <a:gd name="T52" fmla="*/ 33 w 1064"/>
              <a:gd name="T53" fmla="*/ 420 h 1077"/>
              <a:gd name="T54" fmla="*/ 70 w 1064"/>
              <a:gd name="T55" fmla="*/ 492 h 1077"/>
              <a:gd name="T56" fmla="*/ 126 w 1064"/>
              <a:gd name="T57" fmla="*/ 538 h 1077"/>
              <a:gd name="T58" fmla="*/ 70 w 1064"/>
              <a:gd name="T59" fmla="*/ 585 h 1077"/>
              <a:gd name="T60" fmla="*/ 33 w 1064"/>
              <a:gd name="T61" fmla="*/ 657 h 1077"/>
              <a:gd name="T62" fmla="*/ 142 w 1064"/>
              <a:gd name="T63" fmla="*/ 648 h 1077"/>
              <a:gd name="T64" fmla="*/ 114 w 1064"/>
              <a:gd name="T65" fmla="*/ 740 h 1077"/>
              <a:gd name="T66" fmla="*/ 104 w 1064"/>
              <a:gd name="T67" fmla="*/ 821 h 1077"/>
              <a:gd name="T68" fmla="*/ 203 w 1064"/>
              <a:gd name="T69" fmla="*/ 775 h 1077"/>
              <a:gd name="T70" fmla="*/ 208 w 1064"/>
              <a:gd name="T71" fmla="*/ 871 h 1077"/>
              <a:gd name="T72" fmla="*/ 226 w 1064"/>
              <a:gd name="T73" fmla="*/ 950 h 1077"/>
              <a:gd name="T74" fmla="*/ 303 w 1064"/>
              <a:gd name="T75" fmla="*/ 874 h 1077"/>
              <a:gd name="T76" fmla="*/ 341 w 1064"/>
              <a:gd name="T77" fmla="*/ 962 h 1077"/>
              <a:gd name="T78" fmla="*/ 385 w 1064"/>
              <a:gd name="T79" fmla="*/ 1030 h 1077"/>
              <a:gd name="T80" fmla="*/ 432 w 1064"/>
              <a:gd name="T81" fmla="*/ 932 h 1077"/>
              <a:gd name="T82" fmla="*/ 497 w 1064"/>
              <a:gd name="T83" fmla="*/ 1002 h 1077"/>
              <a:gd name="T84" fmla="*/ 562 w 1064"/>
              <a:gd name="T85" fmla="*/ 1051 h 1077"/>
              <a:gd name="T86" fmla="*/ 572 w 1064"/>
              <a:gd name="T87" fmla="*/ 943 h 1077"/>
              <a:gd name="T88" fmla="*/ 658 w 1064"/>
              <a:gd name="T89" fmla="*/ 986 h 1077"/>
              <a:gd name="T90" fmla="*/ 735 w 1064"/>
              <a:gd name="T91" fmla="*/ 1010 h 1077"/>
              <a:gd name="T92" fmla="*/ 708 w 1064"/>
              <a:gd name="T93" fmla="*/ 905 h 1077"/>
              <a:gd name="T94" fmla="*/ 803 w 1064"/>
              <a:gd name="T95" fmla="*/ 916 h 1077"/>
              <a:gd name="T96" fmla="*/ 884 w 1064"/>
              <a:gd name="T97" fmla="*/ 911 h 1077"/>
              <a:gd name="T98" fmla="*/ 822 w 1064"/>
              <a:gd name="T99" fmla="*/ 822 h 1077"/>
              <a:gd name="T100" fmla="*/ 915 w 1064"/>
              <a:gd name="T101" fmla="*/ 800 h 1077"/>
              <a:gd name="T102" fmla="*/ 990 w 1064"/>
              <a:gd name="T103" fmla="*/ 768 h 1077"/>
              <a:gd name="T104" fmla="*/ 902 w 1064"/>
              <a:gd name="T105" fmla="*/ 705 h 1077"/>
              <a:gd name="T106" fmla="*/ 982 w 1064"/>
              <a:gd name="T107" fmla="*/ 653 h 1077"/>
              <a:gd name="T108" fmla="*/ 1041 w 1064"/>
              <a:gd name="T109" fmla="*/ 598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64" h="1077">
                <a:moveTo>
                  <a:pt x="1041" y="598"/>
                </a:moveTo>
                <a:cubicBezTo>
                  <a:pt x="1024" y="593"/>
                  <a:pt x="1009" y="589"/>
                  <a:pt x="994" y="585"/>
                </a:cubicBezTo>
                <a:cubicBezTo>
                  <a:pt x="979" y="580"/>
                  <a:pt x="965" y="577"/>
                  <a:pt x="951" y="573"/>
                </a:cubicBezTo>
                <a:cubicBezTo>
                  <a:pt x="946" y="571"/>
                  <a:pt x="941" y="570"/>
                  <a:pt x="936" y="569"/>
                </a:cubicBezTo>
                <a:cubicBezTo>
                  <a:pt x="937" y="559"/>
                  <a:pt x="938" y="549"/>
                  <a:pt x="938" y="538"/>
                </a:cubicBezTo>
                <a:cubicBezTo>
                  <a:pt x="938" y="528"/>
                  <a:pt x="937" y="518"/>
                  <a:pt x="936" y="508"/>
                </a:cubicBezTo>
                <a:cubicBezTo>
                  <a:pt x="941" y="506"/>
                  <a:pt x="946" y="505"/>
                  <a:pt x="951" y="504"/>
                </a:cubicBezTo>
                <a:cubicBezTo>
                  <a:pt x="965" y="500"/>
                  <a:pt x="979" y="496"/>
                  <a:pt x="994" y="492"/>
                </a:cubicBezTo>
                <a:cubicBezTo>
                  <a:pt x="1009" y="488"/>
                  <a:pt x="1024" y="484"/>
                  <a:pt x="1041" y="479"/>
                </a:cubicBezTo>
                <a:cubicBezTo>
                  <a:pt x="1056" y="475"/>
                  <a:pt x="1064" y="460"/>
                  <a:pt x="1061" y="445"/>
                </a:cubicBezTo>
                <a:cubicBezTo>
                  <a:pt x="1059" y="430"/>
                  <a:pt x="1046" y="418"/>
                  <a:pt x="1031" y="420"/>
                </a:cubicBezTo>
                <a:cubicBezTo>
                  <a:pt x="1013" y="421"/>
                  <a:pt x="997" y="422"/>
                  <a:pt x="982" y="424"/>
                </a:cubicBezTo>
                <a:cubicBezTo>
                  <a:pt x="966" y="425"/>
                  <a:pt x="952" y="426"/>
                  <a:pt x="938" y="427"/>
                </a:cubicBezTo>
                <a:cubicBezTo>
                  <a:pt x="932" y="428"/>
                  <a:pt x="928" y="428"/>
                  <a:pt x="923" y="428"/>
                </a:cubicBezTo>
                <a:cubicBezTo>
                  <a:pt x="917" y="409"/>
                  <a:pt x="910" y="389"/>
                  <a:pt x="902" y="371"/>
                </a:cubicBezTo>
                <a:cubicBezTo>
                  <a:pt x="906" y="368"/>
                  <a:pt x="910" y="365"/>
                  <a:pt x="914" y="362"/>
                </a:cubicBezTo>
                <a:cubicBezTo>
                  <a:pt x="926" y="354"/>
                  <a:pt x="937" y="346"/>
                  <a:pt x="950" y="337"/>
                </a:cubicBezTo>
                <a:cubicBezTo>
                  <a:pt x="963" y="328"/>
                  <a:pt x="976" y="318"/>
                  <a:pt x="990" y="308"/>
                </a:cubicBezTo>
                <a:cubicBezTo>
                  <a:pt x="1002" y="299"/>
                  <a:pt x="1005" y="282"/>
                  <a:pt x="998" y="269"/>
                </a:cubicBezTo>
                <a:cubicBezTo>
                  <a:pt x="990" y="256"/>
                  <a:pt x="974" y="250"/>
                  <a:pt x="960" y="256"/>
                </a:cubicBezTo>
                <a:cubicBezTo>
                  <a:pt x="944" y="263"/>
                  <a:pt x="929" y="270"/>
                  <a:pt x="915" y="276"/>
                </a:cubicBezTo>
                <a:cubicBezTo>
                  <a:pt x="901" y="283"/>
                  <a:pt x="888" y="289"/>
                  <a:pt x="875" y="295"/>
                </a:cubicBezTo>
                <a:cubicBezTo>
                  <a:pt x="870" y="297"/>
                  <a:pt x="866" y="299"/>
                  <a:pt x="861" y="301"/>
                </a:cubicBezTo>
                <a:cubicBezTo>
                  <a:pt x="850" y="285"/>
                  <a:pt x="836" y="269"/>
                  <a:pt x="822" y="255"/>
                </a:cubicBezTo>
                <a:cubicBezTo>
                  <a:pt x="825" y="250"/>
                  <a:pt x="828" y="246"/>
                  <a:pt x="831" y="242"/>
                </a:cubicBezTo>
                <a:cubicBezTo>
                  <a:pt x="839" y="230"/>
                  <a:pt x="847" y="218"/>
                  <a:pt x="856" y="206"/>
                </a:cubicBezTo>
                <a:cubicBezTo>
                  <a:pt x="865" y="193"/>
                  <a:pt x="874" y="179"/>
                  <a:pt x="884" y="165"/>
                </a:cubicBezTo>
                <a:cubicBezTo>
                  <a:pt x="893" y="153"/>
                  <a:pt x="889" y="135"/>
                  <a:pt x="878" y="126"/>
                </a:cubicBezTo>
                <a:cubicBezTo>
                  <a:pt x="866" y="116"/>
                  <a:pt x="849" y="116"/>
                  <a:pt x="838" y="126"/>
                </a:cubicBezTo>
                <a:cubicBezTo>
                  <a:pt x="825" y="139"/>
                  <a:pt x="814" y="150"/>
                  <a:pt x="803" y="161"/>
                </a:cubicBezTo>
                <a:cubicBezTo>
                  <a:pt x="792" y="172"/>
                  <a:pt x="781" y="182"/>
                  <a:pt x="771" y="192"/>
                </a:cubicBezTo>
                <a:cubicBezTo>
                  <a:pt x="768" y="196"/>
                  <a:pt x="764" y="199"/>
                  <a:pt x="761" y="203"/>
                </a:cubicBezTo>
                <a:cubicBezTo>
                  <a:pt x="744" y="191"/>
                  <a:pt x="726" y="181"/>
                  <a:pt x="708" y="172"/>
                </a:cubicBezTo>
                <a:cubicBezTo>
                  <a:pt x="709" y="167"/>
                  <a:pt x="710" y="162"/>
                  <a:pt x="712" y="157"/>
                </a:cubicBezTo>
                <a:cubicBezTo>
                  <a:pt x="715" y="144"/>
                  <a:pt x="719" y="130"/>
                  <a:pt x="723" y="115"/>
                </a:cubicBezTo>
                <a:cubicBezTo>
                  <a:pt x="727" y="100"/>
                  <a:pt x="731" y="84"/>
                  <a:pt x="735" y="67"/>
                </a:cubicBezTo>
                <a:cubicBezTo>
                  <a:pt x="739" y="52"/>
                  <a:pt x="730" y="37"/>
                  <a:pt x="716" y="32"/>
                </a:cubicBezTo>
                <a:cubicBezTo>
                  <a:pt x="702" y="27"/>
                  <a:pt x="685" y="33"/>
                  <a:pt x="679" y="46"/>
                </a:cubicBezTo>
                <a:cubicBezTo>
                  <a:pt x="671" y="62"/>
                  <a:pt x="664" y="77"/>
                  <a:pt x="658" y="91"/>
                </a:cubicBezTo>
                <a:cubicBezTo>
                  <a:pt x="651" y="105"/>
                  <a:pt x="645" y="118"/>
                  <a:pt x="639" y="131"/>
                </a:cubicBezTo>
                <a:cubicBezTo>
                  <a:pt x="637" y="135"/>
                  <a:pt x="634" y="140"/>
                  <a:pt x="632" y="144"/>
                </a:cubicBezTo>
                <a:cubicBezTo>
                  <a:pt x="613" y="139"/>
                  <a:pt x="593" y="136"/>
                  <a:pt x="572" y="134"/>
                </a:cubicBezTo>
                <a:cubicBezTo>
                  <a:pt x="572" y="129"/>
                  <a:pt x="571" y="124"/>
                  <a:pt x="571" y="119"/>
                </a:cubicBezTo>
                <a:cubicBezTo>
                  <a:pt x="570" y="105"/>
                  <a:pt x="568" y="90"/>
                  <a:pt x="567" y="75"/>
                </a:cubicBezTo>
                <a:cubicBezTo>
                  <a:pt x="565" y="59"/>
                  <a:pt x="564" y="43"/>
                  <a:pt x="562" y="26"/>
                </a:cubicBezTo>
                <a:cubicBezTo>
                  <a:pt x="561" y="11"/>
                  <a:pt x="547" y="0"/>
                  <a:pt x="532" y="0"/>
                </a:cubicBezTo>
                <a:cubicBezTo>
                  <a:pt x="517" y="0"/>
                  <a:pt x="503" y="11"/>
                  <a:pt x="502" y="26"/>
                </a:cubicBezTo>
                <a:cubicBezTo>
                  <a:pt x="500" y="43"/>
                  <a:pt x="499" y="59"/>
                  <a:pt x="497" y="75"/>
                </a:cubicBezTo>
                <a:cubicBezTo>
                  <a:pt x="496" y="90"/>
                  <a:pt x="494" y="105"/>
                  <a:pt x="493" y="119"/>
                </a:cubicBezTo>
                <a:cubicBezTo>
                  <a:pt x="493" y="124"/>
                  <a:pt x="492" y="129"/>
                  <a:pt x="492" y="134"/>
                </a:cubicBezTo>
                <a:cubicBezTo>
                  <a:pt x="471" y="136"/>
                  <a:pt x="451" y="139"/>
                  <a:pt x="432" y="144"/>
                </a:cubicBezTo>
                <a:cubicBezTo>
                  <a:pt x="430" y="140"/>
                  <a:pt x="428" y="135"/>
                  <a:pt x="425" y="131"/>
                </a:cubicBezTo>
                <a:cubicBezTo>
                  <a:pt x="419" y="118"/>
                  <a:pt x="413" y="105"/>
                  <a:pt x="406" y="91"/>
                </a:cubicBezTo>
                <a:cubicBezTo>
                  <a:pt x="400" y="77"/>
                  <a:pt x="393" y="62"/>
                  <a:pt x="385" y="46"/>
                </a:cubicBezTo>
                <a:cubicBezTo>
                  <a:pt x="379" y="33"/>
                  <a:pt x="362" y="27"/>
                  <a:pt x="348" y="32"/>
                </a:cubicBezTo>
                <a:cubicBezTo>
                  <a:pt x="334" y="37"/>
                  <a:pt x="325" y="52"/>
                  <a:pt x="329" y="67"/>
                </a:cubicBezTo>
                <a:cubicBezTo>
                  <a:pt x="333" y="84"/>
                  <a:pt x="337" y="100"/>
                  <a:pt x="341" y="115"/>
                </a:cubicBezTo>
                <a:cubicBezTo>
                  <a:pt x="345" y="130"/>
                  <a:pt x="349" y="144"/>
                  <a:pt x="352" y="157"/>
                </a:cubicBezTo>
                <a:cubicBezTo>
                  <a:pt x="354" y="162"/>
                  <a:pt x="355" y="167"/>
                  <a:pt x="356" y="172"/>
                </a:cubicBezTo>
                <a:cubicBezTo>
                  <a:pt x="338" y="181"/>
                  <a:pt x="320" y="191"/>
                  <a:pt x="303" y="203"/>
                </a:cubicBezTo>
                <a:cubicBezTo>
                  <a:pt x="300" y="199"/>
                  <a:pt x="296" y="196"/>
                  <a:pt x="293" y="192"/>
                </a:cubicBezTo>
                <a:cubicBezTo>
                  <a:pt x="283" y="182"/>
                  <a:pt x="272" y="172"/>
                  <a:pt x="261" y="161"/>
                </a:cubicBezTo>
                <a:cubicBezTo>
                  <a:pt x="250" y="150"/>
                  <a:pt x="239" y="139"/>
                  <a:pt x="226" y="126"/>
                </a:cubicBezTo>
                <a:cubicBezTo>
                  <a:pt x="215" y="116"/>
                  <a:pt x="198" y="116"/>
                  <a:pt x="186" y="126"/>
                </a:cubicBezTo>
                <a:cubicBezTo>
                  <a:pt x="175" y="135"/>
                  <a:pt x="172" y="153"/>
                  <a:pt x="180" y="165"/>
                </a:cubicBezTo>
                <a:cubicBezTo>
                  <a:pt x="190" y="179"/>
                  <a:pt x="199" y="193"/>
                  <a:pt x="208" y="206"/>
                </a:cubicBezTo>
                <a:cubicBezTo>
                  <a:pt x="217" y="218"/>
                  <a:pt x="225" y="230"/>
                  <a:pt x="233" y="242"/>
                </a:cubicBezTo>
                <a:cubicBezTo>
                  <a:pt x="236" y="246"/>
                  <a:pt x="239" y="250"/>
                  <a:pt x="242" y="255"/>
                </a:cubicBezTo>
                <a:cubicBezTo>
                  <a:pt x="228" y="269"/>
                  <a:pt x="215" y="285"/>
                  <a:pt x="203" y="301"/>
                </a:cubicBezTo>
                <a:cubicBezTo>
                  <a:pt x="198" y="299"/>
                  <a:pt x="194" y="297"/>
                  <a:pt x="189" y="295"/>
                </a:cubicBezTo>
                <a:cubicBezTo>
                  <a:pt x="176" y="289"/>
                  <a:pt x="163" y="283"/>
                  <a:pt x="149" y="276"/>
                </a:cubicBezTo>
                <a:cubicBezTo>
                  <a:pt x="135" y="270"/>
                  <a:pt x="120" y="263"/>
                  <a:pt x="104" y="256"/>
                </a:cubicBezTo>
                <a:cubicBezTo>
                  <a:pt x="90" y="250"/>
                  <a:pt x="74" y="256"/>
                  <a:pt x="66" y="269"/>
                </a:cubicBezTo>
                <a:cubicBezTo>
                  <a:pt x="59" y="282"/>
                  <a:pt x="62" y="299"/>
                  <a:pt x="74" y="308"/>
                </a:cubicBezTo>
                <a:cubicBezTo>
                  <a:pt x="88" y="318"/>
                  <a:pt x="101" y="328"/>
                  <a:pt x="114" y="337"/>
                </a:cubicBezTo>
                <a:cubicBezTo>
                  <a:pt x="127" y="346"/>
                  <a:pt x="139" y="354"/>
                  <a:pt x="150" y="362"/>
                </a:cubicBezTo>
                <a:cubicBezTo>
                  <a:pt x="154" y="365"/>
                  <a:pt x="158" y="368"/>
                  <a:pt x="162" y="371"/>
                </a:cubicBezTo>
                <a:cubicBezTo>
                  <a:pt x="154" y="389"/>
                  <a:pt x="147" y="409"/>
                  <a:pt x="142" y="428"/>
                </a:cubicBezTo>
                <a:cubicBezTo>
                  <a:pt x="137" y="428"/>
                  <a:pt x="132" y="428"/>
                  <a:pt x="126" y="427"/>
                </a:cubicBezTo>
                <a:cubicBezTo>
                  <a:pt x="112" y="426"/>
                  <a:pt x="98" y="425"/>
                  <a:pt x="82" y="424"/>
                </a:cubicBezTo>
                <a:cubicBezTo>
                  <a:pt x="67" y="422"/>
                  <a:pt x="51" y="421"/>
                  <a:pt x="33" y="420"/>
                </a:cubicBezTo>
                <a:cubicBezTo>
                  <a:pt x="18" y="418"/>
                  <a:pt x="5" y="430"/>
                  <a:pt x="3" y="445"/>
                </a:cubicBezTo>
                <a:cubicBezTo>
                  <a:pt x="0" y="460"/>
                  <a:pt x="8" y="475"/>
                  <a:pt x="23" y="479"/>
                </a:cubicBezTo>
                <a:cubicBezTo>
                  <a:pt x="40" y="484"/>
                  <a:pt x="55" y="488"/>
                  <a:pt x="70" y="492"/>
                </a:cubicBezTo>
                <a:cubicBezTo>
                  <a:pt x="85" y="496"/>
                  <a:pt x="99" y="500"/>
                  <a:pt x="113" y="504"/>
                </a:cubicBezTo>
                <a:cubicBezTo>
                  <a:pt x="118" y="505"/>
                  <a:pt x="123" y="506"/>
                  <a:pt x="128" y="508"/>
                </a:cubicBezTo>
                <a:cubicBezTo>
                  <a:pt x="127" y="518"/>
                  <a:pt x="126" y="528"/>
                  <a:pt x="126" y="538"/>
                </a:cubicBezTo>
                <a:cubicBezTo>
                  <a:pt x="126" y="549"/>
                  <a:pt x="127" y="559"/>
                  <a:pt x="128" y="569"/>
                </a:cubicBezTo>
                <a:cubicBezTo>
                  <a:pt x="123" y="570"/>
                  <a:pt x="118" y="571"/>
                  <a:pt x="113" y="573"/>
                </a:cubicBezTo>
                <a:cubicBezTo>
                  <a:pt x="99" y="577"/>
                  <a:pt x="85" y="580"/>
                  <a:pt x="70" y="585"/>
                </a:cubicBezTo>
                <a:cubicBezTo>
                  <a:pt x="55" y="589"/>
                  <a:pt x="40" y="593"/>
                  <a:pt x="23" y="598"/>
                </a:cubicBezTo>
                <a:cubicBezTo>
                  <a:pt x="8" y="602"/>
                  <a:pt x="0" y="617"/>
                  <a:pt x="3" y="632"/>
                </a:cubicBezTo>
                <a:cubicBezTo>
                  <a:pt x="5" y="647"/>
                  <a:pt x="18" y="658"/>
                  <a:pt x="33" y="657"/>
                </a:cubicBezTo>
                <a:cubicBezTo>
                  <a:pt x="51" y="656"/>
                  <a:pt x="67" y="654"/>
                  <a:pt x="82" y="653"/>
                </a:cubicBezTo>
                <a:cubicBezTo>
                  <a:pt x="98" y="652"/>
                  <a:pt x="112" y="651"/>
                  <a:pt x="126" y="649"/>
                </a:cubicBezTo>
                <a:cubicBezTo>
                  <a:pt x="132" y="649"/>
                  <a:pt x="137" y="649"/>
                  <a:pt x="142" y="648"/>
                </a:cubicBezTo>
                <a:cubicBezTo>
                  <a:pt x="147" y="668"/>
                  <a:pt x="154" y="687"/>
                  <a:pt x="162" y="705"/>
                </a:cubicBezTo>
                <a:cubicBezTo>
                  <a:pt x="158" y="708"/>
                  <a:pt x="154" y="711"/>
                  <a:pt x="150" y="714"/>
                </a:cubicBezTo>
                <a:cubicBezTo>
                  <a:pt x="139" y="722"/>
                  <a:pt x="127" y="731"/>
                  <a:pt x="114" y="740"/>
                </a:cubicBezTo>
                <a:cubicBezTo>
                  <a:pt x="101" y="749"/>
                  <a:pt x="88" y="758"/>
                  <a:pt x="74" y="768"/>
                </a:cubicBezTo>
                <a:cubicBezTo>
                  <a:pt x="62" y="777"/>
                  <a:pt x="59" y="794"/>
                  <a:pt x="66" y="808"/>
                </a:cubicBezTo>
                <a:cubicBezTo>
                  <a:pt x="74" y="821"/>
                  <a:pt x="90" y="827"/>
                  <a:pt x="104" y="821"/>
                </a:cubicBezTo>
                <a:cubicBezTo>
                  <a:pt x="120" y="813"/>
                  <a:pt x="135" y="807"/>
                  <a:pt x="149" y="800"/>
                </a:cubicBezTo>
                <a:cubicBezTo>
                  <a:pt x="163" y="794"/>
                  <a:pt x="176" y="788"/>
                  <a:pt x="189" y="782"/>
                </a:cubicBezTo>
                <a:cubicBezTo>
                  <a:pt x="194" y="780"/>
                  <a:pt x="198" y="777"/>
                  <a:pt x="203" y="775"/>
                </a:cubicBezTo>
                <a:cubicBezTo>
                  <a:pt x="215" y="792"/>
                  <a:pt x="228" y="807"/>
                  <a:pt x="242" y="822"/>
                </a:cubicBezTo>
                <a:cubicBezTo>
                  <a:pt x="239" y="826"/>
                  <a:pt x="236" y="830"/>
                  <a:pt x="233" y="835"/>
                </a:cubicBezTo>
                <a:cubicBezTo>
                  <a:pt x="225" y="846"/>
                  <a:pt x="217" y="858"/>
                  <a:pt x="208" y="871"/>
                </a:cubicBezTo>
                <a:cubicBezTo>
                  <a:pt x="199" y="884"/>
                  <a:pt x="190" y="897"/>
                  <a:pt x="180" y="911"/>
                </a:cubicBezTo>
                <a:cubicBezTo>
                  <a:pt x="172" y="924"/>
                  <a:pt x="175" y="941"/>
                  <a:pt x="186" y="951"/>
                </a:cubicBezTo>
                <a:cubicBezTo>
                  <a:pt x="198" y="961"/>
                  <a:pt x="215" y="961"/>
                  <a:pt x="226" y="950"/>
                </a:cubicBezTo>
                <a:cubicBezTo>
                  <a:pt x="239" y="938"/>
                  <a:pt x="250" y="927"/>
                  <a:pt x="261" y="916"/>
                </a:cubicBezTo>
                <a:cubicBezTo>
                  <a:pt x="272" y="905"/>
                  <a:pt x="283" y="894"/>
                  <a:pt x="293" y="885"/>
                </a:cubicBezTo>
                <a:cubicBezTo>
                  <a:pt x="296" y="881"/>
                  <a:pt x="300" y="877"/>
                  <a:pt x="303" y="874"/>
                </a:cubicBezTo>
                <a:cubicBezTo>
                  <a:pt x="320" y="885"/>
                  <a:pt x="338" y="896"/>
                  <a:pt x="356" y="905"/>
                </a:cubicBezTo>
                <a:cubicBezTo>
                  <a:pt x="355" y="909"/>
                  <a:pt x="354" y="914"/>
                  <a:pt x="352" y="919"/>
                </a:cubicBezTo>
                <a:cubicBezTo>
                  <a:pt x="349" y="933"/>
                  <a:pt x="345" y="947"/>
                  <a:pt x="341" y="962"/>
                </a:cubicBezTo>
                <a:cubicBezTo>
                  <a:pt x="337" y="977"/>
                  <a:pt x="333" y="993"/>
                  <a:pt x="329" y="1010"/>
                </a:cubicBezTo>
                <a:cubicBezTo>
                  <a:pt x="325" y="1024"/>
                  <a:pt x="334" y="1039"/>
                  <a:pt x="348" y="1044"/>
                </a:cubicBezTo>
                <a:cubicBezTo>
                  <a:pt x="362" y="1050"/>
                  <a:pt x="379" y="1044"/>
                  <a:pt x="385" y="1030"/>
                </a:cubicBezTo>
                <a:cubicBezTo>
                  <a:pt x="393" y="1014"/>
                  <a:pt x="400" y="1000"/>
                  <a:pt x="406" y="986"/>
                </a:cubicBezTo>
                <a:cubicBezTo>
                  <a:pt x="413" y="972"/>
                  <a:pt x="419" y="958"/>
                  <a:pt x="425" y="946"/>
                </a:cubicBezTo>
                <a:cubicBezTo>
                  <a:pt x="428" y="941"/>
                  <a:pt x="430" y="937"/>
                  <a:pt x="432" y="932"/>
                </a:cubicBezTo>
                <a:cubicBezTo>
                  <a:pt x="451" y="937"/>
                  <a:pt x="471" y="941"/>
                  <a:pt x="492" y="943"/>
                </a:cubicBezTo>
                <a:cubicBezTo>
                  <a:pt x="492" y="948"/>
                  <a:pt x="493" y="953"/>
                  <a:pt x="493" y="958"/>
                </a:cubicBezTo>
                <a:cubicBezTo>
                  <a:pt x="494" y="972"/>
                  <a:pt x="496" y="986"/>
                  <a:pt x="497" y="1002"/>
                </a:cubicBezTo>
                <a:cubicBezTo>
                  <a:pt x="499" y="1017"/>
                  <a:pt x="500" y="1033"/>
                  <a:pt x="502" y="1051"/>
                </a:cubicBezTo>
                <a:cubicBezTo>
                  <a:pt x="503" y="1066"/>
                  <a:pt x="517" y="1077"/>
                  <a:pt x="532" y="1077"/>
                </a:cubicBezTo>
                <a:cubicBezTo>
                  <a:pt x="547" y="1077"/>
                  <a:pt x="561" y="1066"/>
                  <a:pt x="562" y="1051"/>
                </a:cubicBezTo>
                <a:cubicBezTo>
                  <a:pt x="564" y="1033"/>
                  <a:pt x="565" y="1017"/>
                  <a:pt x="567" y="1002"/>
                </a:cubicBezTo>
                <a:cubicBezTo>
                  <a:pt x="568" y="986"/>
                  <a:pt x="570" y="972"/>
                  <a:pt x="571" y="958"/>
                </a:cubicBezTo>
                <a:cubicBezTo>
                  <a:pt x="571" y="953"/>
                  <a:pt x="572" y="948"/>
                  <a:pt x="572" y="943"/>
                </a:cubicBezTo>
                <a:cubicBezTo>
                  <a:pt x="593" y="941"/>
                  <a:pt x="613" y="937"/>
                  <a:pt x="632" y="932"/>
                </a:cubicBezTo>
                <a:cubicBezTo>
                  <a:pt x="634" y="937"/>
                  <a:pt x="637" y="941"/>
                  <a:pt x="639" y="946"/>
                </a:cubicBezTo>
                <a:cubicBezTo>
                  <a:pt x="645" y="958"/>
                  <a:pt x="651" y="972"/>
                  <a:pt x="658" y="986"/>
                </a:cubicBezTo>
                <a:cubicBezTo>
                  <a:pt x="664" y="1000"/>
                  <a:pt x="671" y="1014"/>
                  <a:pt x="679" y="1030"/>
                </a:cubicBezTo>
                <a:cubicBezTo>
                  <a:pt x="685" y="1044"/>
                  <a:pt x="702" y="1050"/>
                  <a:pt x="716" y="1044"/>
                </a:cubicBezTo>
                <a:cubicBezTo>
                  <a:pt x="730" y="1039"/>
                  <a:pt x="739" y="1024"/>
                  <a:pt x="735" y="1010"/>
                </a:cubicBezTo>
                <a:cubicBezTo>
                  <a:pt x="731" y="993"/>
                  <a:pt x="727" y="977"/>
                  <a:pt x="723" y="962"/>
                </a:cubicBezTo>
                <a:cubicBezTo>
                  <a:pt x="719" y="947"/>
                  <a:pt x="715" y="933"/>
                  <a:pt x="712" y="919"/>
                </a:cubicBezTo>
                <a:cubicBezTo>
                  <a:pt x="710" y="914"/>
                  <a:pt x="709" y="909"/>
                  <a:pt x="708" y="905"/>
                </a:cubicBezTo>
                <a:cubicBezTo>
                  <a:pt x="726" y="896"/>
                  <a:pt x="744" y="885"/>
                  <a:pt x="761" y="874"/>
                </a:cubicBezTo>
                <a:cubicBezTo>
                  <a:pt x="764" y="877"/>
                  <a:pt x="768" y="881"/>
                  <a:pt x="771" y="885"/>
                </a:cubicBezTo>
                <a:cubicBezTo>
                  <a:pt x="781" y="894"/>
                  <a:pt x="792" y="905"/>
                  <a:pt x="803" y="916"/>
                </a:cubicBezTo>
                <a:cubicBezTo>
                  <a:pt x="814" y="927"/>
                  <a:pt x="825" y="938"/>
                  <a:pt x="838" y="950"/>
                </a:cubicBezTo>
                <a:cubicBezTo>
                  <a:pt x="849" y="961"/>
                  <a:pt x="866" y="961"/>
                  <a:pt x="878" y="951"/>
                </a:cubicBezTo>
                <a:cubicBezTo>
                  <a:pt x="889" y="941"/>
                  <a:pt x="893" y="924"/>
                  <a:pt x="884" y="911"/>
                </a:cubicBezTo>
                <a:cubicBezTo>
                  <a:pt x="874" y="897"/>
                  <a:pt x="865" y="884"/>
                  <a:pt x="856" y="871"/>
                </a:cubicBezTo>
                <a:cubicBezTo>
                  <a:pt x="847" y="858"/>
                  <a:pt x="839" y="846"/>
                  <a:pt x="831" y="835"/>
                </a:cubicBezTo>
                <a:cubicBezTo>
                  <a:pt x="828" y="830"/>
                  <a:pt x="825" y="826"/>
                  <a:pt x="822" y="822"/>
                </a:cubicBezTo>
                <a:cubicBezTo>
                  <a:pt x="836" y="807"/>
                  <a:pt x="849" y="792"/>
                  <a:pt x="861" y="775"/>
                </a:cubicBezTo>
                <a:cubicBezTo>
                  <a:pt x="866" y="777"/>
                  <a:pt x="870" y="780"/>
                  <a:pt x="875" y="782"/>
                </a:cubicBezTo>
                <a:cubicBezTo>
                  <a:pt x="888" y="788"/>
                  <a:pt x="901" y="794"/>
                  <a:pt x="915" y="800"/>
                </a:cubicBezTo>
                <a:cubicBezTo>
                  <a:pt x="929" y="807"/>
                  <a:pt x="944" y="813"/>
                  <a:pt x="960" y="821"/>
                </a:cubicBezTo>
                <a:cubicBezTo>
                  <a:pt x="974" y="827"/>
                  <a:pt x="990" y="821"/>
                  <a:pt x="998" y="808"/>
                </a:cubicBezTo>
                <a:cubicBezTo>
                  <a:pt x="1005" y="794"/>
                  <a:pt x="1002" y="777"/>
                  <a:pt x="990" y="768"/>
                </a:cubicBezTo>
                <a:cubicBezTo>
                  <a:pt x="976" y="758"/>
                  <a:pt x="963" y="749"/>
                  <a:pt x="950" y="740"/>
                </a:cubicBezTo>
                <a:cubicBezTo>
                  <a:pt x="937" y="731"/>
                  <a:pt x="926" y="722"/>
                  <a:pt x="914" y="714"/>
                </a:cubicBezTo>
                <a:cubicBezTo>
                  <a:pt x="910" y="711"/>
                  <a:pt x="906" y="708"/>
                  <a:pt x="902" y="705"/>
                </a:cubicBezTo>
                <a:cubicBezTo>
                  <a:pt x="910" y="687"/>
                  <a:pt x="917" y="668"/>
                  <a:pt x="923" y="648"/>
                </a:cubicBezTo>
                <a:cubicBezTo>
                  <a:pt x="928" y="649"/>
                  <a:pt x="932" y="649"/>
                  <a:pt x="938" y="649"/>
                </a:cubicBezTo>
                <a:cubicBezTo>
                  <a:pt x="952" y="651"/>
                  <a:pt x="966" y="652"/>
                  <a:pt x="982" y="653"/>
                </a:cubicBezTo>
                <a:cubicBezTo>
                  <a:pt x="997" y="654"/>
                  <a:pt x="1013" y="656"/>
                  <a:pt x="1031" y="657"/>
                </a:cubicBezTo>
                <a:cubicBezTo>
                  <a:pt x="1046" y="658"/>
                  <a:pt x="1059" y="647"/>
                  <a:pt x="1061" y="632"/>
                </a:cubicBezTo>
                <a:cubicBezTo>
                  <a:pt x="1064" y="617"/>
                  <a:pt x="1056" y="602"/>
                  <a:pt x="1041" y="598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16" name="Freeform29"/>
          <p:cNvSpPr/>
          <p:nvPr/>
        </p:nvSpPr>
        <p:spPr bwMode="auto">
          <a:xfrm>
            <a:off x="6111852" y="4950565"/>
            <a:ext cx="145939" cy="147521"/>
          </a:xfrm>
          <a:custGeom>
            <a:avLst/>
            <a:gdLst>
              <a:gd name="T0" fmla="*/ 951 w 1064"/>
              <a:gd name="T1" fmla="*/ 573 h 1077"/>
              <a:gd name="T2" fmla="*/ 936 w 1064"/>
              <a:gd name="T3" fmla="*/ 508 h 1077"/>
              <a:gd name="T4" fmla="*/ 1041 w 1064"/>
              <a:gd name="T5" fmla="*/ 479 h 1077"/>
              <a:gd name="T6" fmla="*/ 982 w 1064"/>
              <a:gd name="T7" fmla="*/ 424 h 1077"/>
              <a:gd name="T8" fmla="*/ 902 w 1064"/>
              <a:gd name="T9" fmla="*/ 371 h 1077"/>
              <a:gd name="T10" fmla="*/ 990 w 1064"/>
              <a:gd name="T11" fmla="*/ 308 h 1077"/>
              <a:gd name="T12" fmla="*/ 915 w 1064"/>
              <a:gd name="T13" fmla="*/ 276 h 1077"/>
              <a:gd name="T14" fmla="*/ 822 w 1064"/>
              <a:gd name="T15" fmla="*/ 255 h 1077"/>
              <a:gd name="T16" fmla="*/ 884 w 1064"/>
              <a:gd name="T17" fmla="*/ 165 h 1077"/>
              <a:gd name="T18" fmla="*/ 803 w 1064"/>
              <a:gd name="T19" fmla="*/ 161 h 1077"/>
              <a:gd name="T20" fmla="*/ 708 w 1064"/>
              <a:gd name="T21" fmla="*/ 172 h 1077"/>
              <a:gd name="T22" fmla="*/ 735 w 1064"/>
              <a:gd name="T23" fmla="*/ 67 h 1077"/>
              <a:gd name="T24" fmla="*/ 658 w 1064"/>
              <a:gd name="T25" fmla="*/ 91 h 1077"/>
              <a:gd name="T26" fmla="*/ 572 w 1064"/>
              <a:gd name="T27" fmla="*/ 134 h 1077"/>
              <a:gd name="T28" fmla="*/ 562 w 1064"/>
              <a:gd name="T29" fmla="*/ 26 h 1077"/>
              <a:gd name="T30" fmla="*/ 497 w 1064"/>
              <a:gd name="T31" fmla="*/ 75 h 1077"/>
              <a:gd name="T32" fmla="*/ 432 w 1064"/>
              <a:gd name="T33" fmla="*/ 144 h 1077"/>
              <a:gd name="T34" fmla="*/ 385 w 1064"/>
              <a:gd name="T35" fmla="*/ 46 h 1077"/>
              <a:gd name="T36" fmla="*/ 341 w 1064"/>
              <a:gd name="T37" fmla="*/ 115 h 1077"/>
              <a:gd name="T38" fmla="*/ 303 w 1064"/>
              <a:gd name="T39" fmla="*/ 203 h 1077"/>
              <a:gd name="T40" fmla="*/ 226 w 1064"/>
              <a:gd name="T41" fmla="*/ 126 h 1077"/>
              <a:gd name="T42" fmla="*/ 208 w 1064"/>
              <a:gd name="T43" fmla="*/ 206 h 1077"/>
              <a:gd name="T44" fmla="*/ 203 w 1064"/>
              <a:gd name="T45" fmla="*/ 301 h 1077"/>
              <a:gd name="T46" fmla="*/ 104 w 1064"/>
              <a:gd name="T47" fmla="*/ 256 h 1077"/>
              <a:gd name="T48" fmla="*/ 114 w 1064"/>
              <a:gd name="T49" fmla="*/ 337 h 1077"/>
              <a:gd name="T50" fmla="*/ 142 w 1064"/>
              <a:gd name="T51" fmla="*/ 428 h 1077"/>
              <a:gd name="T52" fmla="*/ 33 w 1064"/>
              <a:gd name="T53" fmla="*/ 420 h 1077"/>
              <a:gd name="T54" fmla="*/ 70 w 1064"/>
              <a:gd name="T55" fmla="*/ 492 h 1077"/>
              <a:gd name="T56" fmla="*/ 126 w 1064"/>
              <a:gd name="T57" fmla="*/ 538 h 1077"/>
              <a:gd name="T58" fmla="*/ 70 w 1064"/>
              <a:gd name="T59" fmla="*/ 585 h 1077"/>
              <a:gd name="T60" fmla="*/ 33 w 1064"/>
              <a:gd name="T61" fmla="*/ 657 h 1077"/>
              <a:gd name="T62" fmla="*/ 142 w 1064"/>
              <a:gd name="T63" fmla="*/ 648 h 1077"/>
              <a:gd name="T64" fmla="*/ 114 w 1064"/>
              <a:gd name="T65" fmla="*/ 740 h 1077"/>
              <a:gd name="T66" fmla="*/ 104 w 1064"/>
              <a:gd name="T67" fmla="*/ 821 h 1077"/>
              <a:gd name="T68" fmla="*/ 203 w 1064"/>
              <a:gd name="T69" fmla="*/ 775 h 1077"/>
              <a:gd name="T70" fmla="*/ 208 w 1064"/>
              <a:gd name="T71" fmla="*/ 871 h 1077"/>
              <a:gd name="T72" fmla="*/ 226 w 1064"/>
              <a:gd name="T73" fmla="*/ 950 h 1077"/>
              <a:gd name="T74" fmla="*/ 303 w 1064"/>
              <a:gd name="T75" fmla="*/ 874 h 1077"/>
              <a:gd name="T76" fmla="*/ 341 w 1064"/>
              <a:gd name="T77" fmla="*/ 962 h 1077"/>
              <a:gd name="T78" fmla="*/ 385 w 1064"/>
              <a:gd name="T79" fmla="*/ 1030 h 1077"/>
              <a:gd name="T80" fmla="*/ 432 w 1064"/>
              <a:gd name="T81" fmla="*/ 932 h 1077"/>
              <a:gd name="T82" fmla="*/ 497 w 1064"/>
              <a:gd name="T83" fmla="*/ 1002 h 1077"/>
              <a:gd name="T84" fmla="*/ 562 w 1064"/>
              <a:gd name="T85" fmla="*/ 1051 h 1077"/>
              <a:gd name="T86" fmla="*/ 572 w 1064"/>
              <a:gd name="T87" fmla="*/ 943 h 1077"/>
              <a:gd name="T88" fmla="*/ 658 w 1064"/>
              <a:gd name="T89" fmla="*/ 986 h 1077"/>
              <a:gd name="T90" fmla="*/ 735 w 1064"/>
              <a:gd name="T91" fmla="*/ 1010 h 1077"/>
              <a:gd name="T92" fmla="*/ 708 w 1064"/>
              <a:gd name="T93" fmla="*/ 905 h 1077"/>
              <a:gd name="T94" fmla="*/ 803 w 1064"/>
              <a:gd name="T95" fmla="*/ 916 h 1077"/>
              <a:gd name="T96" fmla="*/ 884 w 1064"/>
              <a:gd name="T97" fmla="*/ 911 h 1077"/>
              <a:gd name="T98" fmla="*/ 822 w 1064"/>
              <a:gd name="T99" fmla="*/ 822 h 1077"/>
              <a:gd name="T100" fmla="*/ 915 w 1064"/>
              <a:gd name="T101" fmla="*/ 800 h 1077"/>
              <a:gd name="T102" fmla="*/ 990 w 1064"/>
              <a:gd name="T103" fmla="*/ 768 h 1077"/>
              <a:gd name="T104" fmla="*/ 902 w 1064"/>
              <a:gd name="T105" fmla="*/ 705 h 1077"/>
              <a:gd name="T106" fmla="*/ 982 w 1064"/>
              <a:gd name="T107" fmla="*/ 653 h 1077"/>
              <a:gd name="T108" fmla="*/ 1041 w 1064"/>
              <a:gd name="T109" fmla="*/ 598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64" h="1077">
                <a:moveTo>
                  <a:pt x="1041" y="598"/>
                </a:moveTo>
                <a:cubicBezTo>
                  <a:pt x="1024" y="593"/>
                  <a:pt x="1009" y="589"/>
                  <a:pt x="994" y="585"/>
                </a:cubicBezTo>
                <a:cubicBezTo>
                  <a:pt x="979" y="580"/>
                  <a:pt x="965" y="577"/>
                  <a:pt x="951" y="573"/>
                </a:cubicBezTo>
                <a:cubicBezTo>
                  <a:pt x="946" y="571"/>
                  <a:pt x="941" y="570"/>
                  <a:pt x="936" y="569"/>
                </a:cubicBezTo>
                <a:cubicBezTo>
                  <a:pt x="937" y="559"/>
                  <a:pt x="938" y="549"/>
                  <a:pt x="938" y="538"/>
                </a:cubicBezTo>
                <a:cubicBezTo>
                  <a:pt x="938" y="528"/>
                  <a:pt x="937" y="518"/>
                  <a:pt x="936" y="508"/>
                </a:cubicBezTo>
                <a:cubicBezTo>
                  <a:pt x="941" y="506"/>
                  <a:pt x="946" y="505"/>
                  <a:pt x="951" y="504"/>
                </a:cubicBezTo>
                <a:cubicBezTo>
                  <a:pt x="965" y="500"/>
                  <a:pt x="979" y="496"/>
                  <a:pt x="994" y="492"/>
                </a:cubicBezTo>
                <a:cubicBezTo>
                  <a:pt x="1009" y="488"/>
                  <a:pt x="1024" y="484"/>
                  <a:pt x="1041" y="479"/>
                </a:cubicBezTo>
                <a:cubicBezTo>
                  <a:pt x="1056" y="475"/>
                  <a:pt x="1064" y="460"/>
                  <a:pt x="1061" y="445"/>
                </a:cubicBezTo>
                <a:cubicBezTo>
                  <a:pt x="1059" y="430"/>
                  <a:pt x="1046" y="418"/>
                  <a:pt x="1031" y="420"/>
                </a:cubicBezTo>
                <a:cubicBezTo>
                  <a:pt x="1013" y="421"/>
                  <a:pt x="997" y="422"/>
                  <a:pt x="982" y="424"/>
                </a:cubicBezTo>
                <a:cubicBezTo>
                  <a:pt x="966" y="425"/>
                  <a:pt x="952" y="426"/>
                  <a:pt x="938" y="427"/>
                </a:cubicBezTo>
                <a:cubicBezTo>
                  <a:pt x="932" y="428"/>
                  <a:pt x="928" y="428"/>
                  <a:pt x="923" y="428"/>
                </a:cubicBezTo>
                <a:cubicBezTo>
                  <a:pt x="917" y="409"/>
                  <a:pt x="910" y="389"/>
                  <a:pt x="902" y="371"/>
                </a:cubicBezTo>
                <a:cubicBezTo>
                  <a:pt x="906" y="368"/>
                  <a:pt x="910" y="365"/>
                  <a:pt x="914" y="362"/>
                </a:cubicBezTo>
                <a:cubicBezTo>
                  <a:pt x="926" y="354"/>
                  <a:pt x="937" y="346"/>
                  <a:pt x="950" y="337"/>
                </a:cubicBezTo>
                <a:cubicBezTo>
                  <a:pt x="963" y="328"/>
                  <a:pt x="976" y="318"/>
                  <a:pt x="990" y="308"/>
                </a:cubicBezTo>
                <a:cubicBezTo>
                  <a:pt x="1002" y="299"/>
                  <a:pt x="1005" y="282"/>
                  <a:pt x="998" y="269"/>
                </a:cubicBezTo>
                <a:cubicBezTo>
                  <a:pt x="990" y="256"/>
                  <a:pt x="974" y="250"/>
                  <a:pt x="960" y="256"/>
                </a:cubicBezTo>
                <a:cubicBezTo>
                  <a:pt x="944" y="263"/>
                  <a:pt x="929" y="270"/>
                  <a:pt x="915" y="276"/>
                </a:cubicBezTo>
                <a:cubicBezTo>
                  <a:pt x="901" y="283"/>
                  <a:pt x="888" y="289"/>
                  <a:pt x="875" y="295"/>
                </a:cubicBezTo>
                <a:cubicBezTo>
                  <a:pt x="870" y="297"/>
                  <a:pt x="866" y="299"/>
                  <a:pt x="861" y="301"/>
                </a:cubicBezTo>
                <a:cubicBezTo>
                  <a:pt x="850" y="285"/>
                  <a:pt x="836" y="269"/>
                  <a:pt x="822" y="255"/>
                </a:cubicBezTo>
                <a:cubicBezTo>
                  <a:pt x="825" y="250"/>
                  <a:pt x="828" y="246"/>
                  <a:pt x="831" y="242"/>
                </a:cubicBezTo>
                <a:cubicBezTo>
                  <a:pt x="839" y="230"/>
                  <a:pt x="847" y="218"/>
                  <a:pt x="856" y="206"/>
                </a:cubicBezTo>
                <a:cubicBezTo>
                  <a:pt x="865" y="193"/>
                  <a:pt x="874" y="179"/>
                  <a:pt x="884" y="165"/>
                </a:cubicBezTo>
                <a:cubicBezTo>
                  <a:pt x="893" y="153"/>
                  <a:pt x="889" y="135"/>
                  <a:pt x="878" y="126"/>
                </a:cubicBezTo>
                <a:cubicBezTo>
                  <a:pt x="866" y="116"/>
                  <a:pt x="849" y="116"/>
                  <a:pt x="838" y="126"/>
                </a:cubicBezTo>
                <a:cubicBezTo>
                  <a:pt x="825" y="139"/>
                  <a:pt x="814" y="150"/>
                  <a:pt x="803" y="161"/>
                </a:cubicBezTo>
                <a:cubicBezTo>
                  <a:pt x="792" y="172"/>
                  <a:pt x="781" y="182"/>
                  <a:pt x="771" y="192"/>
                </a:cubicBezTo>
                <a:cubicBezTo>
                  <a:pt x="768" y="196"/>
                  <a:pt x="764" y="199"/>
                  <a:pt x="761" y="203"/>
                </a:cubicBezTo>
                <a:cubicBezTo>
                  <a:pt x="744" y="191"/>
                  <a:pt x="726" y="181"/>
                  <a:pt x="708" y="172"/>
                </a:cubicBezTo>
                <a:cubicBezTo>
                  <a:pt x="709" y="167"/>
                  <a:pt x="710" y="162"/>
                  <a:pt x="712" y="157"/>
                </a:cubicBezTo>
                <a:cubicBezTo>
                  <a:pt x="715" y="144"/>
                  <a:pt x="719" y="130"/>
                  <a:pt x="723" y="115"/>
                </a:cubicBezTo>
                <a:cubicBezTo>
                  <a:pt x="727" y="100"/>
                  <a:pt x="731" y="84"/>
                  <a:pt x="735" y="67"/>
                </a:cubicBezTo>
                <a:cubicBezTo>
                  <a:pt x="739" y="52"/>
                  <a:pt x="730" y="37"/>
                  <a:pt x="716" y="32"/>
                </a:cubicBezTo>
                <a:cubicBezTo>
                  <a:pt x="702" y="27"/>
                  <a:pt x="685" y="33"/>
                  <a:pt x="679" y="46"/>
                </a:cubicBezTo>
                <a:cubicBezTo>
                  <a:pt x="671" y="62"/>
                  <a:pt x="664" y="77"/>
                  <a:pt x="658" y="91"/>
                </a:cubicBezTo>
                <a:cubicBezTo>
                  <a:pt x="651" y="105"/>
                  <a:pt x="645" y="118"/>
                  <a:pt x="639" y="131"/>
                </a:cubicBezTo>
                <a:cubicBezTo>
                  <a:pt x="637" y="135"/>
                  <a:pt x="634" y="140"/>
                  <a:pt x="632" y="144"/>
                </a:cubicBezTo>
                <a:cubicBezTo>
                  <a:pt x="613" y="139"/>
                  <a:pt x="593" y="136"/>
                  <a:pt x="572" y="134"/>
                </a:cubicBezTo>
                <a:cubicBezTo>
                  <a:pt x="572" y="129"/>
                  <a:pt x="571" y="124"/>
                  <a:pt x="571" y="119"/>
                </a:cubicBezTo>
                <a:cubicBezTo>
                  <a:pt x="570" y="105"/>
                  <a:pt x="568" y="90"/>
                  <a:pt x="567" y="75"/>
                </a:cubicBezTo>
                <a:cubicBezTo>
                  <a:pt x="565" y="59"/>
                  <a:pt x="564" y="43"/>
                  <a:pt x="562" y="26"/>
                </a:cubicBezTo>
                <a:cubicBezTo>
                  <a:pt x="561" y="11"/>
                  <a:pt x="547" y="0"/>
                  <a:pt x="532" y="0"/>
                </a:cubicBezTo>
                <a:cubicBezTo>
                  <a:pt x="517" y="0"/>
                  <a:pt x="503" y="11"/>
                  <a:pt x="502" y="26"/>
                </a:cubicBezTo>
                <a:cubicBezTo>
                  <a:pt x="500" y="43"/>
                  <a:pt x="499" y="59"/>
                  <a:pt x="497" y="75"/>
                </a:cubicBezTo>
                <a:cubicBezTo>
                  <a:pt x="496" y="90"/>
                  <a:pt x="494" y="105"/>
                  <a:pt x="493" y="119"/>
                </a:cubicBezTo>
                <a:cubicBezTo>
                  <a:pt x="493" y="124"/>
                  <a:pt x="492" y="129"/>
                  <a:pt x="492" y="134"/>
                </a:cubicBezTo>
                <a:cubicBezTo>
                  <a:pt x="471" y="136"/>
                  <a:pt x="451" y="139"/>
                  <a:pt x="432" y="144"/>
                </a:cubicBezTo>
                <a:cubicBezTo>
                  <a:pt x="430" y="140"/>
                  <a:pt x="428" y="135"/>
                  <a:pt x="425" y="131"/>
                </a:cubicBezTo>
                <a:cubicBezTo>
                  <a:pt x="419" y="118"/>
                  <a:pt x="413" y="105"/>
                  <a:pt x="406" y="91"/>
                </a:cubicBezTo>
                <a:cubicBezTo>
                  <a:pt x="400" y="77"/>
                  <a:pt x="393" y="62"/>
                  <a:pt x="385" y="46"/>
                </a:cubicBezTo>
                <a:cubicBezTo>
                  <a:pt x="379" y="33"/>
                  <a:pt x="362" y="27"/>
                  <a:pt x="348" y="32"/>
                </a:cubicBezTo>
                <a:cubicBezTo>
                  <a:pt x="334" y="37"/>
                  <a:pt x="325" y="52"/>
                  <a:pt x="329" y="67"/>
                </a:cubicBezTo>
                <a:cubicBezTo>
                  <a:pt x="333" y="84"/>
                  <a:pt x="337" y="100"/>
                  <a:pt x="341" y="115"/>
                </a:cubicBezTo>
                <a:cubicBezTo>
                  <a:pt x="345" y="130"/>
                  <a:pt x="349" y="144"/>
                  <a:pt x="352" y="157"/>
                </a:cubicBezTo>
                <a:cubicBezTo>
                  <a:pt x="354" y="162"/>
                  <a:pt x="355" y="167"/>
                  <a:pt x="356" y="172"/>
                </a:cubicBezTo>
                <a:cubicBezTo>
                  <a:pt x="338" y="181"/>
                  <a:pt x="320" y="191"/>
                  <a:pt x="303" y="203"/>
                </a:cubicBezTo>
                <a:cubicBezTo>
                  <a:pt x="300" y="199"/>
                  <a:pt x="296" y="196"/>
                  <a:pt x="293" y="192"/>
                </a:cubicBezTo>
                <a:cubicBezTo>
                  <a:pt x="283" y="182"/>
                  <a:pt x="272" y="172"/>
                  <a:pt x="261" y="161"/>
                </a:cubicBezTo>
                <a:cubicBezTo>
                  <a:pt x="250" y="150"/>
                  <a:pt x="239" y="139"/>
                  <a:pt x="226" y="126"/>
                </a:cubicBezTo>
                <a:cubicBezTo>
                  <a:pt x="215" y="116"/>
                  <a:pt x="198" y="116"/>
                  <a:pt x="186" y="126"/>
                </a:cubicBezTo>
                <a:cubicBezTo>
                  <a:pt x="175" y="135"/>
                  <a:pt x="172" y="153"/>
                  <a:pt x="180" y="165"/>
                </a:cubicBezTo>
                <a:cubicBezTo>
                  <a:pt x="190" y="179"/>
                  <a:pt x="199" y="193"/>
                  <a:pt x="208" y="206"/>
                </a:cubicBezTo>
                <a:cubicBezTo>
                  <a:pt x="217" y="218"/>
                  <a:pt x="225" y="230"/>
                  <a:pt x="233" y="242"/>
                </a:cubicBezTo>
                <a:cubicBezTo>
                  <a:pt x="236" y="246"/>
                  <a:pt x="239" y="250"/>
                  <a:pt x="242" y="255"/>
                </a:cubicBezTo>
                <a:cubicBezTo>
                  <a:pt x="228" y="269"/>
                  <a:pt x="215" y="285"/>
                  <a:pt x="203" y="301"/>
                </a:cubicBezTo>
                <a:cubicBezTo>
                  <a:pt x="198" y="299"/>
                  <a:pt x="194" y="297"/>
                  <a:pt x="189" y="295"/>
                </a:cubicBezTo>
                <a:cubicBezTo>
                  <a:pt x="176" y="289"/>
                  <a:pt x="163" y="283"/>
                  <a:pt x="149" y="276"/>
                </a:cubicBezTo>
                <a:cubicBezTo>
                  <a:pt x="135" y="270"/>
                  <a:pt x="120" y="263"/>
                  <a:pt x="104" y="256"/>
                </a:cubicBezTo>
                <a:cubicBezTo>
                  <a:pt x="90" y="250"/>
                  <a:pt x="74" y="256"/>
                  <a:pt x="66" y="269"/>
                </a:cubicBezTo>
                <a:cubicBezTo>
                  <a:pt x="59" y="282"/>
                  <a:pt x="62" y="299"/>
                  <a:pt x="74" y="308"/>
                </a:cubicBezTo>
                <a:cubicBezTo>
                  <a:pt x="88" y="318"/>
                  <a:pt x="101" y="328"/>
                  <a:pt x="114" y="337"/>
                </a:cubicBezTo>
                <a:cubicBezTo>
                  <a:pt x="127" y="346"/>
                  <a:pt x="139" y="354"/>
                  <a:pt x="150" y="362"/>
                </a:cubicBezTo>
                <a:cubicBezTo>
                  <a:pt x="154" y="365"/>
                  <a:pt x="158" y="368"/>
                  <a:pt x="162" y="371"/>
                </a:cubicBezTo>
                <a:cubicBezTo>
                  <a:pt x="154" y="389"/>
                  <a:pt x="147" y="409"/>
                  <a:pt x="142" y="428"/>
                </a:cubicBezTo>
                <a:cubicBezTo>
                  <a:pt x="137" y="428"/>
                  <a:pt x="132" y="428"/>
                  <a:pt x="126" y="427"/>
                </a:cubicBezTo>
                <a:cubicBezTo>
                  <a:pt x="112" y="426"/>
                  <a:pt x="98" y="425"/>
                  <a:pt x="82" y="424"/>
                </a:cubicBezTo>
                <a:cubicBezTo>
                  <a:pt x="67" y="422"/>
                  <a:pt x="51" y="421"/>
                  <a:pt x="33" y="420"/>
                </a:cubicBezTo>
                <a:cubicBezTo>
                  <a:pt x="18" y="418"/>
                  <a:pt x="5" y="430"/>
                  <a:pt x="3" y="445"/>
                </a:cubicBezTo>
                <a:cubicBezTo>
                  <a:pt x="0" y="460"/>
                  <a:pt x="8" y="475"/>
                  <a:pt x="23" y="479"/>
                </a:cubicBezTo>
                <a:cubicBezTo>
                  <a:pt x="40" y="484"/>
                  <a:pt x="55" y="488"/>
                  <a:pt x="70" y="492"/>
                </a:cubicBezTo>
                <a:cubicBezTo>
                  <a:pt x="85" y="496"/>
                  <a:pt x="99" y="500"/>
                  <a:pt x="113" y="504"/>
                </a:cubicBezTo>
                <a:cubicBezTo>
                  <a:pt x="118" y="505"/>
                  <a:pt x="123" y="506"/>
                  <a:pt x="128" y="508"/>
                </a:cubicBezTo>
                <a:cubicBezTo>
                  <a:pt x="127" y="518"/>
                  <a:pt x="126" y="528"/>
                  <a:pt x="126" y="538"/>
                </a:cubicBezTo>
                <a:cubicBezTo>
                  <a:pt x="126" y="549"/>
                  <a:pt x="127" y="559"/>
                  <a:pt x="128" y="569"/>
                </a:cubicBezTo>
                <a:cubicBezTo>
                  <a:pt x="123" y="570"/>
                  <a:pt x="118" y="571"/>
                  <a:pt x="113" y="573"/>
                </a:cubicBezTo>
                <a:cubicBezTo>
                  <a:pt x="99" y="577"/>
                  <a:pt x="85" y="580"/>
                  <a:pt x="70" y="585"/>
                </a:cubicBezTo>
                <a:cubicBezTo>
                  <a:pt x="55" y="589"/>
                  <a:pt x="40" y="593"/>
                  <a:pt x="23" y="598"/>
                </a:cubicBezTo>
                <a:cubicBezTo>
                  <a:pt x="8" y="602"/>
                  <a:pt x="0" y="617"/>
                  <a:pt x="3" y="632"/>
                </a:cubicBezTo>
                <a:cubicBezTo>
                  <a:pt x="5" y="647"/>
                  <a:pt x="18" y="658"/>
                  <a:pt x="33" y="657"/>
                </a:cubicBezTo>
                <a:cubicBezTo>
                  <a:pt x="51" y="656"/>
                  <a:pt x="67" y="654"/>
                  <a:pt x="82" y="653"/>
                </a:cubicBezTo>
                <a:cubicBezTo>
                  <a:pt x="98" y="652"/>
                  <a:pt x="112" y="651"/>
                  <a:pt x="126" y="649"/>
                </a:cubicBezTo>
                <a:cubicBezTo>
                  <a:pt x="132" y="649"/>
                  <a:pt x="137" y="649"/>
                  <a:pt x="142" y="648"/>
                </a:cubicBezTo>
                <a:cubicBezTo>
                  <a:pt x="147" y="668"/>
                  <a:pt x="154" y="687"/>
                  <a:pt x="162" y="705"/>
                </a:cubicBezTo>
                <a:cubicBezTo>
                  <a:pt x="158" y="708"/>
                  <a:pt x="154" y="711"/>
                  <a:pt x="150" y="714"/>
                </a:cubicBezTo>
                <a:cubicBezTo>
                  <a:pt x="139" y="722"/>
                  <a:pt x="127" y="731"/>
                  <a:pt x="114" y="740"/>
                </a:cubicBezTo>
                <a:cubicBezTo>
                  <a:pt x="101" y="749"/>
                  <a:pt x="88" y="758"/>
                  <a:pt x="74" y="768"/>
                </a:cubicBezTo>
                <a:cubicBezTo>
                  <a:pt x="62" y="777"/>
                  <a:pt x="59" y="794"/>
                  <a:pt x="66" y="808"/>
                </a:cubicBezTo>
                <a:cubicBezTo>
                  <a:pt x="74" y="821"/>
                  <a:pt x="90" y="827"/>
                  <a:pt x="104" y="821"/>
                </a:cubicBezTo>
                <a:cubicBezTo>
                  <a:pt x="120" y="813"/>
                  <a:pt x="135" y="807"/>
                  <a:pt x="149" y="800"/>
                </a:cubicBezTo>
                <a:cubicBezTo>
                  <a:pt x="163" y="794"/>
                  <a:pt x="176" y="788"/>
                  <a:pt x="189" y="782"/>
                </a:cubicBezTo>
                <a:cubicBezTo>
                  <a:pt x="194" y="780"/>
                  <a:pt x="198" y="777"/>
                  <a:pt x="203" y="775"/>
                </a:cubicBezTo>
                <a:cubicBezTo>
                  <a:pt x="215" y="792"/>
                  <a:pt x="228" y="807"/>
                  <a:pt x="242" y="822"/>
                </a:cubicBezTo>
                <a:cubicBezTo>
                  <a:pt x="239" y="826"/>
                  <a:pt x="236" y="830"/>
                  <a:pt x="233" y="835"/>
                </a:cubicBezTo>
                <a:cubicBezTo>
                  <a:pt x="225" y="846"/>
                  <a:pt x="217" y="858"/>
                  <a:pt x="208" y="871"/>
                </a:cubicBezTo>
                <a:cubicBezTo>
                  <a:pt x="199" y="884"/>
                  <a:pt x="190" y="897"/>
                  <a:pt x="180" y="911"/>
                </a:cubicBezTo>
                <a:cubicBezTo>
                  <a:pt x="172" y="924"/>
                  <a:pt x="175" y="941"/>
                  <a:pt x="186" y="951"/>
                </a:cubicBezTo>
                <a:cubicBezTo>
                  <a:pt x="198" y="961"/>
                  <a:pt x="215" y="961"/>
                  <a:pt x="226" y="950"/>
                </a:cubicBezTo>
                <a:cubicBezTo>
                  <a:pt x="239" y="938"/>
                  <a:pt x="250" y="927"/>
                  <a:pt x="261" y="916"/>
                </a:cubicBezTo>
                <a:cubicBezTo>
                  <a:pt x="272" y="905"/>
                  <a:pt x="283" y="894"/>
                  <a:pt x="293" y="885"/>
                </a:cubicBezTo>
                <a:cubicBezTo>
                  <a:pt x="296" y="881"/>
                  <a:pt x="300" y="877"/>
                  <a:pt x="303" y="874"/>
                </a:cubicBezTo>
                <a:cubicBezTo>
                  <a:pt x="320" y="885"/>
                  <a:pt x="338" y="896"/>
                  <a:pt x="356" y="905"/>
                </a:cubicBezTo>
                <a:cubicBezTo>
                  <a:pt x="355" y="909"/>
                  <a:pt x="354" y="914"/>
                  <a:pt x="352" y="919"/>
                </a:cubicBezTo>
                <a:cubicBezTo>
                  <a:pt x="349" y="933"/>
                  <a:pt x="345" y="947"/>
                  <a:pt x="341" y="962"/>
                </a:cubicBezTo>
                <a:cubicBezTo>
                  <a:pt x="337" y="977"/>
                  <a:pt x="333" y="993"/>
                  <a:pt x="329" y="1010"/>
                </a:cubicBezTo>
                <a:cubicBezTo>
                  <a:pt x="325" y="1024"/>
                  <a:pt x="334" y="1039"/>
                  <a:pt x="348" y="1044"/>
                </a:cubicBezTo>
                <a:cubicBezTo>
                  <a:pt x="362" y="1050"/>
                  <a:pt x="379" y="1044"/>
                  <a:pt x="385" y="1030"/>
                </a:cubicBezTo>
                <a:cubicBezTo>
                  <a:pt x="393" y="1014"/>
                  <a:pt x="400" y="1000"/>
                  <a:pt x="406" y="986"/>
                </a:cubicBezTo>
                <a:cubicBezTo>
                  <a:pt x="413" y="972"/>
                  <a:pt x="419" y="958"/>
                  <a:pt x="425" y="946"/>
                </a:cubicBezTo>
                <a:cubicBezTo>
                  <a:pt x="428" y="941"/>
                  <a:pt x="430" y="937"/>
                  <a:pt x="432" y="932"/>
                </a:cubicBezTo>
                <a:cubicBezTo>
                  <a:pt x="451" y="937"/>
                  <a:pt x="471" y="941"/>
                  <a:pt x="492" y="943"/>
                </a:cubicBezTo>
                <a:cubicBezTo>
                  <a:pt x="492" y="948"/>
                  <a:pt x="493" y="953"/>
                  <a:pt x="493" y="958"/>
                </a:cubicBezTo>
                <a:cubicBezTo>
                  <a:pt x="494" y="972"/>
                  <a:pt x="496" y="986"/>
                  <a:pt x="497" y="1002"/>
                </a:cubicBezTo>
                <a:cubicBezTo>
                  <a:pt x="499" y="1017"/>
                  <a:pt x="500" y="1033"/>
                  <a:pt x="502" y="1051"/>
                </a:cubicBezTo>
                <a:cubicBezTo>
                  <a:pt x="503" y="1066"/>
                  <a:pt x="517" y="1077"/>
                  <a:pt x="532" y="1077"/>
                </a:cubicBezTo>
                <a:cubicBezTo>
                  <a:pt x="547" y="1077"/>
                  <a:pt x="561" y="1066"/>
                  <a:pt x="562" y="1051"/>
                </a:cubicBezTo>
                <a:cubicBezTo>
                  <a:pt x="564" y="1033"/>
                  <a:pt x="565" y="1017"/>
                  <a:pt x="567" y="1002"/>
                </a:cubicBezTo>
                <a:cubicBezTo>
                  <a:pt x="568" y="986"/>
                  <a:pt x="570" y="972"/>
                  <a:pt x="571" y="958"/>
                </a:cubicBezTo>
                <a:cubicBezTo>
                  <a:pt x="571" y="953"/>
                  <a:pt x="572" y="948"/>
                  <a:pt x="572" y="943"/>
                </a:cubicBezTo>
                <a:cubicBezTo>
                  <a:pt x="593" y="941"/>
                  <a:pt x="613" y="937"/>
                  <a:pt x="632" y="932"/>
                </a:cubicBezTo>
                <a:cubicBezTo>
                  <a:pt x="634" y="937"/>
                  <a:pt x="637" y="941"/>
                  <a:pt x="639" y="946"/>
                </a:cubicBezTo>
                <a:cubicBezTo>
                  <a:pt x="645" y="958"/>
                  <a:pt x="651" y="972"/>
                  <a:pt x="658" y="986"/>
                </a:cubicBezTo>
                <a:cubicBezTo>
                  <a:pt x="664" y="1000"/>
                  <a:pt x="671" y="1014"/>
                  <a:pt x="679" y="1030"/>
                </a:cubicBezTo>
                <a:cubicBezTo>
                  <a:pt x="685" y="1044"/>
                  <a:pt x="702" y="1050"/>
                  <a:pt x="716" y="1044"/>
                </a:cubicBezTo>
                <a:cubicBezTo>
                  <a:pt x="730" y="1039"/>
                  <a:pt x="739" y="1024"/>
                  <a:pt x="735" y="1010"/>
                </a:cubicBezTo>
                <a:cubicBezTo>
                  <a:pt x="731" y="993"/>
                  <a:pt x="727" y="977"/>
                  <a:pt x="723" y="962"/>
                </a:cubicBezTo>
                <a:cubicBezTo>
                  <a:pt x="719" y="947"/>
                  <a:pt x="715" y="933"/>
                  <a:pt x="712" y="919"/>
                </a:cubicBezTo>
                <a:cubicBezTo>
                  <a:pt x="710" y="914"/>
                  <a:pt x="709" y="909"/>
                  <a:pt x="708" y="905"/>
                </a:cubicBezTo>
                <a:cubicBezTo>
                  <a:pt x="726" y="896"/>
                  <a:pt x="744" y="885"/>
                  <a:pt x="761" y="874"/>
                </a:cubicBezTo>
                <a:cubicBezTo>
                  <a:pt x="764" y="877"/>
                  <a:pt x="768" y="881"/>
                  <a:pt x="771" y="885"/>
                </a:cubicBezTo>
                <a:cubicBezTo>
                  <a:pt x="781" y="894"/>
                  <a:pt x="792" y="905"/>
                  <a:pt x="803" y="916"/>
                </a:cubicBezTo>
                <a:cubicBezTo>
                  <a:pt x="814" y="927"/>
                  <a:pt x="825" y="938"/>
                  <a:pt x="838" y="950"/>
                </a:cubicBezTo>
                <a:cubicBezTo>
                  <a:pt x="849" y="961"/>
                  <a:pt x="866" y="961"/>
                  <a:pt x="878" y="951"/>
                </a:cubicBezTo>
                <a:cubicBezTo>
                  <a:pt x="889" y="941"/>
                  <a:pt x="893" y="924"/>
                  <a:pt x="884" y="911"/>
                </a:cubicBezTo>
                <a:cubicBezTo>
                  <a:pt x="874" y="897"/>
                  <a:pt x="865" y="884"/>
                  <a:pt x="856" y="871"/>
                </a:cubicBezTo>
                <a:cubicBezTo>
                  <a:pt x="847" y="858"/>
                  <a:pt x="839" y="846"/>
                  <a:pt x="831" y="835"/>
                </a:cubicBezTo>
                <a:cubicBezTo>
                  <a:pt x="828" y="830"/>
                  <a:pt x="825" y="826"/>
                  <a:pt x="822" y="822"/>
                </a:cubicBezTo>
                <a:cubicBezTo>
                  <a:pt x="836" y="807"/>
                  <a:pt x="849" y="792"/>
                  <a:pt x="861" y="775"/>
                </a:cubicBezTo>
                <a:cubicBezTo>
                  <a:pt x="866" y="777"/>
                  <a:pt x="870" y="780"/>
                  <a:pt x="875" y="782"/>
                </a:cubicBezTo>
                <a:cubicBezTo>
                  <a:pt x="888" y="788"/>
                  <a:pt x="901" y="794"/>
                  <a:pt x="915" y="800"/>
                </a:cubicBezTo>
                <a:cubicBezTo>
                  <a:pt x="929" y="807"/>
                  <a:pt x="944" y="813"/>
                  <a:pt x="960" y="821"/>
                </a:cubicBezTo>
                <a:cubicBezTo>
                  <a:pt x="974" y="827"/>
                  <a:pt x="990" y="821"/>
                  <a:pt x="998" y="808"/>
                </a:cubicBezTo>
                <a:cubicBezTo>
                  <a:pt x="1005" y="794"/>
                  <a:pt x="1002" y="777"/>
                  <a:pt x="990" y="768"/>
                </a:cubicBezTo>
                <a:cubicBezTo>
                  <a:pt x="976" y="758"/>
                  <a:pt x="963" y="749"/>
                  <a:pt x="950" y="740"/>
                </a:cubicBezTo>
                <a:cubicBezTo>
                  <a:pt x="937" y="731"/>
                  <a:pt x="926" y="722"/>
                  <a:pt x="914" y="714"/>
                </a:cubicBezTo>
                <a:cubicBezTo>
                  <a:pt x="910" y="711"/>
                  <a:pt x="906" y="708"/>
                  <a:pt x="902" y="705"/>
                </a:cubicBezTo>
                <a:cubicBezTo>
                  <a:pt x="910" y="687"/>
                  <a:pt x="917" y="668"/>
                  <a:pt x="923" y="648"/>
                </a:cubicBezTo>
                <a:cubicBezTo>
                  <a:pt x="928" y="649"/>
                  <a:pt x="932" y="649"/>
                  <a:pt x="938" y="649"/>
                </a:cubicBezTo>
                <a:cubicBezTo>
                  <a:pt x="952" y="651"/>
                  <a:pt x="966" y="652"/>
                  <a:pt x="982" y="653"/>
                </a:cubicBezTo>
                <a:cubicBezTo>
                  <a:pt x="997" y="654"/>
                  <a:pt x="1013" y="656"/>
                  <a:pt x="1031" y="657"/>
                </a:cubicBezTo>
                <a:cubicBezTo>
                  <a:pt x="1046" y="658"/>
                  <a:pt x="1059" y="647"/>
                  <a:pt x="1061" y="632"/>
                </a:cubicBezTo>
                <a:cubicBezTo>
                  <a:pt x="1064" y="617"/>
                  <a:pt x="1056" y="602"/>
                  <a:pt x="1041" y="598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17" name="Freeform30"/>
          <p:cNvSpPr/>
          <p:nvPr/>
        </p:nvSpPr>
        <p:spPr bwMode="auto">
          <a:xfrm>
            <a:off x="6259995" y="4211232"/>
            <a:ext cx="145939" cy="147521"/>
          </a:xfrm>
          <a:custGeom>
            <a:avLst/>
            <a:gdLst>
              <a:gd name="T0" fmla="*/ 951 w 1064"/>
              <a:gd name="T1" fmla="*/ 573 h 1077"/>
              <a:gd name="T2" fmla="*/ 936 w 1064"/>
              <a:gd name="T3" fmla="*/ 508 h 1077"/>
              <a:gd name="T4" fmla="*/ 1041 w 1064"/>
              <a:gd name="T5" fmla="*/ 479 h 1077"/>
              <a:gd name="T6" fmla="*/ 982 w 1064"/>
              <a:gd name="T7" fmla="*/ 424 h 1077"/>
              <a:gd name="T8" fmla="*/ 902 w 1064"/>
              <a:gd name="T9" fmla="*/ 371 h 1077"/>
              <a:gd name="T10" fmla="*/ 990 w 1064"/>
              <a:gd name="T11" fmla="*/ 308 h 1077"/>
              <a:gd name="T12" fmla="*/ 915 w 1064"/>
              <a:gd name="T13" fmla="*/ 276 h 1077"/>
              <a:gd name="T14" fmla="*/ 822 w 1064"/>
              <a:gd name="T15" fmla="*/ 255 h 1077"/>
              <a:gd name="T16" fmla="*/ 884 w 1064"/>
              <a:gd name="T17" fmla="*/ 165 h 1077"/>
              <a:gd name="T18" fmla="*/ 803 w 1064"/>
              <a:gd name="T19" fmla="*/ 161 h 1077"/>
              <a:gd name="T20" fmla="*/ 708 w 1064"/>
              <a:gd name="T21" fmla="*/ 172 h 1077"/>
              <a:gd name="T22" fmla="*/ 735 w 1064"/>
              <a:gd name="T23" fmla="*/ 67 h 1077"/>
              <a:gd name="T24" fmla="*/ 658 w 1064"/>
              <a:gd name="T25" fmla="*/ 91 h 1077"/>
              <a:gd name="T26" fmla="*/ 572 w 1064"/>
              <a:gd name="T27" fmla="*/ 134 h 1077"/>
              <a:gd name="T28" fmla="*/ 562 w 1064"/>
              <a:gd name="T29" fmla="*/ 26 h 1077"/>
              <a:gd name="T30" fmla="*/ 497 w 1064"/>
              <a:gd name="T31" fmla="*/ 75 h 1077"/>
              <a:gd name="T32" fmla="*/ 432 w 1064"/>
              <a:gd name="T33" fmla="*/ 144 h 1077"/>
              <a:gd name="T34" fmla="*/ 385 w 1064"/>
              <a:gd name="T35" fmla="*/ 46 h 1077"/>
              <a:gd name="T36" fmla="*/ 341 w 1064"/>
              <a:gd name="T37" fmla="*/ 115 h 1077"/>
              <a:gd name="T38" fmla="*/ 303 w 1064"/>
              <a:gd name="T39" fmla="*/ 203 h 1077"/>
              <a:gd name="T40" fmla="*/ 226 w 1064"/>
              <a:gd name="T41" fmla="*/ 126 h 1077"/>
              <a:gd name="T42" fmla="*/ 208 w 1064"/>
              <a:gd name="T43" fmla="*/ 206 h 1077"/>
              <a:gd name="T44" fmla="*/ 203 w 1064"/>
              <a:gd name="T45" fmla="*/ 301 h 1077"/>
              <a:gd name="T46" fmla="*/ 104 w 1064"/>
              <a:gd name="T47" fmla="*/ 256 h 1077"/>
              <a:gd name="T48" fmla="*/ 114 w 1064"/>
              <a:gd name="T49" fmla="*/ 337 h 1077"/>
              <a:gd name="T50" fmla="*/ 142 w 1064"/>
              <a:gd name="T51" fmla="*/ 428 h 1077"/>
              <a:gd name="T52" fmla="*/ 33 w 1064"/>
              <a:gd name="T53" fmla="*/ 420 h 1077"/>
              <a:gd name="T54" fmla="*/ 70 w 1064"/>
              <a:gd name="T55" fmla="*/ 492 h 1077"/>
              <a:gd name="T56" fmla="*/ 126 w 1064"/>
              <a:gd name="T57" fmla="*/ 538 h 1077"/>
              <a:gd name="T58" fmla="*/ 70 w 1064"/>
              <a:gd name="T59" fmla="*/ 585 h 1077"/>
              <a:gd name="T60" fmla="*/ 33 w 1064"/>
              <a:gd name="T61" fmla="*/ 657 h 1077"/>
              <a:gd name="T62" fmla="*/ 142 w 1064"/>
              <a:gd name="T63" fmla="*/ 648 h 1077"/>
              <a:gd name="T64" fmla="*/ 114 w 1064"/>
              <a:gd name="T65" fmla="*/ 740 h 1077"/>
              <a:gd name="T66" fmla="*/ 104 w 1064"/>
              <a:gd name="T67" fmla="*/ 821 h 1077"/>
              <a:gd name="T68" fmla="*/ 203 w 1064"/>
              <a:gd name="T69" fmla="*/ 775 h 1077"/>
              <a:gd name="T70" fmla="*/ 208 w 1064"/>
              <a:gd name="T71" fmla="*/ 871 h 1077"/>
              <a:gd name="T72" fmla="*/ 226 w 1064"/>
              <a:gd name="T73" fmla="*/ 950 h 1077"/>
              <a:gd name="T74" fmla="*/ 303 w 1064"/>
              <a:gd name="T75" fmla="*/ 874 h 1077"/>
              <a:gd name="T76" fmla="*/ 341 w 1064"/>
              <a:gd name="T77" fmla="*/ 962 h 1077"/>
              <a:gd name="T78" fmla="*/ 385 w 1064"/>
              <a:gd name="T79" fmla="*/ 1030 h 1077"/>
              <a:gd name="T80" fmla="*/ 432 w 1064"/>
              <a:gd name="T81" fmla="*/ 932 h 1077"/>
              <a:gd name="T82" fmla="*/ 497 w 1064"/>
              <a:gd name="T83" fmla="*/ 1002 h 1077"/>
              <a:gd name="T84" fmla="*/ 562 w 1064"/>
              <a:gd name="T85" fmla="*/ 1051 h 1077"/>
              <a:gd name="T86" fmla="*/ 572 w 1064"/>
              <a:gd name="T87" fmla="*/ 943 h 1077"/>
              <a:gd name="T88" fmla="*/ 658 w 1064"/>
              <a:gd name="T89" fmla="*/ 986 h 1077"/>
              <a:gd name="T90" fmla="*/ 735 w 1064"/>
              <a:gd name="T91" fmla="*/ 1010 h 1077"/>
              <a:gd name="T92" fmla="*/ 708 w 1064"/>
              <a:gd name="T93" fmla="*/ 905 h 1077"/>
              <a:gd name="T94" fmla="*/ 803 w 1064"/>
              <a:gd name="T95" fmla="*/ 916 h 1077"/>
              <a:gd name="T96" fmla="*/ 884 w 1064"/>
              <a:gd name="T97" fmla="*/ 911 h 1077"/>
              <a:gd name="T98" fmla="*/ 822 w 1064"/>
              <a:gd name="T99" fmla="*/ 822 h 1077"/>
              <a:gd name="T100" fmla="*/ 915 w 1064"/>
              <a:gd name="T101" fmla="*/ 800 h 1077"/>
              <a:gd name="T102" fmla="*/ 990 w 1064"/>
              <a:gd name="T103" fmla="*/ 768 h 1077"/>
              <a:gd name="T104" fmla="*/ 902 w 1064"/>
              <a:gd name="T105" fmla="*/ 705 h 1077"/>
              <a:gd name="T106" fmla="*/ 982 w 1064"/>
              <a:gd name="T107" fmla="*/ 653 h 1077"/>
              <a:gd name="T108" fmla="*/ 1041 w 1064"/>
              <a:gd name="T109" fmla="*/ 598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64" h="1077">
                <a:moveTo>
                  <a:pt x="1041" y="598"/>
                </a:moveTo>
                <a:cubicBezTo>
                  <a:pt x="1024" y="593"/>
                  <a:pt x="1009" y="589"/>
                  <a:pt x="994" y="585"/>
                </a:cubicBezTo>
                <a:cubicBezTo>
                  <a:pt x="979" y="580"/>
                  <a:pt x="965" y="577"/>
                  <a:pt x="951" y="573"/>
                </a:cubicBezTo>
                <a:cubicBezTo>
                  <a:pt x="946" y="571"/>
                  <a:pt x="941" y="570"/>
                  <a:pt x="936" y="569"/>
                </a:cubicBezTo>
                <a:cubicBezTo>
                  <a:pt x="937" y="559"/>
                  <a:pt x="938" y="549"/>
                  <a:pt x="938" y="538"/>
                </a:cubicBezTo>
                <a:cubicBezTo>
                  <a:pt x="938" y="528"/>
                  <a:pt x="937" y="518"/>
                  <a:pt x="936" y="508"/>
                </a:cubicBezTo>
                <a:cubicBezTo>
                  <a:pt x="941" y="506"/>
                  <a:pt x="946" y="505"/>
                  <a:pt x="951" y="504"/>
                </a:cubicBezTo>
                <a:cubicBezTo>
                  <a:pt x="965" y="500"/>
                  <a:pt x="979" y="496"/>
                  <a:pt x="994" y="492"/>
                </a:cubicBezTo>
                <a:cubicBezTo>
                  <a:pt x="1009" y="488"/>
                  <a:pt x="1024" y="484"/>
                  <a:pt x="1041" y="479"/>
                </a:cubicBezTo>
                <a:cubicBezTo>
                  <a:pt x="1056" y="475"/>
                  <a:pt x="1064" y="460"/>
                  <a:pt x="1061" y="445"/>
                </a:cubicBezTo>
                <a:cubicBezTo>
                  <a:pt x="1059" y="430"/>
                  <a:pt x="1046" y="418"/>
                  <a:pt x="1031" y="420"/>
                </a:cubicBezTo>
                <a:cubicBezTo>
                  <a:pt x="1013" y="421"/>
                  <a:pt x="997" y="422"/>
                  <a:pt x="982" y="424"/>
                </a:cubicBezTo>
                <a:cubicBezTo>
                  <a:pt x="966" y="425"/>
                  <a:pt x="952" y="426"/>
                  <a:pt x="938" y="427"/>
                </a:cubicBezTo>
                <a:cubicBezTo>
                  <a:pt x="932" y="428"/>
                  <a:pt x="928" y="428"/>
                  <a:pt x="923" y="428"/>
                </a:cubicBezTo>
                <a:cubicBezTo>
                  <a:pt x="917" y="409"/>
                  <a:pt x="910" y="389"/>
                  <a:pt x="902" y="371"/>
                </a:cubicBezTo>
                <a:cubicBezTo>
                  <a:pt x="906" y="368"/>
                  <a:pt x="910" y="365"/>
                  <a:pt x="914" y="362"/>
                </a:cubicBezTo>
                <a:cubicBezTo>
                  <a:pt x="926" y="354"/>
                  <a:pt x="937" y="346"/>
                  <a:pt x="950" y="337"/>
                </a:cubicBezTo>
                <a:cubicBezTo>
                  <a:pt x="963" y="328"/>
                  <a:pt x="976" y="318"/>
                  <a:pt x="990" y="308"/>
                </a:cubicBezTo>
                <a:cubicBezTo>
                  <a:pt x="1002" y="299"/>
                  <a:pt x="1005" y="282"/>
                  <a:pt x="998" y="269"/>
                </a:cubicBezTo>
                <a:cubicBezTo>
                  <a:pt x="990" y="256"/>
                  <a:pt x="974" y="250"/>
                  <a:pt x="960" y="256"/>
                </a:cubicBezTo>
                <a:cubicBezTo>
                  <a:pt x="944" y="263"/>
                  <a:pt x="929" y="270"/>
                  <a:pt x="915" y="276"/>
                </a:cubicBezTo>
                <a:cubicBezTo>
                  <a:pt x="901" y="283"/>
                  <a:pt x="888" y="289"/>
                  <a:pt x="875" y="295"/>
                </a:cubicBezTo>
                <a:cubicBezTo>
                  <a:pt x="870" y="297"/>
                  <a:pt x="866" y="299"/>
                  <a:pt x="861" y="301"/>
                </a:cubicBezTo>
                <a:cubicBezTo>
                  <a:pt x="850" y="285"/>
                  <a:pt x="836" y="269"/>
                  <a:pt x="822" y="255"/>
                </a:cubicBezTo>
                <a:cubicBezTo>
                  <a:pt x="825" y="250"/>
                  <a:pt x="828" y="246"/>
                  <a:pt x="831" y="242"/>
                </a:cubicBezTo>
                <a:cubicBezTo>
                  <a:pt x="839" y="230"/>
                  <a:pt x="847" y="218"/>
                  <a:pt x="856" y="206"/>
                </a:cubicBezTo>
                <a:cubicBezTo>
                  <a:pt x="865" y="193"/>
                  <a:pt x="874" y="179"/>
                  <a:pt x="884" y="165"/>
                </a:cubicBezTo>
                <a:cubicBezTo>
                  <a:pt x="893" y="153"/>
                  <a:pt x="889" y="135"/>
                  <a:pt x="878" y="126"/>
                </a:cubicBezTo>
                <a:cubicBezTo>
                  <a:pt x="866" y="116"/>
                  <a:pt x="849" y="116"/>
                  <a:pt x="838" y="126"/>
                </a:cubicBezTo>
                <a:cubicBezTo>
                  <a:pt x="825" y="139"/>
                  <a:pt x="814" y="150"/>
                  <a:pt x="803" y="161"/>
                </a:cubicBezTo>
                <a:cubicBezTo>
                  <a:pt x="792" y="172"/>
                  <a:pt x="781" y="182"/>
                  <a:pt x="771" y="192"/>
                </a:cubicBezTo>
                <a:cubicBezTo>
                  <a:pt x="768" y="196"/>
                  <a:pt x="764" y="199"/>
                  <a:pt x="761" y="203"/>
                </a:cubicBezTo>
                <a:cubicBezTo>
                  <a:pt x="744" y="191"/>
                  <a:pt x="726" y="181"/>
                  <a:pt x="708" y="172"/>
                </a:cubicBezTo>
                <a:cubicBezTo>
                  <a:pt x="709" y="167"/>
                  <a:pt x="710" y="162"/>
                  <a:pt x="712" y="157"/>
                </a:cubicBezTo>
                <a:cubicBezTo>
                  <a:pt x="715" y="144"/>
                  <a:pt x="719" y="130"/>
                  <a:pt x="723" y="115"/>
                </a:cubicBezTo>
                <a:cubicBezTo>
                  <a:pt x="727" y="100"/>
                  <a:pt x="731" y="84"/>
                  <a:pt x="735" y="67"/>
                </a:cubicBezTo>
                <a:cubicBezTo>
                  <a:pt x="739" y="52"/>
                  <a:pt x="730" y="37"/>
                  <a:pt x="716" y="32"/>
                </a:cubicBezTo>
                <a:cubicBezTo>
                  <a:pt x="702" y="27"/>
                  <a:pt x="685" y="33"/>
                  <a:pt x="679" y="46"/>
                </a:cubicBezTo>
                <a:cubicBezTo>
                  <a:pt x="671" y="62"/>
                  <a:pt x="664" y="77"/>
                  <a:pt x="658" y="91"/>
                </a:cubicBezTo>
                <a:cubicBezTo>
                  <a:pt x="651" y="105"/>
                  <a:pt x="645" y="118"/>
                  <a:pt x="639" y="131"/>
                </a:cubicBezTo>
                <a:cubicBezTo>
                  <a:pt x="637" y="135"/>
                  <a:pt x="634" y="140"/>
                  <a:pt x="632" y="144"/>
                </a:cubicBezTo>
                <a:cubicBezTo>
                  <a:pt x="613" y="139"/>
                  <a:pt x="593" y="136"/>
                  <a:pt x="572" y="134"/>
                </a:cubicBezTo>
                <a:cubicBezTo>
                  <a:pt x="572" y="129"/>
                  <a:pt x="571" y="124"/>
                  <a:pt x="571" y="119"/>
                </a:cubicBezTo>
                <a:cubicBezTo>
                  <a:pt x="570" y="105"/>
                  <a:pt x="568" y="90"/>
                  <a:pt x="567" y="75"/>
                </a:cubicBezTo>
                <a:cubicBezTo>
                  <a:pt x="565" y="59"/>
                  <a:pt x="564" y="43"/>
                  <a:pt x="562" y="26"/>
                </a:cubicBezTo>
                <a:cubicBezTo>
                  <a:pt x="561" y="11"/>
                  <a:pt x="547" y="0"/>
                  <a:pt x="532" y="0"/>
                </a:cubicBezTo>
                <a:cubicBezTo>
                  <a:pt x="517" y="0"/>
                  <a:pt x="503" y="11"/>
                  <a:pt x="502" y="26"/>
                </a:cubicBezTo>
                <a:cubicBezTo>
                  <a:pt x="500" y="43"/>
                  <a:pt x="499" y="59"/>
                  <a:pt x="497" y="75"/>
                </a:cubicBezTo>
                <a:cubicBezTo>
                  <a:pt x="496" y="90"/>
                  <a:pt x="494" y="105"/>
                  <a:pt x="493" y="119"/>
                </a:cubicBezTo>
                <a:cubicBezTo>
                  <a:pt x="493" y="124"/>
                  <a:pt x="492" y="129"/>
                  <a:pt x="492" y="134"/>
                </a:cubicBezTo>
                <a:cubicBezTo>
                  <a:pt x="471" y="136"/>
                  <a:pt x="451" y="139"/>
                  <a:pt x="432" y="144"/>
                </a:cubicBezTo>
                <a:cubicBezTo>
                  <a:pt x="430" y="140"/>
                  <a:pt x="428" y="135"/>
                  <a:pt x="425" y="131"/>
                </a:cubicBezTo>
                <a:cubicBezTo>
                  <a:pt x="419" y="118"/>
                  <a:pt x="413" y="105"/>
                  <a:pt x="406" y="91"/>
                </a:cubicBezTo>
                <a:cubicBezTo>
                  <a:pt x="400" y="77"/>
                  <a:pt x="393" y="62"/>
                  <a:pt x="385" y="46"/>
                </a:cubicBezTo>
                <a:cubicBezTo>
                  <a:pt x="379" y="33"/>
                  <a:pt x="362" y="27"/>
                  <a:pt x="348" y="32"/>
                </a:cubicBezTo>
                <a:cubicBezTo>
                  <a:pt x="334" y="37"/>
                  <a:pt x="325" y="52"/>
                  <a:pt x="329" y="67"/>
                </a:cubicBezTo>
                <a:cubicBezTo>
                  <a:pt x="333" y="84"/>
                  <a:pt x="337" y="100"/>
                  <a:pt x="341" y="115"/>
                </a:cubicBezTo>
                <a:cubicBezTo>
                  <a:pt x="345" y="130"/>
                  <a:pt x="349" y="144"/>
                  <a:pt x="352" y="157"/>
                </a:cubicBezTo>
                <a:cubicBezTo>
                  <a:pt x="354" y="162"/>
                  <a:pt x="355" y="167"/>
                  <a:pt x="356" y="172"/>
                </a:cubicBezTo>
                <a:cubicBezTo>
                  <a:pt x="338" y="181"/>
                  <a:pt x="320" y="191"/>
                  <a:pt x="303" y="203"/>
                </a:cubicBezTo>
                <a:cubicBezTo>
                  <a:pt x="300" y="199"/>
                  <a:pt x="296" y="196"/>
                  <a:pt x="293" y="192"/>
                </a:cubicBezTo>
                <a:cubicBezTo>
                  <a:pt x="283" y="182"/>
                  <a:pt x="272" y="172"/>
                  <a:pt x="261" y="161"/>
                </a:cubicBezTo>
                <a:cubicBezTo>
                  <a:pt x="250" y="150"/>
                  <a:pt x="239" y="139"/>
                  <a:pt x="226" y="126"/>
                </a:cubicBezTo>
                <a:cubicBezTo>
                  <a:pt x="215" y="116"/>
                  <a:pt x="198" y="116"/>
                  <a:pt x="186" y="126"/>
                </a:cubicBezTo>
                <a:cubicBezTo>
                  <a:pt x="175" y="135"/>
                  <a:pt x="172" y="153"/>
                  <a:pt x="180" y="165"/>
                </a:cubicBezTo>
                <a:cubicBezTo>
                  <a:pt x="190" y="179"/>
                  <a:pt x="199" y="193"/>
                  <a:pt x="208" y="206"/>
                </a:cubicBezTo>
                <a:cubicBezTo>
                  <a:pt x="217" y="218"/>
                  <a:pt x="225" y="230"/>
                  <a:pt x="233" y="242"/>
                </a:cubicBezTo>
                <a:cubicBezTo>
                  <a:pt x="236" y="246"/>
                  <a:pt x="239" y="250"/>
                  <a:pt x="242" y="255"/>
                </a:cubicBezTo>
                <a:cubicBezTo>
                  <a:pt x="228" y="269"/>
                  <a:pt x="215" y="285"/>
                  <a:pt x="203" y="301"/>
                </a:cubicBezTo>
                <a:cubicBezTo>
                  <a:pt x="198" y="299"/>
                  <a:pt x="194" y="297"/>
                  <a:pt x="189" y="295"/>
                </a:cubicBezTo>
                <a:cubicBezTo>
                  <a:pt x="176" y="289"/>
                  <a:pt x="163" y="283"/>
                  <a:pt x="149" y="276"/>
                </a:cubicBezTo>
                <a:cubicBezTo>
                  <a:pt x="135" y="270"/>
                  <a:pt x="120" y="263"/>
                  <a:pt x="104" y="256"/>
                </a:cubicBezTo>
                <a:cubicBezTo>
                  <a:pt x="90" y="250"/>
                  <a:pt x="74" y="256"/>
                  <a:pt x="66" y="269"/>
                </a:cubicBezTo>
                <a:cubicBezTo>
                  <a:pt x="59" y="282"/>
                  <a:pt x="62" y="299"/>
                  <a:pt x="74" y="308"/>
                </a:cubicBezTo>
                <a:cubicBezTo>
                  <a:pt x="88" y="318"/>
                  <a:pt x="101" y="328"/>
                  <a:pt x="114" y="337"/>
                </a:cubicBezTo>
                <a:cubicBezTo>
                  <a:pt x="127" y="346"/>
                  <a:pt x="139" y="354"/>
                  <a:pt x="150" y="362"/>
                </a:cubicBezTo>
                <a:cubicBezTo>
                  <a:pt x="154" y="365"/>
                  <a:pt x="158" y="368"/>
                  <a:pt x="162" y="371"/>
                </a:cubicBezTo>
                <a:cubicBezTo>
                  <a:pt x="154" y="389"/>
                  <a:pt x="147" y="409"/>
                  <a:pt x="142" y="428"/>
                </a:cubicBezTo>
                <a:cubicBezTo>
                  <a:pt x="137" y="428"/>
                  <a:pt x="132" y="428"/>
                  <a:pt x="126" y="427"/>
                </a:cubicBezTo>
                <a:cubicBezTo>
                  <a:pt x="112" y="426"/>
                  <a:pt x="98" y="425"/>
                  <a:pt x="82" y="424"/>
                </a:cubicBezTo>
                <a:cubicBezTo>
                  <a:pt x="67" y="422"/>
                  <a:pt x="51" y="421"/>
                  <a:pt x="33" y="420"/>
                </a:cubicBezTo>
                <a:cubicBezTo>
                  <a:pt x="18" y="418"/>
                  <a:pt x="5" y="430"/>
                  <a:pt x="3" y="445"/>
                </a:cubicBezTo>
                <a:cubicBezTo>
                  <a:pt x="0" y="460"/>
                  <a:pt x="8" y="475"/>
                  <a:pt x="23" y="479"/>
                </a:cubicBezTo>
                <a:cubicBezTo>
                  <a:pt x="40" y="484"/>
                  <a:pt x="55" y="488"/>
                  <a:pt x="70" y="492"/>
                </a:cubicBezTo>
                <a:cubicBezTo>
                  <a:pt x="85" y="496"/>
                  <a:pt x="99" y="500"/>
                  <a:pt x="113" y="504"/>
                </a:cubicBezTo>
                <a:cubicBezTo>
                  <a:pt x="118" y="505"/>
                  <a:pt x="123" y="506"/>
                  <a:pt x="128" y="508"/>
                </a:cubicBezTo>
                <a:cubicBezTo>
                  <a:pt x="127" y="518"/>
                  <a:pt x="126" y="528"/>
                  <a:pt x="126" y="538"/>
                </a:cubicBezTo>
                <a:cubicBezTo>
                  <a:pt x="126" y="549"/>
                  <a:pt x="127" y="559"/>
                  <a:pt x="128" y="569"/>
                </a:cubicBezTo>
                <a:cubicBezTo>
                  <a:pt x="123" y="570"/>
                  <a:pt x="118" y="571"/>
                  <a:pt x="113" y="573"/>
                </a:cubicBezTo>
                <a:cubicBezTo>
                  <a:pt x="99" y="577"/>
                  <a:pt x="85" y="580"/>
                  <a:pt x="70" y="585"/>
                </a:cubicBezTo>
                <a:cubicBezTo>
                  <a:pt x="55" y="589"/>
                  <a:pt x="40" y="593"/>
                  <a:pt x="23" y="598"/>
                </a:cubicBezTo>
                <a:cubicBezTo>
                  <a:pt x="8" y="602"/>
                  <a:pt x="0" y="617"/>
                  <a:pt x="3" y="632"/>
                </a:cubicBezTo>
                <a:cubicBezTo>
                  <a:pt x="5" y="647"/>
                  <a:pt x="18" y="658"/>
                  <a:pt x="33" y="657"/>
                </a:cubicBezTo>
                <a:cubicBezTo>
                  <a:pt x="51" y="656"/>
                  <a:pt x="67" y="654"/>
                  <a:pt x="82" y="653"/>
                </a:cubicBezTo>
                <a:cubicBezTo>
                  <a:pt x="98" y="652"/>
                  <a:pt x="112" y="651"/>
                  <a:pt x="126" y="649"/>
                </a:cubicBezTo>
                <a:cubicBezTo>
                  <a:pt x="132" y="649"/>
                  <a:pt x="137" y="649"/>
                  <a:pt x="142" y="648"/>
                </a:cubicBezTo>
                <a:cubicBezTo>
                  <a:pt x="147" y="668"/>
                  <a:pt x="154" y="687"/>
                  <a:pt x="162" y="705"/>
                </a:cubicBezTo>
                <a:cubicBezTo>
                  <a:pt x="158" y="708"/>
                  <a:pt x="154" y="711"/>
                  <a:pt x="150" y="714"/>
                </a:cubicBezTo>
                <a:cubicBezTo>
                  <a:pt x="139" y="722"/>
                  <a:pt x="127" y="731"/>
                  <a:pt x="114" y="740"/>
                </a:cubicBezTo>
                <a:cubicBezTo>
                  <a:pt x="101" y="749"/>
                  <a:pt x="88" y="758"/>
                  <a:pt x="74" y="768"/>
                </a:cubicBezTo>
                <a:cubicBezTo>
                  <a:pt x="62" y="777"/>
                  <a:pt x="59" y="794"/>
                  <a:pt x="66" y="808"/>
                </a:cubicBezTo>
                <a:cubicBezTo>
                  <a:pt x="74" y="821"/>
                  <a:pt x="90" y="827"/>
                  <a:pt x="104" y="821"/>
                </a:cubicBezTo>
                <a:cubicBezTo>
                  <a:pt x="120" y="813"/>
                  <a:pt x="135" y="807"/>
                  <a:pt x="149" y="800"/>
                </a:cubicBezTo>
                <a:cubicBezTo>
                  <a:pt x="163" y="794"/>
                  <a:pt x="176" y="788"/>
                  <a:pt x="189" y="782"/>
                </a:cubicBezTo>
                <a:cubicBezTo>
                  <a:pt x="194" y="780"/>
                  <a:pt x="198" y="777"/>
                  <a:pt x="203" y="775"/>
                </a:cubicBezTo>
                <a:cubicBezTo>
                  <a:pt x="215" y="792"/>
                  <a:pt x="228" y="807"/>
                  <a:pt x="242" y="822"/>
                </a:cubicBezTo>
                <a:cubicBezTo>
                  <a:pt x="239" y="826"/>
                  <a:pt x="236" y="830"/>
                  <a:pt x="233" y="835"/>
                </a:cubicBezTo>
                <a:cubicBezTo>
                  <a:pt x="225" y="846"/>
                  <a:pt x="217" y="858"/>
                  <a:pt x="208" y="871"/>
                </a:cubicBezTo>
                <a:cubicBezTo>
                  <a:pt x="199" y="884"/>
                  <a:pt x="190" y="897"/>
                  <a:pt x="180" y="911"/>
                </a:cubicBezTo>
                <a:cubicBezTo>
                  <a:pt x="172" y="924"/>
                  <a:pt x="175" y="941"/>
                  <a:pt x="186" y="951"/>
                </a:cubicBezTo>
                <a:cubicBezTo>
                  <a:pt x="198" y="961"/>
                  <a:pt x="215" y="961"/>
                  <a:pt x="226" y="950"/>
                </a:cubicBezTo>
                <a:cubicBezTo>
                  <a:pt x="239" y="938"/>
                  <a:pt x="250" y="927"/>
                  <a:pt x="261" y="916"/>
                </a:cubicBezTo>
                <a:cubicBezTo>
                  <a:pt x="272" y="905"/>
                  <a:pt x="283" y="894"/>
                  <a:pt x="293" y="885"/>
                </a:cubicBezTo>
                <a:cubicBezTo>
                  <a:pt x="296" y="881"/>
                  <a:pt x="300" y="877"/>
                  <a:pt x="303" y="874"/>
                </a:cubicBezTo>
                <a:cubicBezTo>
                  <a:pt x="320" y="885"/>
                  <a:pt x="338" y="896"/>
                  <a:pt x="356" y="905"/>
                </a:cubicBezTo>
                <a:cubicBezTo>
                  <a:pt x="355" y="909"/>
                  <a:pt x="354" y="914"/>
                  <a:pt x="352" y="919"/>
                </a:cubicBezTo>
                <a:cubicBezTo>
                  <a:pt x="349" y="933"/>
                  <a:pt x="345" y="947"/>
                  <a:pt x="341" y="962"/>
                </a:cubicBezTo>
                <a:cubicBezTo>
                  <a:pt x="337" y="977"/>
                  <a:pt x="333" y="993"/>
                  <a:pt x="329" y="1010"/>
                </a:cubicBezTo>
                <a:cubicBezTo>
                  <a:pt x="325" y="1024"/>
                  <a:pt x="334" y="1039"/>
                  <a:pt x="348" y="1044"/>
                </a:cubicBezTo>
                <a:cubicBezTo>
                  <a:pt x="362" y="1050"/>
                  <a:pt x="379" y="1044"/>
                  <a:pt x="385" y="1030"/>
                </a:cubicBezTo>
                <a:cubicBezTo>
                  <a:pt x="393" y="1014"/>
                  <a:pt x="400" y="1000"/>
                  <a:pt x="406" y="986"/>
                </a:cubicBezTo>
                <a:cubicBezTo>
                  <a:pt x="413" y="972"/>
                  <a:pt x="419" y="958"/>
                  <a:pt x="425" y="946"/>
                </a:cubicBezTo>
                <a:cubicBezTo>
                  <a:pt x="428" y="941"/>
                  <a:pt x="430" y="937"/>
                  <a:pt x="432" y="932"/>
                </a:cubicBezTo>
                <a:cubicBezTo>
                  <a:pt x="451" y="937"/>
                  <a:pt x="471" y="941"/>
                  <a:pt x="492" y="943"/>
                </a:cubicBezTo>
                <a:cubicBezTo>
                  <a:pt x="492" y="948"/>
                  <a:pt x="493" y="953"/>
                  <a:pt x="493" y="958"/>
                </a:cubicBezTo>
                <a:cubicBezTo>
                  <a:pt x="494" y="972"/>
                  <a:pt x="496" y="986"/>
                  <a:pt x="497" y="1002"/>
                </a:cubicBezTo>
                <a:cubicBezTo>
                  <a:pt x="499" y="1017"/>
                  <a:pt x="500" y="1033"/>
                  <a:pt x="502" y="1051"/>
                </a:cubicBezTo>
                <a:cubicBezTo>
                  <a:pt x="503" y="1066"/>
                  <a:pt x="517" y="1077"/>
                  <a:pt x="532" y="1077"/>
                </a:cubicBezTo>
                <a:cubicBezTo>
                  <a:pt x="547" y="1077"/>
                  <a:pt x="561" y="1066"/>
                  <a:pt x="562" y="1051"/>
                </a:cubicBezTo>
                <a:cubicBezTo>
                  <a:pt x="564" y="1033"/>
                  <a:pt x="565" y="1017"/>
                  <a:pt x="567" y="1002"/>
                </a:cubicBezTo>
                <a:cubicBezTo>
                  <a:pt x="568" y="986"/>
                  <a:pt x="570" y="972"/>
                  <a:pt x="571" y="958"/>
                </a:cubicBezTo>
                <a:cubicBezTo>
                  <a:pt x="571" y="953"/>
                  <a:pt x="572" y="948"/>
                  <a:pt x="572" y="943"/>
                </a:cubicBezTo>
                <a:cubicBezTo>
                  <a:pt x="593" y="941"/>
                  <a:pt x="613" y="937"/>
                  <a:pt x="632" y="932"/>
                </a:cubicBezTo>
                <a:cubicBezTo>
                  <a:pt x="634" y="937"/>
                  <a:pt x="637" y="941"/>
                  <a:pt x="639" y="946"/>
                </a:cubicBezTo>
                <a:cubicBezTo>
                  <a:pt x="645" y="958"/>
                  <a:pt x="651" y="972"/>
                  <a:pt x="658" y="986"/>
                </a:cubicBezTo>
                <a:cubicBezTo>
                  <a:pt x="664" y="1000"/>
                  <a:pt x="671" y="1014"/>
                  <a:pt x="679" y="1030"/>
                </a:cubicBezTo>
                <a:cubicBezTo>
                  <a:pt x="685" y="1044"/>
                  <a:pt x="702" y="1050"/>
                  <a:pt x="716" y="1044"/>
                </a:cubicBezTo>
                <a:cubicBezTo>
                  <a:pt x="730" y="1039"/>
                  <a:pt x="739" y="1024"/>
                  <a:pt x="735" y="1010"/>
                </a:cubicBezTo>
                <a:cubicBezTo>
                  <a:pt x="731" y="993"/>
                  <a:pt x="727" y="977"/>
                  <a:pt x="723" y="962"/>
                </a:cubicBezTo>
                <a:cubicBezTo>
                  <a:pt x="719" y="947"/>
                  <a:pt x="715" y="933"/>
                  <a:pt x="712" y="919"/>
                </a:cubicBezTo>
                <a:cubicBezTo>
                  <a:pt x="710" y="914"/>
                  <a:pt x="709" y="909"/>
                  <a:pt x="708" y="905"/>
                </a:cubicBezTo>
                <a:cubicBezTo>
                  <a:pt x="726" y="896"/>
                  <a:pt x="744" y="885"/>
                  <a:pt x="761" y="874"/>
                </a:cubicBezTo>
                <a:cubicBezTo>
                  <a:pt x="764" y="877"/>
                  <a:pt x="768" y="881"/>
                  <a:pt x="771" y="885"/>
                </a:cubicBezTo>
                <a:cubicBezTo>
                  <a:pt x="781" y="894"/>
                  <a:pt x="792" y="905"/>
                  <a:pt x="803" y="916"/>
                </a:cubicBezTo>
                <a:cubicBezTo>
                  <a:pt x="814" y="927"/>
                  <a:pt x="825" y="938"/>
                  <a:pt x="838" y="950"/>
                </a:cubicBezTo>
                <a:cubicBezTo>
                  <a:pt x="849" y="961"/>
                  <a:pt x="866" y="961"/>
                  <a:pt x="878" y="951"/>
                </a:cubicBezTo>
                <a:cubicBezTo>
                  <a:pt x="889" y="941"/>
                  <a:pt x="893" y="924"/>
                  <a:pt x="884" y="911"/>
                </a:cubicBezTo>
                <a:cubicBezTo>
                  <a:pt x="874" y="897"/>
                  <a:pt x="865" y="884"/>
                  <a:pt x="856" y="871"/>
                </a:cubicBezTo>
                <a:cubicBezTo>
                  <a:pt x="847" y="858"/>
                  <a:pt x="839" y="846"/>
                  <a:pt x="831" y="835"/>
                </a:cubicBezTo>
                <a:cubicBezTo>
                  <a:pt x="828" y="830"/>
                  <a:pt x="825" y="826"/>
                  <a:pt x="822" y="822"/>
                </a:cubicBezTo>
                <a:cubicBezTo>
                  <a:pt x="836" y="807"/>
                  <a:pt x="849" y="792"/>
                  <a:pt x="861" y="775"/>
                </a:cubicBezTo>
                <a:cubicBezTo>
                  <a:pt x="866" y="777"/>
                  <a:pt x="870" y="780"/>
                  <a:pt x="875" y="782"/>
                </a:cubicBezTo>
                <a:cubicBezTo>
                  <a:pt x="888" y="788"/>
                  <a:pt x="901" y="794"/>
                  <a:pt x="915" y="800"/>
                </a:cubicBezTo>
                <a:cubicBezTo>
                  <a:pt x="929" y="807"/>
                  <a:pt x="944" y="813"/>
                  <a:pt x="960" y="821"/>
                </a:cubicBezTo>
                <a:cubicBezTo>
                  <a:pt x="974" y="827"/>
                  <a:pt x="990" y="821"/>
                  <a:pt x="998" y="808"/>
                </a:cubicBezTo>
                <a:cubicBezTo>
                  <a:pt x="1005" y="794"/>
                  <a:pt x="1002" y="777"/>
                  <a:pt x="990" y="768"/>
                </a:cubicBezTo>
                <a:cubicBezTo>
                  <a:pt x="976" y="758"/>
                  <a:pt x="963" y="749"/>
                  <a:pt x="950" y="740"/>
                </a:cubicBezTo>
                <a:cubicBezTo>
                  <a:pt x="937" y="731"/>
                  <a:pt x="926" y="722"/>
                  <a:pt x="914" y="714"/>
                </a:cubicBezTo>
                <a:cubicBezTo>
                  <a:pt x="910" y="711"/>
                  <a:pt x="906" y="708"/>
                  <a:pt x="902" y="705"/>
                </a:cubicBezTo>
                <a:cubicBezTo>
                  <a:pt x="910" y="687"/>
                  <a:pt x="917" y="668"/>
                  <a:pt x="923" y="648"/>
                </a:cubicBezTo>
                <a:cubicBezTo>
                  <a:pt x="928" y="649"/>
                  <a:pt x="932" y="649"/>
                  <a:pt x="938" y="649"/>
                </a:cubicBezTo>
                <a:cubicBezTo>
                  <a:pt x="952" y="651"/>
                  <a:pt x="966" y="652"/>
                  <a:pt x="982" y="653"/>
                </a:cubicBezTo>
                <a:cubicBezTo>
                  <a:pt x="997" y="654"/>
                  <a:pt x="1013" y="656"/>
                  <a:pt x="1031" y="657"/>
                </a:cubicBezTo>
                <a:cubicBezTo>
                  <a:pt x="1046" y="658"/>
                  <a:pt x="1059" y="647"/>
                  <a:pt x="1061" y="632"/>
                </a:cubicBezTo>
                <a:cubicBezTo>
                  <a:pt x="1064" y="617"/>
                  <a:pt x="1056" y="602"/>
                  <a:pt x="1041" y="598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18" name="Freeform31"/>
          <p:cNvSpPr/>
          <p:nvPr/>
        </p:nvSpPr>
        <p:spPr bwMode="auto">
          <a:xfrm>
            <a:off x="6749081" y="4219773"/>
            <a:ext cx="145939" cy="147521"/>
          </a:xfrm>
          <a:custGeom>
            <a:avLst/>
            <a:gdLst>
              <a:gd name="T0" fmla="*/ 951 w 1064"/>
              <a:gd name="T1" fmla="*/ 573 h 1077"/>
              <a:gd name="T2" fmla="*/ 936 w 1064"/>
              <a:gd name="T3" fmla="*/ 508 h 1077"/>
              <a:gd name="T4" fmla="*/ 1041 w 1064"/>
              <a:gd name="T5" fmla="*/ 479 h 1077"/>
              <a:gd name="T6" fmla="*/ 982 w 1064"/>
              <a:gd name="T7" fmla="*/ 424 h 1077"/>
              <a:gd name="T8" fmla="*/ 902 w 1064"/>
              <a:gd name="T9" fmla="*/ 371 h 1077"/>
              <a:gd name="T10" fmla="*/ 990 w 1064"/>
              <a:gd name="T11" fmla="*/ 308 h 1077"/>
              <a:gd name="T12" fmla="*/ 915 w 1064"/>
              <a:gd name="T13" fmla="*/ 276 h 1077"/>
              <a:gd name="T14" fmla="*/ 822 w 1064"/>
              <a:gd name="T15" fmla="*/ 255 h 1077"/>
              <a:gd name="T16" fmla="*/ 884 w 1064"/>
              <a:gd name="T17" fmla="*/ 165 h 1077"/>
              <a:gd name="T18" fmla="*/ 803 w 1064"/>
              <a:gd name="T19" fmla="*/ 161 h 1077"/>
              <a:gd name="T20" fmla="*/ 708 w 1064"/>
              <a:gd name="T21" fmla="*/ 172 h 1077"/>
              <a:gd name="T22" fmla="*/ 735 w 1064"/>
              <a:gd name="T23" fmla="*/ 67 h 1077"/>
              <a:gd name="T24" fmla="*/ 658 w 1064"/>
              <a:gd name="T25" fmla="*/ 91 h 1077"/>
              <a:gd name="T26" fmla="*/ 572 w 1064"/>
              <a:gd name="T27" fmla="*/ 134 h 1077"/>
              <a:gd name="T28" fmla="*/ 562 w 1064"/>
              <a:gd name="T29" fmla="*/ 26 h 1077"/>
              <a:gd name="T30" fmla="*/ 497 w 1064"/>
              <a:gd name="T31" fmla="*/ 75 h 1077"/>
              <a:gd name="T32" fmla="*/ 432 w 1064"/>
              <a:gd name="T33" fmla="*/ 144 h 1077"/>
              <a:gd name="T34" fmla="*/ 385 w 1064"/>
              <a:gd name="T35" fmla="*/ 46 h 1077"/>
              <a:gd name="T36" fmla="*/ 341 w 1064"/>
              <a:gd name="T37" fmla="*/ 115 h 1077"/>
              <a:gd name="T38" fmla="*/ 303 w 1064"/>
              <a:gd name="T39" fmla="*/ 203 h 1077"/>
              <a:gd name="T40" fmla="*/ 226 w 1064"/>
              <a:gd name="T41" fmla="*/ 126 h 1077"/>
              <a:gd name="T42" fmla="*/ 208 w 1064"/>
              <a:gd name="T43" fmla="*/ 206 h 1077"/>
              <a:gd name="T44" fmla="*/ 203 w 1064"/>
              <a:gd name="T45" fmla="*/ 301 h 1077"/>
              <a:gd name="T46" fmla="*/ 104 w 1064"/>
              <a:gd name="T47" fmla="*/ 256 h 1077"/>
              <a:gd name="T48" fmla="*/ 114 w 1064"/>
              <a:gd name="T49" fmla="*/ 337 h 1077"/>
              <a:gd name="T50" fmla="*/ 142 w 1064"/>
              <a:gd name="T51" fmla="*/ 428 h 1077"/>
              <a:gd name="T52" fmla="*/ 33 w 1064"/>
              <a:gd name="T53" fmla="*/ 420 h 1077"/>
              <a:gd name="T54" fmla="*/ 70 w 1064"/>
              <a:gd name="T55" fmla="*/ 492 h 1077"/>
              <a:gd name="T56" fmla="*/ 126 w 1064"/>
              <a:gd name="T57" fmla="*/ 538 h 1077"/>
              <a:gd name="T58" fmla="*/ 70 w 1064"/>
              <a:gd name="T59" fmla="*/ 585 h 1077"/>
              <a:gd name="T60" fmla="*/ 33 w 1064"/>
              <a:gd name="T61" fmla="*/ 657 h 1077"/>
              <a:gd name="T62" fmla="*/ 142 w 1064"/>
              <a:gd name="T63" fmla="*/ 648 h 1077"/>
              <a:gd name="T64" fmla="*/ 114 w 1064"/>
              <a:gd name="T65" fmla="*/ 740 h 1077"/>
              <a:gd name="T66" fmla="*/ 104 w 1064"/>
              <a:gd name="T67" fmla="*/ 821 h 1077"/>
              <a:gd name="T68" fmla="*/ 203 w 1064"/>
              <a:gd name="T69" fmla="*/ 775 h 1077"/>
              <a:gd name="T70" fmla="*/ 208 w 1064"/>
              <a:gd name="T71" fmla="*/ 871 h 1077"/>
              <a:gd name="T72" fmla="*/ 226 w 1064"/>
              <a:gd name="T73" fmla="*/ 950 h 1077"/>
              <a:gd name="T74" fmla="*/ 303 w 1064"/>
              <a:gd name="T75" fmla="*/ 874 h 1077"/>
              <a:gd name="T76" fmla="*/ 341 w 1064"/>
              <a:gd name="T77" fmla="*/ 962 h 1077"/>
              <a:gd name="T78" fmla="*/ 385 w 1064"/>
              <a:gd name="T79" fmla="*/ 1030 h 1077"/>
              <a:gd name="T80" fmla="*/ 432 w 1064"/>
              <a:gd name="T81" fmla="*/ 932 h 1077"/>
              <a:gd name="T82" fmla="*/ 497 w 1064"/>
              <a:gd name="T83" fmla="*/ 1002 h 1077"/>
              <a:gd name="T84" fmla="*/ 562 w 1064"/>
              <a:gd name="T85" fmla="*/ 1051 h 1077"/>
              <a:gd name="T86" fmla="*/ 572 w 1064"/>
              <a:gd name="T87" fmla="*/ 943 h 1077"/>
              <a:gd name="T88" fmla="*/ 658 w 1064"/>
              <a:gd name="T89" fmla="*/ 986 h 1077"/>
              <a:gd name="T90" fmla="*/ 735 w 1064"/>
              <a:gd name="T91" fmla="*/ 1010 h 1077"/>
              <a:gd name="T92" fmla="*/ 708 w 1064"/>
              <a:gd name="T93" fmla="*/ 905 h 1077"/>
              <a:gd name="T94" fmla="*/ 803 w 1064"/>
              <a:gd name="T95" fmla="*/ 916 h 1077"/>
              <a:gd name="T96" fmla="*/ 884 w 1064"/>
              <a:gd name="T97" fmla="*/ 911 h 1077"/>
              <a:gd name="T98" fmla="*/ 822 w 1064"/>
              <a:gd name="T99" fmla="*/ 822 h 1077"/>
              <a:gd name="T100" fmla="*/ 915 w 1064"/>
              <a:gd name="T101" fmla="*/ 800 h 1077"/>
              <a:gd name="T102" fmla="*/ 990 w 1064"/>
              <a:gd name="T103" fmla="*/ 768 h 1077"/>
              <a:gd name="T104" fmla="*/ 902 w 1064"/>
              <a:gd name="T105" fmla="*/ 705 h 1077"/>
              <a:gd name="T106" fmla="*/ 982 w 1064"/>
              <a:gd name="T107" fmla="*/ 653 h 1077"/>
              <a:gd name="T108" fmla="*/ 1041 w 1064"/>
              <a:gd name="T109" fmla="*/ 598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64" h="1077">
                <a:moveTo>
                  <a:pt x="1041" y="598"/>
                </a:moveTo>
                <a:cubicBezTo>
                  <a:pt x="1024" y="593"/>
                  <a:pt x="1009" y="589"/>
                  <a:pt x="994" y="585"/>
                </a:cubicBezTo>
                <a:cubicBezTo>
                  <a:pt x="979" y="580"/>
                  <a:pt x="965" y="577"/>
                  <a:pt x="951" y="573"/>
                </a:cubicBezTo>
                <a:cubicBezTo>
                  <a:pt x="946" y="571"/>
                  <a:pt x="941" y="570"/>
                  <a:pt x="936" y="569"/>
                </a:cubicBezTo>
                <a:cubicBezTo>
                  <a:pt x="937" y="559"/>
                  <a:pt x="938" y="549"/>
                  <a:pt x="938" y="538"/>
                </a:cubicBezTo>
                <a:cubicBezTo>
                  <a:pt x="938" y="528"/>
                  <a:pt x="937" y="518"/>
                  <a:pt x="936" y="508"/>
                </a:cubicBezTo>
                <a:cubicBezTo>
                  <a:pt x="941" y="506"/>
                  <a:pt x="946" y="505"/>
                  <a:pt x="951" y="504"/>
                </a:cubicBezTo>
                <a:cubicBezTo>
                  <a:pt x="965" y="500"/>
                  <a:pt x="979" y="496"/>
                  <a:pt x="994" y="492"/>
                </a:cubicBezTo>
                <a:cubicBezTo>
                  <a:pt x="1009" y="488"/>
                  <a:pt x="1024" y="484"/>
                  <a:pt x="1041" y="479"/>
                </a:cubicBezTo>
                <a:cubicBezTo>
                  <a:pt x="1056" y="475"/>
                  <a:pt x="1064" y="460"/>
                  <a:pt x="1061" y="445"/>
                </a:cubicBezTo>
                <a:cubicBezTo>
                  <a:pt x="1059" y="430"/>
                  <a:pt x="1046" y="418"/>
                  <a:pt x="1031" y="420"/>
                </a:cubicBezTo>
                <a:cubicBezTo>
                  <a:pt x="1013" y="421"/>
                  <a:pt x="997" y="422"/>
                  <a:pt x="982" y="424"/>
                </a:cubicBezTo>
                <a:cubicBezTo>
                  <a:pt x="966" y="425"/>
                  <a:pt x="952" y="426"/>
                  <a:pt x="938" y="427"/>
                </a:cubicBezTo>
                <a:cubicBezTo>
                  <a:pt x="932" y="428"/>
                  <a:pt x="928" y="428"/>
                  <a:pt x="923" y="428"/>
                </a:cubicBezTo>
                <a:cubicBezTo>
                  <a:pt x="917" y="409"/>
                  <a:pt x="910" y="389"/>
                  <a:pt x="902" y="371"/>
                </a:cubicBezTo>
                <a:cubicBezTo>
                  <a:pt x="906" y="368"/>
                  <a:pt x="910" y="365"/>
                  <a:pt x="914" y="362"/>
                </a:cubicBezTo>
                <a:cubicBezTo>
                  <a:pt x="926" y="354"/>
                  <a:pt x="937" y="346"/>
                  <a:pt x="950" y="337"/>
                </a:cubicBezTo>
                <a:cubicBezTo>
                  <a:pt x="963" y="328"/>
                  <a:pt x="976" y="318"/>
                  <a:pt x="990" y="308"/>
                </a:cubicBezTo>
                <a:cubicBezTo>
                  <a:pt x="1002" y="299"/>
                  <a:pt x="1005" y="282"/>
                  <a:pt x="998" y="269"/>
                </a:cubicBezTo>
                <a:cubicBezTo>
                  <a:pt x="990" y="256"/>
                  <a:pt x="974" y="250"/>
                  <a:pt x="960" y="256"/>
                </a:cubicBezTo>
                <a:cubicBezTo>
                  <a:pt x="944" y="263"/>
                  <a:pt x="929" y="270"/>
                  <a:pt x="915" y="276"/>
                </a:cubicBezTo>
                <a:cubicBezTo>
                  <a:pt x="901" y="283"/>
                  <a:pt x="888" y="289"/>
                  <a:pt x="875" y="295"/>
                </a:cubicBezTo>
                <a:cubicBezTo>
                  <a:pt x="870" y="297"/>
                  <a:pt x="866" y="299"/>
                  <a:pt x="861" y="301"/>
                </a:cubicBezTo>
                <a:cubicBezTo>
                  <a:pt x="850" y="285"/>
                  <a:pt x="836" y="269"/>
                  <a:pt x="822" y="255"/>
                </a:cubicBezTo>
                <a:cubicBezTo>
                  <a:pt x="825" y="250"/>
                  <a:pt x="828" y="246"/>
                  <a:pt x="831" y="242"/>
                </a:cubicBezTo>
                <a:cubicBezTo>
                  <a:pt x="839" y="230"/>
                  <a:pt x="847" y="218"/>
                  <a:pt x="856" y="206"/>
                </a:cubicBezTo>
                <a:cubicBezTo>
                  <a:pt x="865" y="193"/>
                  <a:pt x="874" y="179"/>
                  <a:pt x="884" y="165"/>
                </a:cubicBezTo>
                <a:cubicBezTo>
                  <a:pt x="893" y="153"/>
                  <a:pt x="889" y="135"/>
                  <a:pt x="878" y="126"/>
                </a:cubicBezTo>
                <a:cubicBezTo>
                  <a:pt x="866" y="116"/>
                  <a:pt x="849" y="116"/>
                  <a:pt x="838" y="126"/>
                </a:cubicBezTo>
                <a:cubicBezTo>
                  <a:pt x="825" y="139"/>
                  <a:pt x="814" y="150"/>
                  <a:pt x="803" y="161"/>
                </a:cubicBezTo>
                <a:cubicBezTo>
                  <a:pt x="792" y="172"/>
                  <a:pt x="781" y="182"/>
                  <a:pt x="771" y="192"/>
                </a:cubicBezTo>
                <a:cubicBezTo>
                  <a:pt x="768" y="196"/>
                  <a:pt x="764" y="199"/>
                  <a:pt x="761" y="203"/>
                </a:cubicBezTo>
                <a:cubicBezTo>
                  <a:pt x="744" y="191"/>
                  <a:pt x="726" y="181"/>
                  <a:pt x="708" y="172"/>
                </a:cubicBezTo>
                <a:cubicBezTo>
                  <a:pt x="709" y="167"/>
                  <a:pt x="710" y="162"/>
                  <a:pt x="712" y="157"/>
                </a:cubicBezTo>
                <a:cubicBezTo>
                  <a:pt x="715" y="144"/>
                  <a:pt x="719" y="130"/>
                  <a:pt x="723" y="115"/>
                </a:cubicBezTo>
                <a:cubicBezTo>
                  <a:pt x="727" y="100"/>
                  <a:pt x="731" y="84"/>
                  <a:pt x="735" y="67"/>
                </a:cubicBezTo>
                <a:cubicBezTo>
                  <a:pt x="739" y="52"/>
                  <a:pt x="730" y="37"/>
                  <a:pt x="716" y="32"/>
                </a:cubicBezTo>
                <a:cubicBezTo>
                  <a:pt x="702" y="27"/>
                  <a:pt x="685" y="33"/>
                  <a:pt x="679" y="46"/>
                </a:cubicBezTo>
                <a:cubicBezTo>
                  <a:pt x="671" y="62"/>
                  <a:pt x="664" y="77"/>
                  <a:pt x="658" y="91"/>
                </a:cubicBezTo>
                <a:cubicBezTo>
                  <a:pt x="651" y="105"/>
                  <a:pt x="645" y="118"/>
                  <a:pt x="639" y="131"/>
                </a:cubicBezTo>
                <a:cubicBezTo>
                  <a:pt x="637" y="135"/>
                  <a:pt x="634" y="140"/>
                  <a:pt x="632" y="144"/>
                </a:cubicBezTo>
                <a:cubicBezTo>
                  <a:pt x="613" y="139"/>
                  <a:pt x="593" y="136"/>
                  <a:pt x="572" y="134"/>
                </a:cubicBezTo>
                <a:cubicBezTo>
                  <a:pt x="572" y="129"/>
                  <a:pt x="571" y="124"/>
                  <a:pt x="571" y="119"/>
                </a:cubicBezTo>
                <a:cubicBezTo>
                  <a:pt x="570" y="105"/>
                  <a:pt x="568" y="90"/>
                  <a:pt x="567" y="75"/>
                </a:cubicBezTo>
                <a:cubicBezTo>
                  <a:pt x="565" y="59"/>
                  <a:pt x="564" y="43"/>
                  <a:pt x="562" y="26"/>
                </a:cubicBezTo>
                <a:cubicBezTo>
                  <a:pt x="561" y="11"/>
                  <a:pt x="547" y="0"/>
                  <a:pt x="532" y="0"/>
                </a:cubicBezTo>
                <a:cubicBezTo>
                  <a:pt x="517" y="0"/>
                  <a:pt x="503" y="11"/>
                  <a:pt x="502" y="26"/>
                </a:cubicBezTo>
                <a:cubicBezTo>
                  <a:pt x="500" y="43"/>
                  <a:pt x="499" y="59"/>
                  <a:pt x="497" y="75"/>
                </a:cubicBezTo>
                <a:cubicBezTo>
                  <a:pt x="496" y="90"/>
                  <a:pt x="494" y="105"/>
                  <a:pt x="493" y="119"/>
                </a:cubicBezTo>
                <a:cubicBezTo>
                  <a:pt x="493" y="124"/>
                  <a:pt x="492" y="129"/>
                  <a:pt x="492" y="134"/>
                </a:cubicBezTo>
                <a:cubicBezTo>
                  <a:pt x="471" y="136"/>
                  <a:pt x="451" y="139"/>
                  <a:pt x="432" y="144"/>
                </a:cubicBezTo>
                <a:cubicBezTo>
                  <a:pt x="430" y="140"/>
                  <a:pt x="428" y="135"/>
                  <a:pt x="425" y="131"/>
                </a:cubicBezTo>
                <a:cubicBezTo>
                  <a:pt x="419" y="118"/>
                  <a:pt x="413" y="105"/>
                  <a:pt x="406" y="91"/>
                </a:cubicBezTo>
                <a:cubicBezTo>
                  <a:pt x="400" y="77"/>
                  <a:pt x="393" y="62"/>
                  <a:pt x="385" y="46"/>
                </a:cubicBezTo>
                <a:cubicBezTo>
                  <a:pt x="379" y="33"/>
                  <a:pt x="362" y="27"/>
                  <a:pt x="348" y="32"/>
                </a:cubicBezTo>
                <a:cubicBezTo>
                  <a:pt x="334" y="37"/>
                  <a:pt x="325" y="52"/>
                  <a:pt x="329" y="67"/>
                </a:cubicBezTo>
                <a:cubicBezTo>
                  <a:pt x="333" y="84"/>
                  <a:pt x="337" y="100"/>
                  <a:pt x="341" y="115"/>
                </a:cubicBezTo>
                <a:cubicBezTo>
                  <a:pt x="345" y="130"/>
                  <a:pt x="349" y="144"/>
                  <a:pt x="352" y="157"/>
                </a:cubicBezTo>
                <a:cubicBezTo>
                  <a:pt x="354" y="162"/>
                  <a:pt x="355" y="167"/>
                  <a:pt x="356" y="172"/>
                </a:cubicBezTo>
                <a:cubicBezTo>
                  <a:pt x="338" y="181"/>
                  <a:pt x="320" y="191"/>
                  <a:pt x="303" y="203"/>
                </a:cubicBezTo>
                <a:cubicBezTo>
                  <a:pt x="300" y="199"/>
                  <a:pt x="296" y="196"/>
                  <a:pt x="293" y="192"/>
                </a:cubicBezTo>
                <a:cubicBezTo>
                  <a:pt x="283" y="182"/>
                  <a:pt x="272" y="172"/>
                  <a:pt x="261" y="161"/>
                </a:cubicBezTo>
                <a:cubicBezTo>
                  <a:pt x="250" y="150"/>
                  <a:pt x="239" y="139"/>
                  <a:pt x="226" y="126"/>
                </a:cubicBezTo>
                <a:cubicBezTo>
                  <a:pt x="215" y="116"/>
                  <a:pt x="198" y="116"/>
                  <a:pt x="186" y="126"/>
                </a:cubicBezTo>
                <a:cubicBezTo>
                  <a:pt x="175" y="135"/>
                  <a:pt x="172" y="153"/>
                  <a:pt x="180" y="165"/>
                </a:cubicBezTo>
                <a:cubicBezTo>
                  <a:pt x="190" y="179"/>
                  <a:pt x="199" y="193"/>
                  <a:pt x="208" y="206"/>
                </a:cubicBezTo>
                <a:cubicBezTo>
                  <a:pt x="217" y="218"/>
                  <a:pt x="225" y="230"/>
                  <a:pt x="233" y="242"/>
                </a:cubicBezTo>
                <a:cubicBezTo>
                  <a:pt x="236" y="246"/>
                  <a:pt x="239" y="250"/>
                  <a:pt x="242" y="255"/>
                </a:cubicBezTo>
                <a:cubicBezTo>
                  <a:pt x="228" y="269"/>
                  <a:pt x="215" y="285"/>
                  <a:pt x="203" y="301"/>
                </a:cubicBezTo>
                <a:cubicBezTo>
                  <a:pt x="198" y="299"/>
                  <a:pt x="194" y="297"/>
                  <a:pt x="189" y="295"/>
                </a:cubicBezTo>
                <a:cubicBezTo>
                  <a:pt x="176" y="289"/>
                  <a:pt x="163" y="283"/>
                  <a:pt x="149" y="276"/>
                </a:cubicBezTo>
                <a:cubicBezTo>
                  <a:pt x="135" y="270"/>
                  <a:pt x="120" y="263"/>
                  <a:pt x="104" y="256"/>
                </a:cubicBezTo>
                <a:cubicBezTo>
                  <a:pt x="90" y="250"/>
                  <a:pt x="74" y="256"/>
                  <a:pt x="66" y="269"/>
                </a:cubicBezTo>
                <a:cubicBezTo>
                  <a:pt x="59" y="282"/>
                  <a:pt x="62" y="299"/>
                  <a:pt x="74" y="308"/>
                </a:cubicBezTo>
                <a:cubicBezTo>
                  <a:pt x="88" y="318"/>
                  <a:pt x="101" y="328"/>
                  <a:pt x="114" y="337"/>
                </a:cubicBezTo>
                <a:cubicBezTo>
                  <a:pt x="127" y="346"/>
                  <a:pt x="139" y="354"/>
                  <a:pt x="150" y="362"/>
                </a:cubicBezTo>
                <a:cubicBezTo>
                  <a:pt x="154" y="365"/>
                  <a:pt x="158" y="368"/>
                  <a:pt x="162" y="371"/>
                </a:cubicBezTo>
                <a:cubicBezTo>
                  <a:pt x="154" y="389"/>
                  <a:pt x="147" y="409"/>
                  <a:pt x="142" y="428"/>
                </a:cubicBezTo>
                <a:cubicBezTo>
                  <a:pt x="137" y="428"/>
                  <a:pt x="132" y="428"/>
                  <a:pt x="126" y="427"/>
                </a:cubicBezTo>
                <a:cubicBezTo>
                  <a:pt x="112" y="426"/>
                  <a:pt x="98" y="425"/>
                  <a:pt x="82" y="424"/>
                </a:cubicBezTo>
                <a:cubicBezTo>
                  <a:pt x="67" y="422"/>
                  <a:pt x="51" y="421"/>
                  <a:pt x="33" y="420"/>
                </a:cubicBezTo>
                <a:cubicBezTo>
                  <a:pt x="18" y="418"/>
                  <a:pt x="5" y="430"/>
                  <a:pt x="3" y="445"/>
                </a:cubicBezTo>
                <a:cubicBezTo>
                  <a:pt x="0" y="460"/>
                  <a:pt x="8" y="475"/>
                  <a:pt x="23" y="479"/>
                </a:cubicBezTo>
                <a:cubicBezTo>
                  <a:pt x="40" y="484"/>
                  <a:pt x="55" y="488"/>
                  <a:pt x="70" y="492"/>
                </a:cubicBezTo>
                <a:cubicBezTo>
                  <a:pt x="85" y="496"/>
                  <a:pt x="99" y="500"/>
                  <a:pt x="113" y="504"/>
                </a:cubicBezTo>
                <a:cubicBezTo>
                  <a:pt x="118" y="505"/>
                  <a:pt x="123" y="506"/>
                  <a:pt x="128" y="508"/>
                </a:cubicBezTo>
                <a:cubicBezTo>
                  <a:pt x="127" y="518"/>
                  <a:pt x="126" y="528"/>
                  <a:pt x="126" y="538"/>
                </a:cubicBezTo>
                <a:cubicBezTo>
                  <a:pt x="126" y="549"/>
                  <a:pt x="127" y="559"/>
                  <a:pt x="128" y="569"/>
                </a:cubicBezTo>
                <a:cubicBezTo>
                  <a:pt x="123" y="570"/>
                  <a:pt x="118" y="571"/>
                  <a:pt x="113" y="573"/>
                </a:cubicBezTo>
                <a:cubicBezTo>
                  <a:pt x="99" y="577"/>
                  <a:pt x="85" y="580"/>
                  <a:pt x="70" y="585"/>
                </a:cubicBezTo>
                <a:cubicBezTo>
                  <a:pt x="55" y="589"/>
                  <a:pt x="40" y="593"/>
                  <a:pt x="23" y="598"/>
                </a:cubicBezTo>
                <a:cubicBezTo>
                  <a:pt x="8" y="602"/>
                  <a:pt x="0" y="617"/>
                  <a:pt x="3" y="632"/>
                </a:cubicBezTo>
                <a:cubicBezTo>
                  <a:pt x="5" y="647"/>
                  <a:pt x="18" y="658"/>
                  <a:pt x="33" y="657"/>
                </a:cubicBezTo>
                <a:cubicBezTo>
                  <a:pt x="51" y="656"/>
                  <a:pt x="67" y="654"/>
                  <a:pt x="82" y="653"/>
                </a:cubicBezTo>
                <a:cubicBezTo>
                  <a:pt x="98" y="652"/>
                  <a:pt x="112" y="651"/>
                  <a:pt x="126" y="649"/>
                </a:cubicBezTo>
                <a:cubicBezTo>
                  <a:pt x="132" y="649"/>
                  <a:pt x="137" y="649"/>
                  <a:pt x="142" y="648"/>
                </a:cubicBezTo>
                <a:cubicBezTo>
                  <a:pt x="147" y="668"/>
                  <a:pt x="154" y="687"/>
                  <a:pt x="162" y="705"/>
                </a:cubicBezTo>
                <a:cubicBezTo>
                  <a:pt x="158" y="708"/>
                  <a:pt x="154" y="711"/>
                  <a:pt x="150" y="714"/>
                </a:cubicBezTo>
                <a:cubicBezTo>
                  <a:pt x="139" y="722"/>
                  <a:pt x="127" y="731"/>
                  <a:pt x="114" y="740"/>
                </a:cubicBezTo>
                <a:cubicBezTo>
                  <a:pt x="101" y="749"/>
                  <a:pt x="88" y="758"/>
                  <a:pt x="74" y="768"/>
                </a:cubicBezTo>
                <a:cubicBezTo>
                  <a:pt x="62" y="777"/>
                  <a:pt x="59" y="794"/>
                  <a:pt x="66" y="808"/>
                </a:cubicBezTo>
                <a:cubicBezTo>
                  <a:pt x="74" y="821"/>
                  <a:pt x="90" y="827"/>
                  <a:pt x="104" y="821"/>
                </a:cubicBezTo>
                <a:cubicBezTo>
                  <a:pt x="120" y="813"/>
                  <a:pt x="135" y="807"/>
                  <a:pt x="149" y="800"/>
                </a:cubicBezTo>
                <a:cubicBezTo>
                  <a:pt x="163" y="794"/>
                  <a:pt x="176" y="788"/>
                  <a:pt x="189" y="782"/>
                </a:cubicBezTo>
                <a:cubicBezTo>
                  <a:pt x="194" y="780"/>
                  <a:pt x="198" y="777"/>
                  <a:pt x="203" y="775"/>
                </a:cubicBezTo>
                <a:cubicBezTo>
                  <a:pt x="215" y="792"/>
                  <a:pt x="228" y="807"/>
                  <a:pt x="242" y="822"/>
                </a:cubicBezTo>
                <a:cubicBezTo>
                  <a:pt x="239" y="826"/>
                  <a:pt x="236" y="830"/>
                  <a:pt x="233" y="835"/>
                </a:cubicBezTo>
                <a:cubicBezTo>
                  <a:pt x="225" y="846"/>
                  <a:pt x="217" y="858"/>
                  <a:pt x="208" y="871"/>
                </a:cubicBezTo>
                <a:cubicBezTo>
                  <a:pt x="199" y="884"/>
                  <a:pt x="190" y="897"/>
                  <a:pt x="180" y="911"/>
                </a:cubicBezTo>
                <a:cubicBezTo>
                  <a:pt x="172" y="924"/>
                  <a:pt x="175" y="941"/>
                  <a:pt x="186" y="951"/>
                </a:cubicBezTo>
                <a:cubicBezTo>
                  <a:pt x="198" y="961"/>
                  <a:pt x="215" y="961"/>
                  <a:pt x="226" y="950"/>
                </a:cubicBezTo>
                <a:cubicBezTo>
                  <a:pt x="239" y="938"/>
                  <a:pt x="250" y="927"/>
                  <a:pt x="261" y="916"/>
                </a:cubicBezTo>
                <a:cubicBezTo>
                  <a:pt x="272" y="905"/>
                  <a:pt x="283" y="894"/>
                  <a:pt x="293" y="885"/>
                </a:cubicBezTo>
                <a:cubicBezTo>
                  <a:pt x="296" y="881"/>
                  <a:pt x="300" y="877"/>
                  <a:pt x="303" y="874"/>
                </a:cubicBezTo>
                <a:cubicBezTo>
                  <a:pt x="320" y="885"/>
                  <a:pt x="338" y="896"/>
                  <a:pt x="356" y="905"/>
                </a:cubicBezTo>
                <a:cubicBezTo>
                  <a:pt x="355" y="909"/>
                  <a:pt x="354" y="914"/>
                  <a:pt x="352" y="919"/>
                </a:cubicBezTo>
                <a:cubicBezTo>
                  <a:pt x="349" y="933"/>
                  <a:pt x="345" y="947"/>
                  <a:pt x="341" y="962"/>
                </a:cubicBezTo>
                <a:cubicBezTo>
                  <a:pt x="337" y="977"/>
                  <a:pt x="333" y="993"/>
                  <a:pt x="329" y="1010"/>
                </a:cubicBezTo>
                <a:cubicBezTo>
                  <a:pt x="325" y="1024"/>
                  <a:pt x="334" y="1039"/>
                  <a:pt x="348" y="1044"/>
                </a:cubicBezTo>
                <a:cubicBezTo>
                  <a:pt x="362" y="1050"/>
                  <a:pt x="379" y="1044"/>
                  <a:pt x="385" y="1030"/>
                </a:cubicBezTo>
                <a:cubicBezTo>
                  <a:pt x="393" y="1014"/>
                  <a:pt x="400" y="1000"/>
                  <a:pt x="406" y="986"/>
                </a:cubicBezTo>
                <a:cubicBezTo>
                  <a:pt x="413" y="972"/>
                  <a:pt x="419" y="958"/>
                  <a:pt x="425" y="946"/>
                </a:cubicBezTo>
                <a:cubicBezTo>
                  <a:pt x="428" y="941"/>
                  <a:pt x="430" y="937"/>
                  <a:pt x="432" y="932"/>
                </a:cubicBezTo>
                <a:cubicBezTo>
                  <a:pt x="451" y="937"/>
                  <a:pt x="471" y="941"/>
                  <a:pt x="492" y="943"/>
                </a:cubicBezTo>
                <a:cubicBezTo>
                  <a:pt x="492" y="948"/>
                  <a:pt x="493" y="953"/>
                  <a:pt x="493" y="958"/>
                </a:cubicBezTo>
                <a:cubicBezTo>
                  <a:pt x="494" y="972"/>
                  <a:pt x="496" y="986"/>
                  <a:pt x="497" y="1002"/>
                </a:cubicBezTo>
                <a:cubicBezTo>
                  <a:pt x="499" y="1017"/>
                  <a:pt x="500" y="1033"/>
                  <a:pt x="502" y="1051"/>
                </a:cubicBezTo>
                <a:cubicBezTo>
                  <a:pt x="503" y="1066"/>
                  <a:pt x="517" y="1077"/>
                  <a:pt x="532" y="1077"/>
                </a:cubicBezTo>
                <a:cubicBezTo>
                  <a:pt x="547" y="1077"/>
                  <a:pt x="561" y="1066"/>
                  <a:pt x="562" y="1051"/>
                </a:cubicBezTo>
                <a:cubicBezTo>
                  <a:pt x="564" y="1033"/>
                  <a:pt x="565" y="1017"/>
                  <a:pt x="567" y="1002"/>
                </a:cubicBezTo>
                <a:cubicBezTo>
                  <a:pt x="568" y="986"/>
                  <a:pt x="570" y="972"/>
                  <a:pt x="571" y="958"/>
                </a:cubicBezTo>
                <a:cubicBezTo>
                  <a:pt x="571" y="953"/>
                  <a:pt x="572" y="948"/>
                  <a:pt x="572" y="943"/>
                </a:cubicBezTo>
                <a:cubicBezTo>
                  <a:pt x="593" y="941"/>
                  <a:pt x="613" y="937"/>
                  <a:pt x="632" y="932"/>
                </a:cubicBezTo>
                <a:cubicBezTo>
                  <a:pt x="634" y="937"/>
                  <a:pt x="637" y="941"/>
                  <a:pt x="639" y="946"/>
                </a:cubicBezTo>
                <a:cubicBezTo>
                  <a:pt x="645" y="958"/>
                  <a:pt x="651" y="972"/>
                  <a:pt x="658" y="986"/>
                </a:cubicBezTo>
                <a:cubicBezTo>
                  <a:pt x="664" y="1000"/>
                  <a:pt x="671" y="1014"/>
                  <a:pt x="679" y="1030"/>
                </a:cubicBezTo>
                <a:cubicBezTo>
                  <a:pt x="685" y="1044"/>
                  <a:pt x="702" y="1050"/>
                  <a:pt x="716" y="1044"/>
                </a:cubicBezTo>
                <a:cubicBezTo>
                  <a:pt x="730" y="1039"/>
                  <a:pt x="739" y="1024"/>
                  <a:pt x="735" y="1010"/>
                </a:cubicBezTo>
                <a:cubicBezTo>
                  <a:pt x="731" y="993"/>
                  <a:pt x="727" y="977"/>
                  <a:pt x="723" y="962"/>
                </a:cubicBezTo>
                <a:cubicBezTo>
                  <a:pt x="719" y="947"/>
                  <a:pt x="715" y="933"/>
                  <a:pt x="712" y="919"/>
                </a:cubicBezTo>
                <a:cubicBezTo>
                  <a:pt x="710" y="914"/>
                  <a:pt x="709" y="909"/>
                  <a:pt x="708" y="905"/>
                </a:cubicBezTo>
                <a:cubicBezTo>
                  <a:pt x="726" y="896"/>
                  <a:pt x="744" y="885"/>
                  <a:pt x="761" y="874"/>
                </a:cubicBezTo>
                <a:cubicBezTo>
                  <a:pt x="764" y="877"/>
                  <a:pt x="768" y="881"/>
                  <a:pt x="771" y="885"/>
                </a:cubicBezTo>
                <a:cubicBezTo>
                  <a:pt x="781" y="894"/>
                  <a:pt x="792" y="905"/>
                  <a:pt x="803" y="916"/>
                </a:cubicBezTo>
                <a:cubicBezTo>
                  <a:pt x="814" y="927"/>
                  <a:pt x="825" y="938"/>
                  <a:pt x="838" y="950"/>
                </a:cubicBezTo>
                <a:cubicBezTo>
                  <a:pt x="849" y="961"/>
                  <a:pt x="866" y="961"/>
                  <a:pt x="878" y="951"/>
                </a:cubicBezTo>
                <a:cubicBezTo>
                  <a:pt x="889" y="941"/>
                  <a:pt x="893" y="924"/>
                  <a:pt x="884" y="911"/>
                </a:cubicBezTo>
                <a:cubicBezTo>
                  <a:pt x="874" y="897"/>
                  <a:pt x="865" y="884"/>
                  <a:pt x="856" y="871"/>
                </a:cubicBezTo>
                <a:cubicBezTo>
                  <a:pt x="847" y="858"/>
                  <a:pt x="839" y="846"/>
                  <a:pt x="831" y="835"/>
                </a:cubicBezTo>
                <a:cubicBezTo>
                  <a:pt x="828" y="830"/>
                  <a:pt x="825" y="826"/>
                  <a:pt x="822" y="822"/>
                </a:cubicBezTo>
                <a:cubicBezTo>
                  <a:pt x="836" y="807"/>
                  <a:pt x="849" y="792"/>
                  <a:pt x="861" y="775"/>
                </a:cubicBezTo>
                <a:cubicBezTo>
                  <a:pt x="866" y="777"/>
                  <a:pt x="870" y="780"/>
                  <a:pt x="875" y="782"/>
                </a:cubicBezTo>
                <a:cubicBezTo>
                  <a:pt x="888" y="788"/>
                  <a:pt x="901" y="794"/>
                  <a:pt x="915" y="800"/>
                </a:cubicBezTo>
                <a:cubicBezTo>
                  <a:pt x="929" y="807"/>
                  <a:pt x="944" y="813"/>
                  <a:pt x="960" y="821"/>
                </a:cubicBezTo>
                <a:cubicBezTo>
                  <a:pt x="974" y="827"/>
                  <a:pt x="990" y="821"/>
                  <a:pt x="998" y="808"/>
                </a:cubicBezTo>
                <a:cubicBezTo>
                  <a:pt x="1005" y="794"/>
                  <a:pt x="1002" y="777"/>
                  <a:pt x="990" y="768"/>
                </a:cubicBezTo>
                <a:cubicBezTo>
                  <a:pt x="976" y="758"/>
                  <a:pt x="963" y="749"/>
                  <a:pt x="950" y="740"/>
                </a:cubicBezTo>
                <a:cubicBezTo>
                  <a:pt x="937" y="731"/>
                  <a:pt x="926" y="722"/>
                  <a:pt x="914" y="714"/>
                </a:cubicBezTo>
                <a:cubicBezTo>
                  <a:pt x="910" y="711"/>
                  <a:pt x="906" y="708"/>
                  <a:pt x="902" y="705"/>
                </a:cubicBezTo>
                <a:cubicBezTo>
                  <a:pt x="910" y="687"/>
                  <a:pt x="917" y="668"/>
                  <a:pt x="923" y="648"/>
                </a:cubicBezTo>
                <a:cubicBezTo>
                  <a:pt x="928" y="649"/>
                  <a:pt x="932" y="649"/>
                  <a:pt x="938" y="649"/>
                </a:cubicBezTo>
                <a:cubicBezTo>
                  <a:pt x="952" y="651"/>
                  <a:pt x="966" y="652"/>
                  <a:pt x="982" y="653"/>
                </a:cubicBezTo>
                <a:cubicBezTo>
                  <a:pt x="997" y="654"/>
                  <a:pt x="1013" y="656"/>
                  <a:pt x="1031" y="657"/>
                </a:cubicBezTo>
                <a:cubicBezTo>
                  <a:pt x="1046" y="658"/>
                  <a:pt x="1059" y="647"/>
                  <a:pt x="1061" y="632"/>
                </a:cubicBezTo>
                <a:cubicBezTo>
                  <a:pt x="1064" y="617"/>
                  <a:pt x="1056" y="602"/>
                  <a:pt x="1041" y="598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19" name="Freeform32"/>
          <p:cNvSpPr/>
          <p:nvPr/>
        </p:nvSpPr>
        <p:spPr bwMode="auto">
          <a:xfrm>
            <a:off x="6576296" y="4763358"/>
            <a:ext cx="145939" cy="147521"/>
          </a:xfrm>
          <a:custGeom>
            <a:avLst/>
            <a:gdLst>
              <a:gd name="T0" fmla="*/ 951 w 1064"/>
              <a:gd name="T1" fmla="*/ 573 h 1077"/>
              <a:gd name="T2" fmla="*/ 936 w 1064"/>
              <a:gd name="T3" fmla="*/ 508 h 1077"/>
              <a:gd name="T4" fmla="*/ 1041 w 1064"/>
              <a:gd name="T5" fmla="*/ 479 h 1077"/>
              <a:gd name="T6" fmla="*/ 982 w 1064"/>
              <a:gd name="T7" fmla="*/ 424 h 1077"/>
              <a:gd name="T8" fmla="*/ 902 w 1064"/>
              <a:gd name="T9" fmla="*/ 371 h 1077"/>
              <a:gd name="T10" fmla="*/ 990 w 1064"/>
              <a:gd name="T11" fmla="*/ 308 h 1077"/>
              <a:gd name="T12" fmla="*/ 915 w 1064"/>
              <a:gd name="T13" fmla="*/ 276 h 1077"/>
              <a:gd name="T14" fmla="*/ 822 w 1064"/>
              <a:gd name="T15" fmla="*/ 255 h 1077"/>
              <a:gd name="T16" fmla="*/ 884 w 1064"/>
              <a:gd name="T17" fmla="*/ 165 h 1077"/>
              <a:gd name="T18" fmla="*/ 803 w 1064"/>
              <a:gd name="T19" fmla="*/ 161 h 1077"/>
              <a:gd name="T20" fmla="*/ 708 w 1064"/>
              <a:gd name="T21" fmla="*/ 172 h 1077"/>
              <a:gd name="T22" fmla="*/ 735 w 1064"/>
              <a:gd name="T23" fmla="*/ 67 h 1077"/>
              <a:gd name="T24" fmla="*/ 658 w 1064"/>
              <a:gd name="T25" fmla="*/ 91 h 1077"/>
              <a:gd name="T26" fmla="*/ 572 w 1064"/>
              <a:gd name="T27" fmla="*/ 134 h 1077"/>
              <a:gd name="T28" fmla="*/ 562 w 1064"/>
              <a:gd name="T29" fmla="*/ 26 h 1077"/>
              <a:gd name="T30" fmla="*/ 497 w 1064"/>
              <a:gd name="T31" fmla="*/ 75 h 1077"/>
              <a:gd name="T32" fmla="*/ 432 w 1064"/>
              <a:gd name="T33" fmla="*/ 144 h 1077"/>
              <a:gd name="T34" fmla="*/ 385 w 1064"/>
              <a:gd name="T35" fmla="*/ 46 h 1077"/>
              <a:gd name="T36" fmla="*/ 341 w 1064"/>
              <a:gd name="T37" fmla="*/ 115 h 1077"/>
              <a:gd name="T38" fmla="*/ 303 w 1064"/>
              <a:gd name="T39" fmla="*/ 203 h 1077"/>
              <a:gd name="T40" fmla="*/ 226 w 1064"/>
              <a:gd name="T41" fmla="*/ 126 h 1077"/>
              <a:gd name="T42" fmla="*/ 208 w 1064"/>
              <a:gd name="T43" fmla="*/ 206 h 1077"/>
              <a:gd name="T44" fmla="*/ 203 w 1064"/>
              <a:gd name="T45" fmla="*/ 301 h 1077"/>
              <a:gd name="T46" fmla="*/ 104 w 1064"/>
              <a:gd name="T47" fmla="*/ 256 h 1077"/>
              <a:gd name="T48" fmla="*/ 114 w 1064"/>
              <a:gd name="T49" fmla="*/ 337 h 1077"/>
              <a:gd name="T50" fmla="*/ 142 w 1064"/>
              <a:gd name="T51" fmla="*/ 428 h 1077"/>
              <a:gd name="T52" fmla="*/ 33 w 1064"/>
              <a:gd name="T53" fmla="*/ 420 h 1077"/>
              <a:gd name="T54" fmla="*/ 70 w 1064"/>
              <a:gd name="T55" fmla="*/ 492 h 1077"/>
              <a:gd name="T56" fmla="*/ 126 w 1064"/>
              <a:gd name="T57" fmla="*/ 538 h 1077"/>
              <a:gd name="T58" fmla="*/ 70 w 1064"/>
              <a:gd name="T59" fmla="*/ 585 h 1077"/>
              <a:gd name="T60" fmla="*/ 33 w 1064"/>
              <a:gd name="T61" fmla="*/ 657 h 1077"/>
              <a:gd name="T62" fmla="*/ 142 w 1064"/>
              <a:gd name="T63" fmla="*/ 648 h 1077"/>
              <a:gd name="T64" fmla="*/ 114 w 1064"/>
              <a:gd name="T65" fmla="*/ 740 h 1077"/>
              <a:gd name="T66" fmla="*/ 104 w 1064"/>
              <a:gd name="T67" fmla="*/ 821 h 1077"/>
              <a:gd name="T68" fmla="*/ 203 w 1064"/>
              <a:gd name="T69" fmla="*/ 775 h 1077"/>
              <a:gd name="T70" fmla="*/ 208 w 1064"/>
              <a:gd name="T71" fmla="*/ 871 h 1077"/>
              <a:gd name="T72" fmla="*/ 226 w 1064"/>
              <a:gd name="T73" fmla="*/ 950 h 1077"/>
              <a:gd name="T74" fmla="*/ 303 w 1064"/>
              <a:gd name="T75" fmla="*/ 874 h 1077"/>
              <a:gd name="T76" fmla="*/ 341 w 1064"/>
              <a:gd name="T77" fmla="*/ 962 h 1077"/>
              <a:gd name="T78" fmla="*/ 385 w 1064"/>
              <a:gd name="T79" fmla="*/ 1030 h 1077"/>
              <a:gd name="T80" fmla="*/ 432 w 1064"/>
              <a:gd name="T81" fmla="*/ 932 h 1077"/>
              <a:gd name="T82" fmla="*/ 497 w 1064"/>
              <a:gd name="T83" fmla="*/ 1002 h 1077"/>
              <a:gd name="T84" fmla="*/ 562 w 1064"/>
              <a:gd name="T85" fmla="*/ 1051 h 1077"/>
              <a:gd name="T86" fmla="*/ 572 w 1064"/>
              <a:gd name="T87" fmla="*/ 943 h 1077"/>
              <a:gd name="T88" fmla="*/ 658 w 1064"/>
              <a:gd name="T89" fmla="*/ 986 h 1077"/>
              <a:gd name="T90" fmla="*/ 735 w 1064"/>
              <a:gd name="T91" fmla="*/ 1010 h 1077"/>
              <a:gd name="T92" fmla="*/ 708 w 1064"/>
              <a:gd name="T93" fmla="*/ 905 h 1077"/>
              <a:gd name="T94" fmla="*/ 803 w 1064"/>
              <a:gd name="T95" fmla="*/ 916 h 1077"/>
              <a:gd name="T96" fmla="*/ 884 w 1064"/>
              <a:gd name="T97" fmla="*/ 911 h 1077"/>
              <a:gd name="T98" fmla="*/ 822 w 1064"/>
              <a:gd name="T99" fmla="*/ 822 h 1077"/>
              <a:gd name="T100" fmla="*/ 915 w 1064"/>
              <a:gd name="T101" fmla="*/ 800 h 1077"/>
              <a:gd name="T102" fmla="*/ 990 w 1064"/>
              <a:gd name="T103" fmla="*/ 768 h 1077"/>
              <a:gd name="T104" fmla="*/ 902 w 1064"/>
              <a:gd name="T105" fmla="*/ 705 h 1077"/>
              <a:gd name="T106" fmla="*/ 982 w 1064"/>
              <a:gd name="T107" fmla="*/ 653 h 1077"/>
              <a:gd name="T108" fmla="*/ 1041 w 1064"/>
              <a:gd name="T109" fmla="*/ 598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64" h="1077">
                <a:moveTo>
                  <a:pt x="1041" y="598"/>
                </a:moveTo>
                <a:cubicBezTo>
                  <a:pt x="1024" y="593"/>
                  <a:pt x="1009" y="589"/>
                  <a:pt x="994" y="585"/>
                </a:cubicBezTo>
                <a:cubicBezTo>
                  <a:pt x="979" y="580"/>
                  <a:pt x="965" y="577"/>
                  <a:pt x="951" y="573"/>
                </a:cubicBezTo>
                <a:cubicBezTo>
                  <a:pt x="946" y="571"/>
                  <a:pt x="941" y="570"/>
                  <a:pt x="936" y="569"/>
                </a:cubicBezTo>
                <a:cubicBezTo>
                  <a:pt x="937" y="559"/>
                  <a:pt x="938" y="549"/>
                  <a:pt x="938" y="538"/>
                </a:cubicBezTo>
                <a:cubicBezTo>
                  <a:pt x="938" y="528"/>
                  <a:pt x="937" y="518"/>
                  <a:pt x="936" y="508"/>
                </a:cubicBezTo>
                <a:cubicBezTo>
                  <a:pt x="941" y="506"/>
                  <a:pt x="946" y="505"/>
                  <a:pt x="951" y="504"/>
                </a:cubicBezTo>
                <a:cubicBezTo>
                  <a:pt x="965" y="500"/>
                  <a:pt x="979" y="496"/>
                  <a:pt x="994" y="492"/>
                </a:cubicBezTo>
                <a:cubicBezTo>
                  <a:pt x="1009" y="488"/>
                  <a:pt x="1024" y="484"/>
                  <a:pt x="1041" y="479"/>
                </a:cubicBezTo>
                <a:cubicBezTo>
                  <a:pt x="1056" y="475"/>
                  <a:pt x="1064" y="460"/>
                  <a:pt x="1061" y="445"/>
                </a:cubicBezTo>
                <a:cubicBezTo>
                  <a:pt x="1059" y="430"/>
                  <a:pt x="1046" y="418"/>
                  <a:pt x="1031" y="420"/>
                </a:cubicBezTo>
                <a:cubicBezTo>
                  <a:pt x="1013" y="421"/>
                  <a:pt x="997" y="422"/>
                  <a:pt x="982" y="424"/>
                </a:cubicBezTo>
                <a:cubicBezTo>
                  <a:pt x="966" y="425"/>
                  <a:pt x="952" y="426"/>
                  <a:pt x="938" y="427"/>
                </a:cubicBezTo>
                <a:cubicBezTo>
                  <a:pt x="932" y="428"/>
                  <a:pt x="928" y="428"/>
                  <a:pt x="923" y="428"/>
                </a:cubicBezTo>
                <a:cubicBezTo>
                  <a:pt x="917" y="409"/>
                  <a:pt x="910" y="389"/>
                  <a:pt x="902" y="371"/>
                </a:cubicBezTo>
                <a:cubicBezTo>
                  <a:pt x="906" y="368"/>
                  <a:pt x="910" y="365"/>
                  <a:pt x="914" y="362"/>
                </a:cubicBezTo>
                <a:cubicBezTo>
                  <a:pt x="926" y="354"/>
                  <a:pt x="937" y="346"/>
                  <a:pt x="950" y="337"/>
                </a:cubicBezTo>
                <a:cubicBezTo>
                  <a:pt x="963" y="328"/>
                  <a:pt x="976" y="318"/>
                  <a:pt x="990" y="308"/>
                </a:cubicBezTo>
                <a:cubicBezTo>
                  <a:pt x="1002" y="299"/>
                  <a:pt x="1005" y="282"/>
                  <a:pt x="998" y="269"/>
                </a:cubicBezTo>
                <a:cubicBezTo>
                  <a:pt x="990" y="256"/>
                  <a:pt x="974" y="250"/>
                  <a:pt x="960" y="256"/>
                </a:cubicBezTo>
                <a:cubicBezTo>
                  <a:pt x="944" y="263"/>
                  <a:pt x="929" y="270"/>
                  <a:pt x="915" y="276"/>
                </a:cubicBezTo>
                <a:cubicBezTo>
                  <a:pt x="901" y="283"/>
                  <a:pt x="888" y="289"/>
                  <a:pt x="875" y="295"/>
                </a:cubicBezTo>
                <a:cubicBezTo>
                  <a:pt x="870" y="297"/>
                  <a:pt x="866" y="299"/>
                  <a:pt x="861" y="301"/>
                </a:cubicBezTo>
                <a:cubicBezTo>
                  <a:pt x="850" y="285"/>
                  <a:pt x="836" y="269"/>
                  <a:pt x="822" y="255"/>
                </a:cubicBezTo>
                <a:cubicBezTo>
                  <a:pt x="825" y="250"/>
                  <a:pt x="828" y="246"/>
                  <a:pt x="831" y="242"/>
                </a:cubicBezTo>
                <a:cubicBezTo>
                  <a:pt x="839" y="230"/>
                  <a:pt x="847" y="218"/>
                  <a:pt x="856" y="206"/>
                </a:cubicBezTo>
                <a:cubicBezTo>
                  <a:pt x="865" y="193"/>
                  <a:pt x="874" y="179"/>
                  <a:pt x="884" y="165"/>
                </a:cubicBezTo>
                <a:cubicBezTo>
                  <a:pt x="893" y="153"/>
                  <a:pt x="889" y="135"/>
                  <a:pt x="878" y="126"/>
                </a:cubicBezTo>
                <a:cubicBezTo>
                  <a:pt x="866" y="116"/>
                  <a:pt x="849" y="116"/>
                  <a:pt x="838" y="126"/>
                </a:cubicBezTo>
                <a:cubicBezTo>
                  <a:pt x="825" y="139"/>
                  <a:pt x="814" y="150"/>
                  <a:pt x="803" y="161"/>
                </a:cubicBezTo>
                <a:cubicBezTo>
                  <a:pt x="792" y="172"/>
                  <a:pt x="781" y="182"/>
                  <a:pt x="771" y="192"/>
                </a:cubicBezTo>
                <a:cubicBezTo>
                  <a:pt x="768" y="196"/>
                  <a:pt x="764" y="199"/>
                  <a:pt x="761" y="203"/>
                </a:cubicBezTo>
                <a:cubicBezTo>
                  <a:pt x="744" y="191"/>
                  <a:pt x="726" y="181"/>
                  <a:pt x="708" y="172"/>
                </a:cubicBezTo>
                <a:cubicBezTo>
                  <a:pt x="709" y="167"/>
                  <a:pt x="710" y="162"/>
                  <a:pt x="712" y="157"/>
                </a:cubicBezTo>
                <a:cubicBezTo>
                  <a:pt x="715" y="144"/>
                  <a:pt x="719" y="130"/>
                  <a:pt x="723" y="115"/>
                </a:cubicBezTo>
                <a:cubicBezTo>
                  <a:pt x="727" y="100"/>
                  <a:pt x="731" y="84"/>
                  <a:pt x="735" y="67"/>
                </a:cubicBezTo>
                <a:cubicBezTo>
                  <a:pt x="739" y="52"/>
                  <a:pt x="730" y="37"/>
                  <a:pt x="716" y="32"/>
                </a:cubicBezTo>
                <a:cubicBezTo>
                  <a:pt x="702" y="27"/>
                  <a:pt x="685" y="33"/>
                  <a:pt x="679" y="46"/>
                </a:cubicBezTo>
                <a:cubicBezTo>
                  <a:pt x="671" y="62"/>
                  <a:pt x="664" y="77"/>
                  <a:pt x="658" y="91"/>
                </a:cubicBezTo>
                <a:cubicBezTo>
                  <a:pt x="651" y="105"/>
                  <a:pt x="645" y="118"/>
                  <a:pt x="639" y="131"/>
                </a:cubicBezTo>
                <a:cubicBezTo>
                  <a:pt x="637" y="135"/>
                  <a:pt x="634" y="140"/>
                  <a:pt x="632" y="144"/>
                </a:cubicBezTo>
                <a:cubicBezTo>
                  <a:pt x="613" y="139"/>
                  <a:pt x="593" y="136"/>
                  <a:pt x="572" y="134"/>
                </a:cubicBezTo>
                <a:cubicBezTo>
                  <a:pt x="572" y="129"/>
                  <a:pt x="571" y="124"/>
                  <a:pt x="571" y="119"/>
                </a:cubicBezTo>
                <a:cubicBezTo>
                  <a:pt x="570" y="105"/>
                  <a:pt x="568" y="90"/>
                  <a:pt x="567" y="75"/>
                </a:cubicBezTo>
                <a:cubicBezTo>
                  <a:pt x="565" y="59"/>
                  <a:pt x="564" y="43"/>
                  <a:pt x="562" y="26"/>
                </a:cubicBezTo>
                <a:cubicBezTo>
                  <a:pt x="561" y="11"/>
                  <a:pt x="547" y="0"/>
                  <a:pt x="532" y="0"/>
                </a:cubicBezTo>
                <a:cubicBezTo>
                  <a:pt x="517" y="0"/>
                  <a:pt x="503" y="11"/>
                  <a:pt x="502" y="26"/>
                </a:cubicBezTo>
                <a:cubicBezTo>
                  <a:pt x="500" y="43"/>
                  <a:pt x="499" y="59"/>
                  <a:pt x="497" y="75"/>
                </a:cubicBezTo>
                <a:cubicBezTo>
                  <a:pt x="496" y="90"/>
                  <a:pt x="494" y="105"/>
                  <a:pt x="493" y="119"/>
                </a:cubicBezTo>
                <a:cubicBezTo>
                  <a:pt x="493" y="124"/>
                  <a:pt x="492" y="129"/>
                  <a:pt x="492" y="134"/>
                </a:cubicBezTo>
                <a:cubicBezTo>
                  <a:pt x="471" y="136"/>
                  <a:pt x="451" y="139"/>
                  <a:pt x="432" y="144"/>
                </a:cubicBezTo>
                <a:cubicBezTo>
                  <a:pt x="430" y="140"/>
                  <a:pt x="428" y="135"/>
                  <a:pt x="425" y="131"/>
                </a:cubicBezTo>
                <a:cubicBezTo>
                  <a:pt x="419" y="118"/>
                  <a:pt x="413" y="105"/>
                  <a:pt x="406" y="91"/>
                </a:cubicBezTo>
                <a:cubicBezTo>
                  <a:pt x="400" y="77"/>
                  <a:pt x="393" y="62"/>
                  <a:pt x="385" y="46"/>
                </a:cubicBezTo>
                <a:cubicBezTo>
                  <a:pt x="379" y="33"/>
                  <a:pt x="362" y="27"/>
                  <a:pt x="348" y="32"/>
                </a:cubicBezTo>
                <a:cubicBezTo>
                  <a:pt x="334" y="37"/>
                  <a:pt x="325" y="52"/>
                  <a:pt x="329" y="67"/>
                </a:cubicBezTo>
                <a:cubicBezTo>
                  <a:pt x="333" y="84"/>
                  <a:pt x="337" y="100"/>
                  <a:pt x="341" y="115"/>
                </a:cubicBezTo>
                <a:cubicBezTo>
                  <a:pt x="345" y="130"/>
                  <a:pt x="349" y="144"/>
                  <a:pt x="352" y="157"/>
                </a:cubicBezTo>
                <a:cubicBezTo>
                  <a:pt x="354" y="162"/>
                  <a:pt x="355" y="167"/>
                  <a:pt x="356" y="172"/>
                </a:cubicBezTo>
                <a:cubicBezTo>
                  <a:pt x="338" y="181"/>
                  <a:pt x="320" y="191"/>
                  <a:pt x="303" y="203"/>
                </a:cubicBezTo>
                <a:cubicBezTo>
                  <a:pt x="300" y="199"/>
                  <a:pt x="296" y="196"/>
                  <a:pt x="293" y="192"/>
                </a:cubicBezTo>
                <a:cubicBezTo>
                  <a:pt x="283" y="182"/>
                  <a:pt x="272" y="172"/>
                  <a:pt x="261" y="161"/>
                </a:cubicBezTo>
                <a:cubicBezTo>
                  <a:pt x="250" y="150"/>
                  <a:pt x="239" y="139"/>
                  <a:pt x="226" y="126"/>
                </a:cubicBezTo>
                <a:cubicBezTo>
                  <a:pt x="215" y="116"/>
                  <a:pt x="198" y="116"/>
                  <a:pt x="186" y="126"/>
                </a:cubicBezTo>
                <a:cubicBezTo>
                  <a:pt x="175" y="135"/>
                  <a:pt x="172" y="153"/>
                  <a:pt x="180" y="165"/>
                </a:cubicBezTo>
                <a:cubicBezTo>
                  <a:pt x="190" y="179"/>
                  <a:pt x="199" y="193"/>
                  <a:pt x="208" y="206"/>
                </a:cubicBezTo>
                <a:cubicBezTo>
                  <a:pt x="217" y="218"/>
                  <a:pt x="225" y="230"/>
                  <a:pt x="233" y="242"/>
                </a:cubicBezTo>
                <a:cubicBezTo>
                  <a:pt x="236" y="246"/>
                  <a:pt x="239" y="250"/>
                  <a:pt x="242" y="255"/>
                </a:cubicBezTo>
                <a:cubicBezTo>
                  <a:pt x="228" y="269"/>
                  <a:pt x="215" y="285"/>
                  <a:pt x="203" y="301"/>
                </a:cubicBezTo>
                <a:cubicBezTo>
                  <a:pt x="198" y="299"/>
                  <a:pt x="194" y="297"/>
                  <a:pt x="189" y="295"/>
                </a:cubicBezTo>
                <a:cubicBezTo>
                  <a:pt x="176" y="289"/>
                  <a:pt x="163" y="283"/>
                  <a:pt x="149" y="276"/>
                </a:cubicBezTo>
                <a:cubicBezTo>
                  <a:pt x="135" y="270"/>
                  <a:pt x="120" y="263"/>
                  <a:pt x="104" y="256"/>
                </a:cubicBezTo>
                <a:cubicBezTo>
                  <a:pt x="90" y="250"/>
                  <a:pt x="74" y="256"/>
                  <a:pt x="66" y="269"/>
                </a:cubicBezTo>
                <a:cubicBezTo>
                  <a:pt x="59" y="282"/>
                  <a:pt x="62" y="299"/>
                  <a:pt x="74" y="308"/>
                </a:cubicBezTo>
                <a:cubicBezTo>
                  <a:pt x="88" y="318"/>
                  <a:pt x="101" y="328"/>
                  <a:pt x="114" y="337"/>
                </a:cubicBezTo>
                <a:cubicBezTo>
                  <a:pt x="127" y="346"/>
                  <a:pt x="139" y="354"/>
                  <a:pt x="150" y="362"/>
                </a:cubicBezTo>
                <a:cubicBezTo>
                  <a:pt x="154" y="365"/>
                  <a:pt x="158" y="368"/>
                  <a:pt x="162" y="371"/>
                </a:cubicBezTo>
                <a:cubicBezTo>
                  <a:pt x="154" y="389"/>
                  <a:pt x="147" y="409"/>
                  <a:pt x="142" y="428"/>
                </a:cubicBezTo>
                <a:cubicBezTo>
                  <a:pt x="137" y="428"/>
                  <a:pt x="132" y="428"/>
                  <a:pt x="126" y="427"/>
                </a:cubicBezTo>
                <a:cubicBezTo>
                  <a:pt x="112" y="426"/>
                  <a:pt x="98" y="425"/>
                  <a:pt x="82" y="424"/>
                </a:cubicBezTo>
                <a:cubicBezTo>
                  <a:pt x="67" y="422"/>
                  <a:pt x="51" y="421"/>
                  <a:pt x="33" y="420"/>
                </a:cubicBezTo>
                <a:cubicBezTo>
                  <a:pt x="18" y="418"/>
                  <a:pt x="5" y="430"/>
                  <a:pt x="3" y="445"/>
                </a:cubicBezTo>
                <a:cubicBezTo>
                  <a:pt x="0" y="460"/>
                  <a:pt x="8" y="475"/>
                  <a:pt x="23" y="479"/>
                </a:cubicBezTo>
                <a:cubicBezTo>
                  <a:pt x="40" y="484"/>
                  <a:pt x="55" y="488"/>
                  <a:pt x="70" y="492"/>
                </a:cubicBezTo>
                <a:cubicBezTo>
                  <a:pt x="85" y="496"/>
                  <a:pt x="99" y="500"/>
                  <a:pt x="113" y="504"/>
                </a:cubicBezTo>
                <a:cubicBezTo>
                  <a:pt x="118" y="505"/>
                  <a:pt x="123" y="506"/>
                  <a:pt x="128" y="508"/>
                </a:cubicBezTo>
                <a:cubicBezTo>
                  <a:pt x="127" y="518"/>
                  <a:pt x="126" y="528"/>
                  <a:pt x="126" y="538"/>
                </a:cubicBezTo>
                <a:cubicBezTo>
                  <a:pt x="126" y="549"/>
                  <a:pt x="127" y="559"/>
                  <a:pt x="128" y="569"/>
                </a:cubicBezTo>
                <a:cubicBezTo>
                  <a:pt x="123" y="570"/>
                  <a:pt x="118" y="571"/>
                  <a:pt x="113" y="573"/>
                </a:cubicBezTo>
                <a:cubicBezTo>
                  <a:pt x="99" y="577"/>
                  <a:pt x="85" y="580"/>
                  <a:pt x="70" y="585"/>
                </a:cubicBezTo>
                <a:cubicBezTo>
                  <a:pt x="55" y="589"/>
                  <a:pt x="40" y="593"/>
                  <a:pt x="23" y="598"/>
                </a:cubicBezTo>
                <a:cubicBezTo>
                  <a:pt x="8" y="602"/>
                  <a:pt x="0" y="617"/>
                  <a:pt x="3" y="632"/>
                </a:cubicBezTo>
                <a:cubicBezTo>
                  <a:pt x="5" y="647"/>
                  <a:pt x="18" y="658"/>
                  <a:pt x="33" y="657"/>
                </a:cubicBezTo>
                <a:cubicBezTo>
                  <a:pt x="51" y="656"/>
                  <a:pt x="67" y="654"/>
                  <a:pt x="82" y="653"/>
                </a:cubicBezTo>
                <a:cubicBezTo>
                  <a:pt x="98" y="652"/>
                  <a:pt x="112" y="651"/>
                  <a:pt x="126" y="649"/>
                </a:cubicBezTo>
                <a:cubicBezTo>
                  <a:pt x="132" y="649"/>
                  <a:pt x="137" y="649"/>
                  <a:pt x="142" y="648"/>
                </a:cubicBezTo>
                <a:cubicBezTo>
                  <a:pt x="147" y="668"/>
                  <a:pt x="154" y="687"/>
                  <a:pt x="162" y="705"/>
                </a:cubicBezTo>
                <a:cubicBezTo>
                  <a:pt x="158" y="708"/>
                  <a:pt x="154" y="711"/>
                  <a:pt x="150" y="714"/>
                </a:cubicBezTo>
                <a:cubicBezTo>
                  <a:pt x="139" y="722"/>
                  <a:pt x="127" y="731"/>
                  <a:pt x="114" y="740"/>
                </a:cubicBezTo>
                <a:cubicBezTo>
                  <a:pt x="101" y="749"/>
                  <a:pt x="88" y="758"/>
                  <a:pt x="74" y="768"/>
                </a:cubicBezTo>
                <a:cubicBezTo>
                  <a:pt x="62" y="777"/>
                  <a:pt x="59" y="794"/>
                  <a:pt x="66" y="808"/>
                </a:cubicBezTo>
                <a:cubicBezTo>
                  <a:pt x="74" y="821"/>
                  <a:pt x="90" y="827"/>
                  <a:pt x="104" y="821"/>
                </a:cubicBezTo>
                <a:cubicBezTo>
                  <a:pt x="120" y="813"/>
                  <a:pt x="135" y="807"/>
                  <a:pt x="149" y="800"/>
                </a:cubicBezTo>
                <a:cubicBezTo>
                  <a:pt x="163" y="794"/>
                  <a:pt x="176" y="788"/>
                  <a:pt x="189" y="782"/>
                </a:cubicBezTo>
                <a:cubicBezTo>
                  <a:pt x="194" y="780"/>
                  <a:pt x="198" y="777"/>
                  <a:pt x="203" y="775"/>
                </a:cubicBezTo>
                <a:cubicBezTo>
                  <a:pt x="215" y="792"/>
                  <a:pt x="228" y="807"/>
                  <a:pt x="242" y="822"/>
                </a:cubicBezTo>
                <a:cubicBezTo>
                  <a:pt x="239" y="826"/>
                  <a:pt x="236" y="830"/>
                  <a:pt x="233" y="835"/>
                </a:cubicBezTo>
                <a:cubicBezTo>
                  <a:pt x="225" y="846"/>
                  <a:pt x="217" y="858"/>
                  <a:pt x="208" y="871"/>
                </a:cubicBezTo>
                <a:cubicBezTo>
                  <a:pt x="199" y="884"/>
                  <a:pt x="190" y="897"/>
                  <a:pt x="180" y="911"/>
                </a:cubicBezTo>
                <a:cubicBezTo>
                  <a:pt x="172" y="924"/>
                  <a:pt x="175" y="941"/>
                  <a:pt x="186" y="951"/>
                </a:cubicBezTo>
                <a:cubicBezTo>
                  <a:pt x="198" y="961"/>
                  <a:pt x="215" y="961"/>
                  <a:pt x="226" y="950"/>
                </a:cubicBezTo>
                <a:cubicBezTo>
                  <a:pt x="239" y="938"/>
                  <a:pt x="250" y="927"/>
                  <a:pt x="261" y="916"/>
                </a:cubicBezTo>
                <a:cubicBezTo>
                  <a:pt x="272" y="905"/>
                  <a:pt x="283" y="894"/>
                  <a:pt x="293" y="885"/>
                </a:cubicBezTo>
                <a:cubicBezTo>
                  <a:pt x="296" y="881"/>
                  <a:pt x="300" y="877"/>
                  <a:pt x="303" y="874"/>
                </a:cubicBezTo>
                <a:cubicBezTo>
                  <a:pt x="320" y="885"/>
                  <a:pt x="338" y="896"/>
                  <a:pt x="356" y="905"/>
                </a:cubicBezTo>
                <a:cubicBezTo>
                  <a:pt x="355" y="909"/>
                  <a:pt x="354" y="914"/>
                  <a:pt x="352" y="919"/>
                </a:cubicBezTo>
                <a:cubicBezTo>
                  <a:pt x="349" y="933"/>
                  <a:pt x="345" y="947"/>
                  <a:pt x="341" y="962"/>
                </a:cubicBezTo>
                <a:cubicBezTo>
                  <a:pt x="337" y="977"/>
                  <a:pt x="333" y="993"/>
                  <a:pt x="329" y="1010"/>
                </a:cubicBezTo>
                <a:cubicBezTo>
                  <a:pt x="325" y="1024"/>
                  <a:pt x="334" y="1039"/>
                  <a:pt x="348" y="1044"/>
                </a:cubicBezTo>
                <a:cubicBezTo>
                  <a:pt x="362" y="1050"/>
                  <a:pt x="379" y="1044"/>
                  <a:pt x="385" y="1030"/>
                </a:cubicBezTo>
                <a:cubicBezTo>
                  <a:pt x="393" y="1014"/>
                  <a:pt x="400" y="1000"/>
                  <a:pt x="406" y="986"/>
                </a:cubicBezTo>
                <a:cubicBezTo>
                  <a:pt x="413" y="972"/>
                  <a:pt x="419" y="958"/>
                  <a:pt x="425" y="946"/>
                </a:cubicBezTo>
                <a:cubicBezTo>
                  <a:pt x="428" y="941"/>
                  <a:pt x="430" y="937"/>
                  <a:pt x="432" y="932"/>
                </a:cubicBezTo>
                <a:cubicBezTo>
                  <a:pt x="451" y="937"/>
                  <a:pt x="471" y="941"/>
                  <a:pt x="492" y="943"/>
                </a:cubicBezTo>
                <a:cubicBezTo>
                  <a:pt x="492" y="948"/>
                  <a:pt x="493" y="953"/>
                  <a:pt x="493" y="958"/>
                </a:cubicBezTo>
                <a:cubicBezTo>
                  <a:pt x="494" y="972"/>
                  <a:pt x="496" y="986"/>
                  <a:pt x="497" y="1002"/>
                </a:cubicBezTo>
                <a:cubicBezTo>
                  <a:pt x="499" y="1017"/>
                  <a:pt x="500" y="1033"/>
                  <a:pt x="502" y="1051"/>
                </a:cubicBezTo>
                <a:cubicBezTo>
                  <a:pt x="503" y="1066"/>
                  <a:pt x="517" y="1077"/>
                  <a:pt x="532" y="1077"/>
                </a:cubicBezTo>
                <a:cubicBezTo>
                  <a:pt x="547" y="1077"/>
                  <a:pt x="561" y="1066"/>
                  <a:pt x="562" y="1051"/>
                </a:cubicBezTo>
                <a:cubicBezTo>
                  <a:pt x="564" y="1033"/>
                  <a:pt x="565" y="1017"/>
                  <a:pt x="567" y="1002"/>
                </a:cubicBezTo>
                <a:cubicBezTo>
                  <a:pt x="568" y="986"/>
                  <a:pt x="570" y="972"/>
                  <a:pt x="571" y="958"/>
                </a:cubicBezTo>
                <a:cubicBezTo>
                  <a:pt x="571" y="953"/>
                  <a:pt x="572" y="948"/>
                  <a:pt x="572" y="943"/>
                </a:cubicBezTo>
                <a:cubicBezTo>
                  <a:pt x="593" y="941"/>
                  <a:pt x="613" y="937"/>
                  <a:pt x="632" y="932"/>
                </a:cubicBezTo>
                <a:cubicBezTo>
                  <a:pt x="634" y="937"/>
                  <a:pt x="637" y="941"/>
                  <a:pt x="639" y="946"/>
                </a:cubicBezTo>
                <a:cubicBezTo>
                  <a:pt x="645" y="958"/>
                  <a:pt x="651" y="972"/>
                  <a:pt x="658" y="986"/>
                </a:cubicBezTo>
                <a:cubicBezTo>
                  <a:pt x="664" y="1000"/>
                  <a:pt x="671" y="1014"/>
                  <a:pt x="679" y="1030"/>
                </a:cubicBezTo>
                <a:cubicBezTo>
                  <a:pt x="685" y="1044"/>
                  <a:pt x="702" y="1050"/>
                  <a:pt x="716" y="1044"/>
                </a:cubicBezTo>
                <a:cubicBezTo>
                  <a:pt x="730" y="1039"/>
                  <a:pt x="739" y="1024"/>
                  <a:pt x="735" y="1010"/>
                </a:cubicBezTo>
                <a:cubicBezTo>
                  <a:pt x="731" y="993"/>
                  <a:pt x="727" y="977"/>
                  <a:pt x="723" y="962"/>
                </a:cubicBezTo>
                <a:cubicBezTo>
                  <a:pt x="719" y="947"/>
                  <a:pt x="715" y="933"/>
                  <a:pt x="712" y="919"/>
                </a:cubicBezTo>
                <a:cubicBezTo>
                  <a:pt x="710" y="914"/>
                  <a:pt x="709" y="909"/>
                  <a:pt x="708" y="905"/>
                </a:cubicBezTo>
                <a:cubicBezTo>
                  <a:pt x="726" y="896"/>
                  <a:pt x="744" y="885"/>
                  <a:pt x="761" y="874"/>
                </a:cubicBezTo>
                <a:cubicBezTo>
                  <a:pt x="764" y="877"/>
                  <a:pt x="768" y="881"/>
                  <a:pt x="771" y="885"/>
                </a:cubicBezTo>
                <a:cubicBezTo>
                  <a:pt x="781" y="894"/>
                  <a:pt x="792" y="905"/>
                  <a:pt x="803" y="916"/>
                </a:cubicBezTo>
                <a:cubicBezTo>
                  <a:pt x="814" y="927"/>
                  <a:pt x="825" y="938"/>
                  <a:pt x="838" y="950"/>
                </a:cubicBezTo>
                <a:cubicBezTo>
                  <a:pt x="849" y="961"/>
                  <a:pt x="866" y="961"/>
                  <a:pt x="878" y="951"/>
                </a:cubicBezTo>
                <a:cubicBezTo>
                  <a:pt x="889" y="941"/>
                  <a:pt x="893" y="924"/>
                  <a:pt x="884" y="911"/>
                </a:cubicBezTo>
                <a:cubicBezTo>
                  <a:pt x="874" y="897"/>
                  <a:pt x="865" y="884"/>
                  <a:pt x="856" y="871"/>
                </a:cubicBezTo>
                <a:cubicBezTo>
                  <a:pt x="847" y="858"/>
                  <a:pt x="839" y="846"/>
                  <a:pt x="831" y="835"/>
                </a:cubicBezTo>
                <a:cubicBezTo>
                  <a:pt x="828" y="830"/>
                  <a:pt x="825" y="826"/>
                  <a:pt x="822" y="822"/>
                </a:cubicBezTo>
                <a:cubicBezTo>
                  <a:pt x="836" y="807"/>
                  <a:pt x="849" y="792"/>
                  <a:pt x="861" y="775"/>
                </a:cubicBezTo>
                <a:cubicBezTo>
                  <a:pt x="866" y="777"/>
                  <a:pt x="870" y="780"/>
                  <a:pt x="875" y="782"/>
                </a:cubicBezTo>
                <a:cubicBezTo>
                  <a:pt x="888" y="788"/>
                  <a:pt x="901" y="794"/>
                  <a:pt x="915" y="800"/>
                </a:cubicBezTo>
                <a:cubicBezTo>
                  <a:pt x="929" y="807"/>
                  <a:pt x="944" y="813"/>
                  <a:pt x="960" y="821"/>
                </a:cubicBezTo>
                <a:cubicBezTo>
                  <a:pt x="974" y="827"/>
                  <a:pt x="990" y="821"/>
                  <a:pt x="998" y="808"/>
                </a:cubicBezTo>
                <a:cubicBezTo>
                  <a:pt x="1005" y="794"/>
                  <a:pt x="1002" y="777"/>
                  <a:pt x="990" y="768"/>
                </a:cubicBezTo>
                <a:cubicBezTo>
                  <a:pt x="976" y="758"/>
                  <a:pt x="963" y="749"/>
                  <a:pt x="950" y="740"/>
                </a:cubicBezTo>
                <a:cubicBezTo>
                  <a:pt x="937" y="731"/>
                  <a:pt x="926" y="722"/>
                  <a:pt x="914" y="714"/>
                </a:cubicBezTo>
                <a:cubicBezTo>
                  <a:pt x="910" y="711"/>
                  <a:pt x="906" y="708"/>
                  <a:pt x="902" y="705"/>
                </a:cubicBezTo>
                <a:cubicBezTo>
                  <a:pt x="910" y="687"/>
                  <a:pt x="917" y="668"/>
                  <a:pt x="923" y="648"/>
                </a:cubicBezTo>
                <a:cubicBezTo>
                  <a:pt x="928" y="649"/>
                  <a:pt x="932" y="649"/>
                  <a:pt x="938" y="649"/>
                </a:cubicBezTo>
                <a:cubicBezTo>
                  <a:pt x="952" y="651"/>
                  <a:pt x="966" y="652"/>
                  <a:pt x="982" y="653"/>
                </a:cubicBezTo>
                <a:cubicBezTo>
                  <a:pt x="997" y="654"/>
                  <a:pt x="1013" y="656"/>
                  <a:pt x="1031" y="657"/>
                </a:cubicBezTo>
                <a:cubicBezTo>
                  <a:pt x="1046" y="658"/>
                  <a:pt x="1059" y="647"/>
                  <a:pt x="1061" y="632"/>
                </a:cubicBezTo>
                <a:cubicBezTo>
                  <a:pt x="1064" y="617"/>
                  <a:pt x="1056" y="602"/>
                  <a:pt x="1041" y="598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0" name="Freeform33"/>
          <p:cNvSpPr/>
          <p:nvPr/>
        </p:nvSpPr>
        <p:spPr bwMode="auto">
          <a:xfrm>
            <a:off x="6879789" y="4117576"/>
            <a:ext cx="145939" cy="147521"/>
          </a:xfrm>
          <a:custGeom>
            <a:avLst/>
            <a:gdLst>
              <a:gd name="T0" fmla="*/ 951 w 1064"/>
              <a:gd name="T1" fmla="*/ 573 h 1077"/>
              <a:gd name="T2" fmla="*/ 936 w 1064"/>
              <a:gd name="T3" fmla="*/ 508 h 1077"/>
              <a:gd name="T4" fmla="*/ 1041 w 1064"/>
              <a:gd name="T5" fmla="*/ 479 h 1077"/>
              <a:gd name="T6" fmla="*/ 982 w 1064"/>
              <a:gd name="T7" fmla="*/ 424 h 1077"/>
              <a:gd name="T8" fmla="*/ 902 w 1064"/>
              <a:gd name="T9" fmla="*/ 371 h 1077"/>
              <a:gd name="T10" fmla="*/ 990 w 1064"/>
              <a:gd name="T11" fmla="*/ 308 h 1077"/>
              <a:gd name="T12" fmla="*/ 915 w 1064"/>
              <a:gd name="T13" fmla="*/ 276 h 1077"/>
              <a:gd name="T14" fmla="*/ 822 w 1064"/>
              <a:gd name="T15" fmla="*/ 255 h 1077"/>
              <a:gd name="T16" fmla="*/ 884 w 1064"/>
              <a:gd name="T17" fmla="*/ 165 h 1077"/>
              <a:gd name="T18" fmla="*/ 803 w 1064"/>
              <a:gd name="T19" fmla="*/ 161 h 1077"/>
              <a:gd name="T20" fmla="*/ 708 w 1064"/>
              <a:gd name="T21" fmla="*/ 172 h 1077"/>
              <a:gd name="T22" fmla="*/ 735 w 1064"/>
              <a:gd name="T23" fmla="*/ 67 h 1077"/>
              <a:gd name="T24" fmla="*/ 658 w 1064"/>
              <a:gd name="T25" fmla="*/ 91 h 1077"/>
              <a:gd name="T26" fmla="*/ 572 w 1064"/>
              <a:gd name="T27" fmla="*/ 134 h 1077"/>
              <a:gd name="T28" fmla="*/ 562 w 1064"/>
              <a:gd name="T29" fmla="*/ 26 h 1077"/>
              <a:gd name="T30" fmla="*/ 497 w 1064"/>
              <a:gd name="T31" fmla="*/ 75 h 1077"/>
              <a:gd name="T32" fmla="*/ 432 w 1064"/>
              <a:gd name="T33" fmla="*/ 144 h 1077"/>
              <a:gd name="T34" fmla="*/ 385 w 1064"/>
              <a:gd name="T35" fmla="*/ 46 h 1077"/>
              <a:gd name="T36" fmla="*/ 341 w 1064"/>
              <a:gd name="T37" fmla="*/ 115 h 1077"/>
              <a:gd name="T38" fmla="*/ 303 w 1064"/>
              <a:gd name="T39" fmla="*/ 203 h 1077"/>
              <a:gd name="T40" fmla="*/ 226 w 1064"/>
              <a:gd name="T41" fmla="*/ 126 h 1077"/>
              <a:gd name="T42" fmla="*/ 208 w 1064"/>
              <a:gd name="T43" fmla="*/ 206 h 1077"/>
              <a:gd name="T44" fmla="*/ 203 w 1064"/>
              <a:gd name="T45" fmla="*/ 301 h 1077"/>
              <a:gd name="T46" fmla="*/ 104 w 1064"/>
              <a:gd name="T47" fmla="*/ 256 h 1077"/>
              <a:gd name="T48" fmla="*/ 114 w 1064"/>
              <a:gd name="T49" fmla="*/ 337 h 1077"/>
              <a:gd name="T50" fmla="*/ 142 w 1064"/>
              <a:gd name="T51" fmla="*/ 428 h 1077"/>
              <a:gd name="T52" fmla="*/ 33 w 1064"/>
              <a:gd name="T53" fmla="*/ 420 h 1077"/>
              <a:gd name="T54" fmla="*/ 70 w 1064"/>
              <a:gd name="T55" fmla="*/ 492 h 1077"/>
              <a:gd name="T56" fmla="*/ 126 w 1064"/>
              <a:gd name="T57" fmla="*/ 538 h 1077"/>
              <a:gd name="T58" fmla="*/ 70 w 1064"/>
              <a:gd name="T59" fmla="*/ 585 h 1077"/>
              <a:gd name="T60" fmla="*/ 33 w 1064"/>
              <a:gd name="T61" fmla="*/ 657 h 1077"/>
              <a:gd name="T62" fmla="*/ 142 w 1064"/>
              <a:gd name="T63" fmla="*/ 648 h 1077"/>
              <a:gd name="T64" fmla="*/ 114 w 1064"/>
              <a:gd name="T65" fmla="*/ 740 h 1077"/>
              <a:gd name="T66" fmla="*/ 104 w 1064"/>
              <a:gd name="T67" fmla="*/ 821 h 1077"/>
              <a:gd name="T68" fmla="*/ 203 w 1064"/>
              <a:gd name="T69" fmla="*/ 775 h 1077"/>
              <a:gd name="T70" fmla="*/ 208 w 1064"/>
              <a:gd name="T71" fmla="*/ 871 h 1077"/>
              <a:gd name="T72" fmla="*/ 226 w 1064"/>
              <a:gd name="T73" fmla="*/ 950 h 1077"/>
              <a:gd name="T74" fmla="*/ 303 w 1064"/>
              <a:gd name="T75" fmla="*/ 874 h 1077"/>
              <a:gd name="T76" fmla="*/ 341 w 1064"/>
              <a:gd name="T77" fmla="*/ 962 h 1077"/>
              <a:gd name="T78" fmla="*/ 385 w 1064"/>
              <a:gd name="T79" fmla="*/ 1030 h 1077"/>
              <a:gd name="T80" fmla="*/ 432 w 1064"/>
              <a:gd name="T81" fmla="*/ 932 h 1077"/>
              <a:gd name="T82" fmla="*/ 497 w 1064"/>
              <a:gd name="T83" fmla="*/ 1002 h 1077"/>
              <a:gd name="T84" fmla="*/ 562 w 1064"/>
              <a:gd name="T85" fmla="*/ 1051 h 1077"/>
              <a:gd name="T86" fmla="*/ 572 w 1064"/>
              <a:gd name="T87" fmla="*/ 943 h 1077"/>
              <a:gd name="T88" fmla="*/ 658 w 1064"/>
              <a:gd name="T89" fmla="*/ 986 h 1077"/>
              <a:gd name="T90" fmla="*/ 735 w 1064"/>
              <a:gd name="T91" fmla="*/ 1010 h 1077"/>
              <a:gd name="T92" fmla="*/ 708 w 1064"/>
              <a:gd name="T93" fmla="*/ 905 h 1077"/>
              <a:gd name="T94" fmla="*/ 803 w 1064"/>
              <a:gd name="T95" fmla="*/ 916 h 1077"/>
              <a:gd name="T96" fmla="*/ 884 w 1064"/>
              <a:gd name="T97" fmla="*/ 911 h 1077"/>
              <a:gd name="T98" fmla="*/ 822 w 1064"/>
              <a:gd name="T99" fmla="*/ 822 h 1077"/>
              <a:gd name="T100" fmla="*/ 915 w 1064"/>
              <a:gd name="T101" fmla="*/ 800 h 1077"/>
              <a:gd name="T102" fmla="*/ 990 w 1064"/>
              <a:gd name="T103" fmla="*/ 768 h 1077"/>
              <a:gd name="T104" fmla="*/ 902 w 1064"/>
              <a:gd name="T105" fmla="*/ 705 h 1077"/>
              <a:gd name="T106" fmla="*/ 982 w 1064"/>
              <a:gd name="T107" fmla="*/ 653 h 1077"/>
              <a:gd name="T108" fmla="*/ 1041 w 1064"/>
              <a:gd name="T109" fmla="*/ 598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64" h="1077">
                <a:moveTo>
                  <a:pt x="1041" y="598"/>
                </a:moveTo>
                <a:cubicBezTo>
                  <a:pt x="1024" y="593"/>
                  <a:pt x="1009" y="589"/>
                  <a:pt x="994" y="585"/>
                </a:cubicBezTo>
                <a:cubicBezTo>
                  <a:pt x="979" y="580"/>
                  <a:pt x="965" y="577"/>
                  <a:pt x="951" y="573"/>
                </a:cubicBezTo>
                <a:cubicBezTo>
                  <a:pt x="946" y="571"/>
                  <a:pt x="941" y="570"/>
                  <a:pt x="936" y="569"/>
                </a:cubicBezTo>
                <a:cubicBezTo>
                  <a:pt x="937" y="559"/>
                  <a:pt x="938" y="549"/>
                  <a:pt x="938" y="538"/>
                </a:cubicBezTo>
                <a:cubicBezTo>
                  <a:pt x="938" y="528"/>
                  <a:pt x="937" y="518"/>
                  <a:pt x="936" y="508"/>
                </a:cubicBezTo>
                <a:cubicBezTo>
                  <a:pt x="941" y="506"/>
                  <a:pt x="946" y="505"/>
                  <a:pt x="951" y="504"/>
                </a:cubicBezTo>
                <a:cubicBezTo>
                  <a:pt x="965" y="500"/>
                  <a:pt x="979" y="496"/>
                  <a:pt x="994" y="492"/>
                </a:cubicBezTo>
                <a:cubicBezTo>
                  <a:pt x="1009" y="488"/>
                  <a:pt x="1024" y="484"/>
                  <a:pt x="1041" y="479"/>
                </a:cubicBezTo>
                <a:cubicBezTo>
                  <a:pt x="1056" y="475"/>
                  <a:pt x="1064" y="460"/>
                  <a:pt x="1061" y="445"/>
                </a:cubicBezTo>
                <a:cubicBezTo>
                  <a:pt x="1059" y="430"/>
                  <a:pt x="1046" y="418"/>
                  <a:pt x="1031" y="420"/>
                </a:cubicBezTo>
                <a:cubicBezTo>
                  <a:pt x="1013" y="421"/>
                  <a:pt x="997" y="422"/>
                  <a:pt x="982" y="424"/>
                </a:cubicBezTo>
                <a:cubicBezTo>
                  <a:pt x="966" y="425"/>
                  <a:pt x="952" y="426"/>
                  <a:pt x="938" y="427"/>
                </a:cubicBezTo>
                <a:cubicBezTo>
                  <a:pt x="932" y="428"/>
                  <a:pt x="928" y="428"/>
                  <a:pt x="923" y="428"/>
                </a:cubicBezTo>
                <a:cubicBezTo>
                  <a:pt x="917" y="409"/>
                  <a:pt x="910" y="389"/>
                  <a:pt x="902" y="371"/>
                </a:cubicBezTo>
                <a:cubicBezTo>
                  <a:pt x="906" y="368"/>
                  <a:pt x="910" y="365"/>
                  <a:pt x="914" y="362"/>
                </a:cubicBezTo>
                <a:cubicBezTo>
                  <a:pt x="926" y="354"/>
                  <a:pt x="937" y="346"/>
                  <a:pt x="950" y="337"/>
                </a:cubicBezTo>
                <a:cubicBezTo>
                  <a:pt x="963" y="328"/>
                  <a:pt x="976" y="318"/>
                  <a:pt x="990" y="308"/>
                </a:cubicBezTo>
                <a:cubicBezTo>
                  <a:pt x="1002" y="299"/>
                  <a:pt x="1005" y="282"/>
                  <a:pt x="998" y="269"/>
                </a:cubicBezTo>
                <a:cubicBezTo>
                  <a:pt x="990" y="256"/>
                  <a:pt x="974" y="250"/>
                  <a:pt x="960" y="256"/>
                </a:cubicBezTo>
                <a:cubicBezTo>
                  <a:pt x="944" y="263"/>
                  <a:pt x="929" y="270"/>
                  <a:pt x="915" y="276"/>
                </a:cubicBezTo>
                <a:cubicBezTo>
                  <a:pt x="901" y="283"/>
                  <a:pt x="888" y="289"/>
                  <a:pt x="875" y="295"/>
                </a:cubicBezTo>
                <a:cubicBezTo>
                  <a:pt x="870" y="297"/>
                  <a:pt x="866" y="299"/>
                  <a:pt x="861" y="301"/>
                </a:cubicBezTo>
                <a:cubicBezTo>
                  <a:pt x="850" y="285"/>
                  <a:pt x="836" y="269"/>
                  <a:pt x="822" y="255"/>
                </a:cubicBezTo>
                <a:cubicBezTo>
                  <a:pt x="825" y="250"/>
                  <a:pt x="828" y="246"/>
                  <a:pt x="831" y="242"/>
                </a:cubicBezTo>
                <a:cubicBezTo>
                  <a:pt x="839" y="230"/>
                  <a:pt x="847" y="218"/>
                  <a:pt x="856" y="206"/>
                </a:cubicBezTo>
                <a:cubicBezTo>
                  <a:pt x="865" y="193"/>
                  <a:pt x="874" y="179"/>
                  <a:pt x="884" y="165"/>
                </a:cubicBezTo>
                <a:cubicBezTo>
                  <a:pt x="893" y="153"/>
                  <a:pt x="889" y="135"/>
                  <a:pt x="878" y="126"/>
                </a:cubicBezTo>
                <a:cubicBezTo>
                  <a:pt x="866" y="116"/>
                  <a:pt x="849" y="116"/>
                  <a:pt x="838" y="126"/>
                </a:cubicBezTo>
                <a:cubicBezTo>
                  <a:pt x="825" y="139"/>
                  <a:pt x="814" y="150"/>
                  <a:pt x="803" y="161"/>
                </a:cubicBezTo>
                <a:cubicBezTo>
                  <a:pt x="792" y="172"/>
                  <a:pt x="781" y="182"/>
                  <a:pt x="771" y="192"/>
                </a:cubicBezTo>
                <a:cubicBezTo>
                  <a:pt x="768" y="196"/>
                  <a:pt x="764" y="199"/>
                  <a:pt x="761" y="203"/>
                </a:cubicBezTo>
                <a:cubicBezTo>
                  <a:pt x="744" y="191"/>
                  <a:pt x="726" y="181"/>
                  <a:pt x="708" y="172"/>
                </a:cubicBezTo>
                <a:cubicBezTo>
                  <a:pt x="709" y="167"/>
                  <a:pt x="710" y="162"/>
                  <a:pt x="712" y="157"/>
                </a:cubicBezTo>
                <a:cubicBezTo>
                  <a:pt x="715" y="144"/>
                  <a:pt x="719" y="130"/>
                  <a:pt x="723" y="115"/>
                </a:cubicBezTo>
                <a:cubicBezTo>
                  <a:pt x="727" y="100"/>
                  <a:pt x="731" y="84"/>
                  <a:pt x="735" y="67"/>
                </a:cubicBezTo>
                <a:cubicBezTo>
                  <a:pt x="739" y="52"/>
                  <a:pt x="730" y="37"/>
                  <a:pt x="716" y="32"/>
                </a:cubicBezTo>
                <a:cubicBezTo>
                  <a:pt x="702" y="27"/>
                  <a:pt x="685" y="33"/>
                  <a:pt x="679" y="46"/>
                </a:cubicBezTo>
                <a:cubicBezTo>
                  <a:pt x="671" y="62"/>
                  <a:pt x="664" y="77"/>
                  <a:pt x="658" y="91"/>
                </a:cubicBezTo>
                <a:cubicBezTo>
                  <a:pt x="651" y="105"/>
                  <a:pt x="645" y="118"/>
                  <a:pt x="639" y="131"/>
                </a:cubicBezTo>
                <a:cubicBezTo>
                  <a:pt x="637" y="135"/>
                  <a:pt x="634" y="140"/>
                  <a:pt x="632" y="144"/>
                </a:cubicBezTo>
                <a:cubicBezTo>
                  <a:pt x="613" y="139"/>
                  <a:pt x="593" y="136"/>
                  <a:pt x="572" y="134"/>
                </a:cubicBezTo>
                <a:cubicBezTo>
                  <a:pt x="572" y="129"/>
                  <a:pt x="571" y="124"/>
                  <a:pt x="571" y="119"/>
                </a:cubicBezTo>
                <a:cubicBezTo>
                  <a:pt x="570" y="105"/>
                  <a:pt x="568" y="90"/>
                  <a:pt x="567" y="75"/>
                </a:cubicBezTo>
                <a:cubicBezTo>
                  <a:pt x="565" y="59"/>
                  <a:pt x="564" y="43"/>
                  <a:pt x="562" y="26"/>
                </a:cubicBezTo>
                <a:cubicBezTo>
                  <a:pt x="561" y="11"/>
                  <a:pt x="547" y="0"/>
                  <a:pt x="532" y="0"/>
                </a:cubicBezTo>
                <a:cubicBezTo>
                  <a:pt x="517" y="0"/>
                  <a:pt x="503" y="11"/>
                  <a:pt x="502" y="26"/>
                </a:cubicBezTo>
                <a:cubicBezTo>
                  <a:pt x="500" y="43"/>
                  <a:pt x="499" y="59"/>
                  <a:pt x="497" y="75"/>
                </a:cubicBezTo>
                <a:cubicBezTo>
                  <a:pt x="496" y="90"/>
                  <a:pt x="494" y="105"/>
                  <a:pt x="493" y="119"/>
                </a:cubicBezTo>
                <a:cubicBezTo>
                  <a:pt x="493" y="124"/>
                  <a:pt x="492" y="129"/>
                  <a:pt x="492" y="134"/>
                </a:cubicBezTo>
                <a:cubicBezTo>
                  <a:pt x="471" y="136"/>
                  <a:pt x="451" y="139"/>
                  <a:pt x="432" y="144"/>
                </a:cubicBezTo>
                <a:cubicBezTo>
                  <a:pt x="430" y="140"/>
                  <a:pt x="428" y="135"/>
                  <a:pt x="425" y="131"/>
                </a:cubicBezTo>
                <a:cubicBezTo>
                  <a:pt x="419" y="118"/>
                  <a:pt x="413" y="105"/>
                  <a:pt x="406" y="91"/>
                </a:cubicBezTo>
                <a:cubicBezTo>
                  <a:pt x="400" y="77"/>
                  <a:pt x="393" y="62"/>
                  <a:pt x="385" y="46"/>
                </a:cubicBezTo>
                <a:cubicBezTo>
                  <a:pt x="379" y="33"/>
                  <a:pt x="362" y="27"/>
                  <a:pt x="348" y="32"/>
                </a:cubicBezTo>
                <a:cubicBezTo>
                  <a:pt x="334" y="37"/>
                  <a:pt x="325" y="52"/>
                  <a:pt x="329" y="67"/>
                </a:cubicBezTo>
                <a:cubicBezTo>
                  <a:pt x="333" y="84"/>
                  <a:pt x="337" y="100"/>
                  <a:pt x="341" y="115"/>
                </a:cubicBezTo>
                <a:cubicBezTo>
                  <a:pt x="345" y="130"/>
                  <a:pt x="349" y="144"/>
                  <a:pt x="352" y="157"/>
                </a:cubicBezTo>
                <a:cubicBezTo>
                  <a:pt x="354" y="162"/>
                  <a:pt x="355" y="167"/>
                  <a:pt x="356" y="172"/>
                </a:cubicBezTo>
                <a:cubicBezTo>
                  <a:pt x="338" y="181"/>
                  <a:pt x="320" y="191"/>
                  <a:pt x="303" y="203"/>
                </a:cubicBezTo>
                <a:cubicBezTo>
                  <a:pt x="300" y="199"/>
                  <a:pt x="296" y="196"/>
                  <a:pt x="293" y="192"/>
                </a:cubicBezTo>
                <a:cubicBezTo>
                  <a:pt x="283" y="182"/>
                  <a:pt x="272" y="172"/>
                  <a:pt x="261" y="161"/>
                </a:cubicBezTo>
                <a:cubicBezTo>
                  <a:pt x="250" y="150"/>
                  <a:pt x="239" y="139"/>
                  <a:pt x="226" y="126"/>
                </a:cubicBezTo>
                <a:cubicBezTo>
                  <a:pt x="215" y="116"/>
                  <a:pt x="198" y="116"/>
                  <a:pt x="186" y="126"/>
                </a:cubicBezTo>
                <a:cubicBezTo>
                  <a:pt x="175" y="135"/>
                  <a:pt x="172" y="153"/>
                  <a:pt x="180" y="165"/>
                </a:cubicBezTo>
                <a:cubicBezTo>
                  <a:pt x="190" y="179"/>
                  <a:pt x="199" y="193"/>
                  <a:pt x="208" y="206"/>
                </a:cubicBezTo>
                <a:cubicBezTo>
                  <a:pt x="217" y="218"/>
                  <a:pt x="225" y="230"/>
                  <a:pt x="233" y="242"/>
                </a:cubicBezTo>
                <a:cubicBezTo>
                  <a:pt x="236" y="246"/>
                  <a:pt x="239" y="250"/>
                  <a:pt x="242" y="255"/>
                </a:cubicBezTo>
                <a:cubicBezTo>
                  <a:pt x="228" y="269"/>
                  <a:pt x="215" y="285"/>
                  <a:pt x="203" y="301"/>
                </a:cubicBezTo>
                <a:cubicBezTo>
                  <a:pt x="198" y="299"/>
                  <a:pt x="194" y="297"/>
                  <a:pt x="189" y="295"/>
                </a:cubicBezTo>
                <a:cubicBezTo>
                  <a:pt x="176" y="289"/>
                  <a:pt x="163" y="283"/>
                  <a:pt x="149" y="276"/>
                </a:cubicBezTo>
                <a:cubicBezTo>
                  <a:pt x="135" y="270"/>
                  <a:pt x="120" y="263"/>
                  <a:pt x="104" y="256"/>
                </a:cubicBezTo>
                <a:cubicBezTo>
                  <a:pt x="90" y="250"/>
                  <a:pt x="74" y="256"/>
                  <a:pt x="66" y="269"/>
                </a:cubicBezTo>
                <a:cubicBezTo>
                  <a:pt x="59" y="282"/>
                  <a:pt x="62" y="299"/>
                  <a:pt x="74" y="308"/>
                </a:cubicBezTo>
                <a:cubicBezTo>
                  <a:pt x="88" y="318"/>
                  <a:pt x="101" y="328"/>
                  <a:pt x="114" y="337"/>
                </a:cubicBezTo>
                <a:cubicBezTo>
                  <a:pt x="127" y="346"/>
                  <a:pt x="139" y="354"/>
                  <a:pt x="150" y="362"/>
                </a:cubicBezTo>
                <a:cubicBezTo>
                  <a:pt x="154" y="365"/>
                  <a:pt x="158" y="368"/>
                  <a:pt x="162" y="371"/>
                </a:cubicBezTo>
                <a:cubicBezTo>
                  <a:pt x="154" y="389"/>
                  <a:pt x="147" y="409"/>
                  <a:pt x="142" y="428"/>
                </a:cubicBezTo>
                <a:cubicBezTo>
                  <a:pt x="137" y="428"/>
                  <a:pt x="132" y="428"/>
                  <a:pt x="126" y="427"/>
                </a:cubicBezTo>
                <a:cubicBezTo>
                  <a:pt x="112" y="426"/>
                  <a:pt x="98" y="425"/>
                  <a:pt x="82" y="424"/>
                </a:cubicBezTo>
                <a:cubicBezTo>
                  <a:pt x="67" y="422"/>
                  <a:pt x="51" y="421"/>
                  <a:pt x="33" y="420"/>
                </a:cubicBezTo>
                <a:cubicBezTo>
                  <a:pt x="18" y="418"/>
                  <a:pt x="5" y="430"/>
                  <a:pt x="3" y="445"/>
                </a:cubicBezTo>
                <a:cubicBezTo>
                  <a:pt x="0" y="460"/>
                  <a:pt x="8" y="475"/>
                  <a:pt x="23" y="479"/>
                </a:cubicBezTo>
                <a:cubicBezTo>
                  <a:pt x="40" y="484"/>
                  <a:pt x="55" y="488"/>
                  <a:pt x="70" y="492"/>
                </a:cubicBezTo>
                <a:cubicBezTo>
                  <a:pt x="85" y="496"/>
                  <a:pt x="99" y="500"/>
                  <a:pt x="113" y="504"/>
                </a:cubicBezTo>
                <a:cubicBezTo>
                  <a:pt x="118" y="505"/>
                  <a:pt x="123" y="506"/>
                  <a:pt x="128" y="508"/>
                </a:cubicBezTo>
                <a:cubicBezTo>
                  <a:pt x="127" y="518"/>
                  <a:pt x="126" y="528"/>
                  <a:pt x="126" y="538"/>
                </a:cubicBezTo>
                <a:cubicBezTo>
                  <a:pt x="126" y="549"/>
                  <a:pt x="127" y="559"/>
                  <a:pt x="128" y="569"/>
                </a:cubicBezTo>
                <a:cubicBezTo>
                  <a:pt x="123" y="570"/>
                  <a:pt x="118" y="571"/>
                  <a:pt x="113" y="573"/>
                </a:cubicBezTo>
                <a:cubicBezTo>
                  <a:pt x="99" y="577"/>
                  <a:pt x="85" y="580"/>
                  <a:pt x="70" y="585"/>
                </a:cubicBezTo>
                <a:cubicBezTo>
                  <a:pt x="55" y="589"/>
                  <a:pt x="40" y="593"/>
                  <a:pt x="23" y="598"/>
                </a:cubicBezTo>
                <a:cubicBezTo>
                  <a:pt x="8" y="602"/>
                  <a:pt x="0" y="617"/>
                  <a:pt x="3" y="632"/>
                </a:cubicBezTo>
                <a:cubicBezTo>
                  <a:pt x="5" y="647"/>
                  <a:pt x="18" y="658"/>
                  <a:pt x="33" y="657"/>
                </a:cubicBezTo>
                <a:cubicBezTo>
                  <a:pt x="51" y="656"/>
                  <a:pt x="67" y="654"/>
                  <a:pt x="82" y="653"/>
                </a:cubicBezTo>
                <a:cubicBezTo>
                  <a:pt x="98" y="652"/>
                  <a:pt x="112" y="651"/>
                  <a:pt x="126" y="649"/>
                </a:cubicBezTo>
                <a:cubicBezTo>
                  <a:pt x="132" y="649"/>
                  <a:pt x="137" y="649"/>
                  <a:pt x="142" y="648"/>
                </a:cubicBezTo>
                <a:cubicBezTo>
                  <a:pt x="147" y="668"/>
                  <a:pt x="154" y="687"/>
                  <a:pt x="162" y="705"/>
                </a:cubicBezTo>
                <a:cubicBezTo>
                  <a:pt x="158" y="708"/>
                  <a:pt x="154" y="711"/>
                  <a:pt x="150" y="714"/>
                </a:cubicBezTo>
                <a:cubicBezTo>
                  <a:pt x="139" y="722"/>
                  <a:pt x="127" y="731"/>
                  <a:pt x="114" y="740"/>
                </a:cubicBezTo>
                <a:cubicBezTo>
                  <a:pt x="101" y="749"/>
                  <a:pt x="88" y="758"/>
                  <a:pt x="74" y="768"/>
                </a:cubicBezTo>
                <a:cubicBezTo>
                  <a:pt x="62" y="777"/>
                  <a:pt x="59" y="794"/>
                  <a:pt x="66" y="808"/>
                </a:cubicBezTo>
                <a:cubicBezTo>
                  <a:pt x="74" y="821"/>
                  <a:pt x="90" y="827"/>
                  <a:pt x="104" y="821"/>
                </a:cubicBezTo>
                <a:cubicBezTo>
                  <a:pt x="120" y="813"/>
                  <a:pt x="135" y="807"/>
                  <a:pt x="149" y="800"/>
                </a:cubicBezTo>
                <a:cubicBezTo>
                  <a:pt x="163" y="794"/>
                  <a:pt x="176" y="788"/>
                  <a:pt x="189" y="782"/>
                </a:cubicBezTo>
                <a:cubicBezTo>
                  <a:pt x="194" y="780"/>
                  <a:pt x="198" y="777"/>
                  <a:pt x="203" y="775"/>
                </a:cubicBezTo>
                <a:cubicBezTo>
                  <a:pt x="215" y="792"/>
                  <a:pt x="228" y="807"/>
                  <a:pt x="242" y="822"/>
                </a:cubicBezTo>
                <a:cubicBezTo>
                  <a:pt x="239" y="826"/>
                  <a:pt x="236" y="830"/>
                  <a:pt x="233" y="835"/>
                </a:cubicBezTo>
                <a:cubicBezTo>
                  <a:pt x="225" y="846"/>
                  <a:pt x="217" y="858"/>
                  <a:pt x="208" y="871"/>
                </a:cubicBezTo>
                <a:cubicBezTo>
                  <a:pt x="199" y="884"/>
                  <a:pt x="190" y="897"/>
                  <a:pt x="180" y="911"/>
                </a:cubicBezTo>
                <a:cubicBezTo>
                  <a:pt x="172" y="924"/>
                  <a:pt x="175" y="941"/>
                  <a:pt x="186" y="951"/>
                </a:cubicBezTo>
                <a:cubicBezTo>
                  <a:pt x="198" y="961"/>
                  <a:pt x="215" y="961"/>
                  <a:pt x="226" y="950"/>
                </a:cubicBezTo>
                <a:cubicBezTo>
                  <a:pt x="239" y="938"/>
                  <a:pt x="250" y="927"/>
                  <a:pt x="261" y="916"/>
                </a:cubicBezTo>
                <a:cubicBezTo>
                  <a:pt x="272" y="905"/>
                  <a:pt x="283" y="894"/>
                  <a:pt x="293" y="885"/>
                </a:cubicBezTo>
                <a:cubicBezTo>
                  <a:pt x="296" y="881"/>
                  <a:pt x="300" y="877"/>
                  <a:pt x="303" y="874"/>
                </a:cubicBezTo>
                <a:cubicBezTo>
                  <a:pt x="320" y="885"/>
                  <a:pt x="338" y="896"/>
                  <a:pt x="356" y="905"/>
                </a:cubicBezTo>
                <a:cubicBezTo>
                  <a:pt x="355" y="909"/>
                  <a:pt x="354" y="914"/>
                  <a:pt x="352" y="919"/>
                </a:cubicBezTo>
                <a:cubicBezTo>
                  <a:pt x="349" y="933"/>
                  <a:pt x="345" y="947"/>
                  <a:pt x="341" y="962"/>
                </a:cubicBezTo>
                <a:cubicBezTo>
                  <a:pt x="337" y="977"/>
                  <a:pt x="333" y="993"/>
                  <a:pt x="329" y="1010"/>
                </a:cubicBezTo>
                <a:cubicBezTo>
                  <a:pt x="325" y="1024"/>
                  <a:pt x="334" y="1039"/>
                  <a:pt x="348" y="1044"/>
                </a:cubicBezTo>
                <a:cubicBezTo>
                  <a:pt x="362" y="1050"/>
                  <a:pt x="379" y="1044"/>
                  <a:pt x="385" y="1030"/>
                </a:cubicBezTo>
                <a:cubicBezTo>
                  <a:pt x="393" y="1014"/>
                  <a:pt x="400" y="1000"/>
                  <a:pt x="406" y="986"/>
                </a:cubicBezTo>
                <a:cubicBezTo>
                  <a:pt x="413" y="972"/>
                  <a:pt x="419" y="958"/>
                  <a:pt x="425" y="946"/>
                </a:cubicBezTo>
                <a:cubicBezTo>
                  <a:pt x="428" y="941"/>
                  <a:pt x="430" y="937"/>
                  <a:pt x="432" y="932"/>
                </a:cubicBezTo>
                <a:cubicBezTo>
                  <a:pt x="451" y="937"/>
                  <a:pt x="471" y="941"/>
                  <a:pt x="492" y="943"/>
                </a:cubicBezTo>
                <a:cubicBezTo>
                  <a:pt x="492" y="948"/>
                  <a:pt x="493" y="953"/>
                  <a:pt x="493" y="958"/>
                </a:cubicBezTo>
                <a:cubicBezTo>
                  <a:pt x="494" y="972"/>
                  <a:pt x="496" y="986"/>
                  <a:pt x="497" y="1002"/>
                </a:cubicBezTo>
                <a:cubicBezTo>
                  <a:pt x="499" y="1017"/>
                  <a:pt x="500" y="1033"/>
                  <a:pt x="502" y="1051"/>
                </a:cubicBezTo>
                <a:cubicBezTo>
                  <a:pt x="503" y="1066"/>
                  <a:pt x="517" y="1077"/>
                  <a:pt x="532" y="1077"/>
                </a:cubicBezTo>
                <a:cubicBezTo>
                  <a:pt x="547" y="1077"/>
                  <a:pt x="561" y="1066"/>
                  <a:pt x="562" y="1051"/>
                </a:cubicBezTo>
                <a:cubicBezTo>
                  <a:pt x="564" y="1033"/>
                  <a:pt x="565" y="1017"/>
                  <a:pt x="567" y="1002"/>
                </a:cubicBezTo>
                <a:cubicBezTo>
                  <a:pt x="568" y="986"/>
                  <a:pt x="570" y="972"/>
                  <a:pt x="571" y="958"/>
                </a:cubicBezTo>
                <a:cubicBezTo>
                  <a:pt x="571" y="953"/>
                  <a:pt x="572" y="948"/>
                  <a:pt x="572" y="943"/>
                </a:cubicBezTo>
                <a:cubicBezTo>
                  <a:pt x="593" y="941"/>
                  <a:pt x="613" y="937"/>
                  <a:pt x="632" y="932"/>
                </a:cubicBezTo>
                <a:cubicBezTo>
                  <a:pt x="634" y="937"/>
                  <a:pt x="637" y="941"/>
                  <a:pt x="639" y="946"/>
                </a:cubicBezTo>
                <a:cubicBezTo>
                  <a:pt x="645" y="958"/>
                  <a:pt x="651" y="972"/>
                  <a:pt x="658" y="986"/>
                </a:cubicBezTo>
                <a:cubicBezTo>
                  <a:pt x="664" y="1000"/>
                  <a:pt x="671" y="1014"/>
                  <a:pt x="679" y="1030"/>
                </a:cubicBezTo>
                <a:cubicBezTo>
                  <a:pt x="685" y="1044"/>
                  <a:pt x="702" y="1050"/>
                  <a:pt x="716" y="1044"/>
                </a:cubicBezTo>
                <a:cubicBezTo>
                  <a:pt x="730" y="1039"/>
                  <a:pt x="739" y="1024"/>
                  <a:pt x="735" y="1010"/>
                </a:cubicBezTo>
                <a:cubicBezTo>
                  <a:pt x="731" y="993"/>
                  <a:pt x="727" y="977"/>
                  <a:pt x="723" y="962"/>
                </a:cubicBezTo>
                <a:cubicBezTo>
                  <a:pt x="719" y="947"/>
                  <a:pt x="715" y="933"/>
                  <a:pt x="712" y="919"/>
                </a:cubicBezTo>
                <a:cubicBezTo>
                  <a:pt x="710" y="914"/>
                  <a:pt x="709" y="909"/>
                  <a:pt x="708" y="905"/>
                </a:cubicBezTo>
                <a:cubicBezTo>
                  <a:pt x="726" y="896"/>
                  <a:pt x="744" y="885"/>
                  <a:pt x="761" y="874"/>
                </a:cubicBezTo>
                <a:cubicBezTo>
                  <a:pt x="764" y="877"/>
                  <a:pt x="768" y="881"/>
                  <a:pt x="771" y="885"/>
                </a:cubicBezTo>
                <a:cubicBezTo>
                  <a:pt x="781" y="894"/>
                  <a:pt x="792" y="905"/>
                  <a:pt x="803" y="916"/>
                </a:cubicBezTo>
                <a:cubicBezTo>
                  <a:pt x="814" y="927"/>
                  <a:pt x="825" y="938"/>
                  <a:pt x="838" y="950"/>
                </a:cubicBezTo>
                <a:cubicBezTo>
                  <a:pt x="849" y="961"/>
                  <a:pt x="866" y="961"/>
                  <a:pt x="878" y="951"/>
                </a:cubicBezTo>
                <a:cubicBezTo>
                  <a:pt x="889" y="941"/>
                  <a:pt x="893" y="924"/>
                  <a:pt x="884" y="911"/>
                </a:cubicBezTo>
                <a:cubicBezTo>
                  <a:pt x="874" y="897"/>
                  <a:pt x="865" y="884"/>
                  <a:pt x="856" y="871"/>
                </a:cubicBezTo>
                <a:cubicBezTo>
                  <a:pt x="847" y="858"/>
                  <a:pt x="839" y="846"/>
                  <a:pt x="831" y="835"/>
                </a:cubicBezTo>
                <a:cubicBezTo>
                  <a:pt x="828" y="830"/>
                  <a:pt x="825" y="826"/>
                  <a:pt x="822" y="822"/>
                </a:cubicBezTo>
                <a:cubicBezTo>
                  <a:pt x="836" y="807"/>
                  <a:pt x="849" y="792"/>
                  <a:pt x="861" y="775"/>
                </a:cubicBezTo>
                <a:cubicBezTo>
                  <a:pt x="866" y="777"/>
                  <a:pt x="870" y="780"/>
                  <a:pt x="875" y="782"/>
                </a:cubicBezTo>
                <a:cubicBezTo>
                  <a:pt x="888" y="788"/>
                  <a:pt x="901" y="794"/>
                  <a:pt x="915" y="800"/>
                </a:cubicBezTo>
                <a:cubicBezTo>
                  <a:pt x="929" y="807"/>
                  <a:pt x="944" y="813"/>
                  <a:pt x="960" y="821"/>
                </a:cubicBezTo>
                <a:cubicBezTo>
                  <a:pt x="974" y="827"/>
                  <a:pt x="990" y="821"/>
                  <a:pt x="998" y="808"/>
                </a:cubicBezTo>
                <a:cubicBezTo>
                  <a:pt x="1005" y="794"/>
                  <a:pt x="1002" y="777"/>
                  <a:pt x="990" y="768"/>
                </a:cubicBezTo>
                <a:cubicBezTo>
                  <a:pt x="976" y="758"/>
                  <a:pt x="963" y="749"/>
                  <a:pt x="950" y="740"/>
                </a:cubicBezTo>
                <a:cubicBezTo>
                  <a:pt x="937" y="731"/>
                  <a:pt x="926" y="722"/>
                  <a:pt x="914" y="714"/>
                </a:cubicBezTo>
                <a:cubicBezTo>
                  <a:pt x="910" y="711"/>
                  <a:pt x="906" y="708"/>
                  <a:pt x="902" y="705"/>
                </a:cubicBezTo>
                <a:cubicBezTo>
                  <a:pt x="910" y="687"/>
                  <a:pt x="917" y="668"/>
                  <a:pt x="923" y="648"/>
                </a:cubicBezTo>
                <a:cubicBezTo>
                  <a:pt x="928" y="649"/>
                  <a:pt x="932" y="649"/>
                  <a:pt x="938" y="649"/>
                </a:cubicBezTo>
                <a:cubicBezTo>
                  <a:pt x="952" y="651"/>
                  <a:pt x="966" y="652"/>
                  <a:pt x="982" y="653"/>
                </a:cubicBezTo>
                <a:cubicBezTo>
                  <a:pt x="997" y="654"/>
                  <a:pt x="1013" y="656"/>
                  <a:pt x="1031" y="657"/>
                </a:cubicBezTo>
                <a:cubicBezTo>
                  <a:pt x="1046" y="658"/>
                  <a:pt x="1059" y="647"/>
                  <a:pt x="1061" y="632"/>
                </a:cubicBezTo>
                <a:cubicBezTo>
                  <a:pt x="1064" y="617"/>
                  <a:pt x="1056" y="602"/>
                  <a:pt x="1041" y="598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1" name="Freeform34"/>
          <p:cNvSpPr/>
          <p:nvPr/>
        </p:nvSpPr>
        <p:spPr bwMode="auto">
          <a:xfrm>
            <a:off x="6836803" y="4374816"/>
            <a:ext cx="145939" cy="147521"/>
          </a:xfrm>
          <a:custGeom>
            <a:avLst/>
            <a:gdLst>
              <a:gd name="T0" fmla="*/ 951 w 1064"/>
              <a:gd name="T1" fmla="*/ 573 h 1077"/>
              <a:gd name="T2" fmla="*/ 936 w 1064"/>
              <a:gd name="T3" fmla="*/ 508 h 1077"/>
              <a:gd name="T4" fmla="*/ 1041 w 1064"/>
              <a:gd name="T5" fmla="*/ 479 h 1077"/>
              <a:gd name="T6" fmla="*/ 982 w 1064"/>
              <a:gd name="T7" fmla="*/ 424 h 1077"/>
              <a:gd name="T8" fmla="*/ 902 w 1064"/>
              <a:gd name="T9" fmla="*/ 371 h 1077"/>
              <a:gd name="T10" fmla="*/ 990 w 1064"/>
              <a:gd name="T11" fmla="*/ 308 h 1077"/>
              <a:gd name="T12" fmla="*/ 915 w 1064"/>
              <a:gd name="T13" fmla="*/ 276 h 1077"/>
              <a:gd name="T14" fmla="*/ 822 w 1064"/>
              <a:gd name="T15" fmla="*/ 255 h 1077"/>
              <a:gd name="T16" fmla="*/ 884 w 1064"/>
              <a:gd name="T17" fmla="*/ 165 h 1077"/>
              <a:gd name="T18" fmla="*/ 803 w 1064"/>
              <a:gd name="T19" fmla="*/ 161 h 1077"/>
              <a:gd name="T20" fmla="*/ 708 w 1064"/>
              <a:gd name="T21" fmla="*/ 172 h 1077"/>
              <a:gd name="T22" fmla="*/ 735 w 1064"/>
              <a:gd name="T23" fmla="*/ 67 h 1077"/>
              <a:gd name="T24" fmla="*/ 658 w 1064"/>
              <a:gd name="T25" fmla="*/ 91 h 1077"/>
              <a:gd name="T26" fmla="*/ 572 w 1064"/>
              <a:gd name="T27" fmla="*/ 134 h 1077"/>
              <a:gd name="T28" fmla="*/ 562 w 1064"/>
              <a:gd name="T29" fmla="*/ 26 h 1077"/>
              <a:gd name="T30" fmla="*/ 497 w 1064"/>
              <a:gd name="T31" fmla="*/ 75 h 1077"/>
              <a:gd name="T32" fmla="*/ 432 w 1064"/>
              <a:gd name="T33" fmla="*/ 144 h 1077"/>
              <a:gd name="T34" fmla="*/ 385 w 1064"/>
              <a:gd name="T35" fmla="*/ 46 h 1077"/>
              <a:gd name="T36" fmla="*/ 341 w 1064"/>
              <a:gd name="T37" fmla="*/ 115 h 1077"/>
              <a:gd name="T38" fmla="*/ 303 w 1064"/>
              <a:gd name="T39" fmla="*/ 203 h 1077"/>
              <a:gd name="T40" fmla="*/ 226 w 1064"/>
              <a:gd name="T41" fmla="*/ 126 h 1077"/>
              <a:gd name="T42" fmla="*/ 208 w 1064"/>
              <a:gd name="T43" fmla="*/ 206 h 1077"/>
              <a:gd name="T44" fmla="*/ 203 w 1064"/>
              <a:gd name="T45" fmla="*/ 301 h 1077"/>
              <a:gd name="T46" fmla="*/ 104 w 1064"/>
              <a:gd name="T47" fmla="*/ 256 h 1077"/>
              <a:gd name="T48" fmla="*/ 114 w 1064"/>
              <a:gd name="T49" fmla="*/ 337 h 1077"/>
              <a:gd name="T50" fmla="*/ 142 w 1064"/>
              <a:gd name="T51" fmla="*/ 428 h 1077"/>
              <a:gd name="T52" fmla="*/ 33 w 1064"/>
              <a:gd name="T53" fmla="*/ 420 h 1077"/>
              <a:gd name="T54" fmla="*/ 70 w 1064"/>
              <a:gd name="T55" fmla="*/ 492 h 1077"/>
              <a:gd name="T56" fmla="*/ 126 w 1064"/>
              <a:gd name="T57" fmla="*/ 538 h 1077"/>
              <a:gd name="T58" fmla="*/ 70 w 1064"/>
              <a:gd name="T59" fmla="*/ 585 h 1077"/>
              <a:gd name="T60" fmla="*/ 33 w 1064"/>
              <a:gd name="T61" fmla="*/ 657 h 1077"/>
              <a:gd name="T62" fmla="*/ 142 w 1064"/>
              <a:gd name="T63" fmla="*/ 648 h 1077"/>
              <a:gd name="T64" fmla="*/ 114 w 1064"/>
              <a:gd name="T65" fmla="*/ 740 h 1077"/>
              <a:gd name="T66" fmla="*/ 104 w 1064"/>
              <a:gd name="T67" fmla="*/ 821 h 1077"/>
              <a:gd name="T68" fmla="*/ 203 w 1064"/>
              <a:gd name="T69" fmla="*/ 775 h 1077"/>
              <a:gd name="T70" fmla="*/ 208 w 1064"/>
              <a:gd name="T71" fmla="*/ 871 h 1077"/>
              <a:gd name="T72" fmla="*/ 226 w 1064"/>
              <a:gd name="T73" fmla="*/ 950 h 1077"/>
              <a:gd name="T74" fmla="*/ 303 w 1064"/>
              <a:gd name="T75" fmla="*/ 874 h 1077"/>
              <a:gd name="T76" fmla="*/ 341 w 1064"/>
              <a:gd name="T77" fmla="*/ 962 h 1077"/>
              <a:gd name="T78" fmla="*/ 385 w 1064"/>
              <a:gd name="T79" fmla="*/ 1030 h 1077"/>
              <a:gd name="T80" fmla="*/ 432 w 1064"/>
              <a:gd name="T81" fmla="*/ 932 h 1077"/>
              <a:gd name="T82" fmla="*/ 497 w 1064"/>
              <a:gd name="T83" fmla="*/ 1002 h 1077"/>
              <a:gd name="T84" fmla="*/ 562 w 1064"/>
              <a:gd name="T85" fmla="*/ 1051 h 1077"/>
              <a:gd name="T86" fmla="*/ 572 w 1064"/>
              <a:gd name="T87" fmla="*/ 943 h 1077"/>
              <a:gd name="T88" fmla="*/ 658 w 1064"/>
              <a:gd name="T89" fmla="*/ 986 h 1077"/>
              <a:gd name="T90" fmla="*/ 735 w 1064"/>
              <a:gd name="T91" fmla="*/ 1010 h 1077"/>
              <a:gd name="T92" fmla="*/ 708 w 1064"/>
              <a:gd name="T93" fmla="*/ 905 h 1077"/>
              <a:gd name="T94" fmla="*/ 803 w 1064"/>
              <a:gd name="T95" fmla="*/ 916 h 1077"/>
              <a:gd name="T96" fmla="*/ 884 w 1064"/>
              <a:gd name="T97" fmla="*/ 911 h 1077"/>
              <a:gd name="T98" fmla="*/ 822 w 1064"/>
              <a:gd name="T99" fmla="*/ 822 h 1077"/>
              <a:gd name="T100" fmla="*/ 915 w 1064"/>
              <a:gd name="T101" fmla="*/ 800 h 1077"/>
              <a:gd name="T102" fmla="*/ 990 w 1064"/>
              <a:gd name="T103" fmla="*/ 768 h 1077"/>
              <a:gd name="T104" fmla="*/ 902 w 1064"/>
              <a:gd name="T105" fmla="*/ 705 h 1077"/>
              <a:gd name="T106" fmla="*/ 982 w 1064"/>
              <a:gd name="T107" fmla="*/ 653 h 1077"/>
              <a:gd name="T108" fmla="*/ 1041 w 1064"/>
              <a:gd name="T109" fmla="*/ 598 h 1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064" h="1077">
                <a:moveTo>
                  <a:pt x="1041" y="598"/>
                </a:moveTo>
                <a:cubicBezTo>
                  <a:pt x="1024" y="593"/>
                  <a:pt x="1009" y="589"/>
                  <a:pt x="994" y="585"/>
                </a:cubicBezTo>
                <a:cubicBezTo>
                  <a:pt x="979" y="580"/>
                  <a:pt x="965" y="577"/>
                  <a:pt x="951" y="573"/>
                </a:cubicBezTo>
                <a:cubicBezTo>
                  <a:pt x="946" y="571"/>
                  <a:pt x="941" y="570"/>
                  <a:pt x="936" y="569"/>
                </a:cubicBezTo>
                <a:cubicBezTo>
                  <a:pt x="937" y="559"/>
                  <a:pt x="938" y="549"/>
                  <a:pt x="938" y="538"/>
                </a:cubicBezTo>
                <a:cubicBezTo>
                  <a:pt x="938" y="528"/>
                  <a:pt x="937" y="518"/>
                  <a:pt x="936" y="508"/>
                </a:cubicBezTo>
                <a:cubicBezTo>
                  <a:pt x="941" y="506"/>
                  <a:pt x="946" y="505"/>
                  <a:pt x="951" y="504"/>
                </a:cubicBezTo>
                <a:cubicBezTo>
                  <a:pt x="965" y="500"/>
                  <a:pt x="979" y="496"/>
                  <a:pt x="994" y="492"/>
                </a:cubicBezTo>
                <a:cubicBezTo>
                  <a:pt x="1009" y="488"/>
                  <a:pt x="1024" y="484"/>
                  <a:pt x="1041" y="479"/>
                </a:cubicBezTo>
                <a:cubicBezTo>
                  <a:pt x="1056" y="475"/>
                  <a:pt x="1064" y="460"/>
                  <a:pt x="1061" y="445"/>
                </a:cubicBezTo>
                <a:cubicBezTo>
                  <a:pt x="1059" y="430"/>
                  <a:pt x="1046" y="418"/>
                  <a:pt x="1031" y="420"/>
                </a:cubicBezTo>
                <a:cubicBezTo>
                  <a:pt x="1013" y="421"/>
                  <a:pt x="997" y="422"/>
                  <a:pt x="982" y="424"/>
                </a:cubicBezTo>
                <a:cubicBezTo>
                  <a:pt x="966" y="425"/>
                  <a:pt x="952" y="426"/>
                  <a:pt x="938" y="427"/>
                </a:cubicBezTo>
                <a:cubicBezTo>
                  <a:pt x="932" y="428"/>
                  <a:pt x="928" y="428"/>
                  <a:pt x="923" y="428"/>
                </a:cubicBezTo>
                <a:cubicBezTo>
                  <a:pt x="917" y="409"/>
                  <a:pt x="910" y="389"/>
                  <a:pt x="902" y="371"/>
                </a:cubicBezTo>
                <a:cubicBezTo>
                  <a:pt x="906" y="368"/>
                  <a:pt x="910" y="365"/>
                  <a:pt x="914" y="362"/>
                </a:cubicBezTo>
                <a:cubicBezTo>
                  <a:pt x="926" y="354"/>
                  <a:pt x="937" y="346"/>
                  <a:pt x="950" y="337"/>
                </a:cubicBezTo>
                <a:cubicBezTo>
                  <a:pt x="963" y="328"/>
                  <a:pt x="976" y="318"/>
                  <a:pt x="990" y="308"/>
                </a:cubicBezTo>
                <a:cubicBezTo>
                  <a:pt x="1002" y="299"/>
                  <a:pt x="1005" y="282"/>
                  <a:pt x="998" y="269"/>
                </a:cubicBezTo>
                <a:cubicBezTo>
                  <a:pt x="990" y="256"/>
                  <a:pt x="974" y="250"/>
                  <a:pt x="960" y="256"/>
                </a:cubicBezTo>
                <a:cubicBezTo>
                  <a:pt x="944" y="263"/>
                  <a:pt x="929" y="270"/>
                  <a:pt x="915" y="276"/>
                </a:cubicBezTo>
                <a:cubicBezTo>
                  <a:pt x="901" y="283"/>
                  <a:pt x="888" y="289"/>
                  <a:pt x="875" y="295"/>
                </a:cubicBezTo>
                <a:cubicBezTo>
                  <a:pt x="870" y="297"/>
                  <a:pt x="866" y="299"/>
                  <a:pt x="861" y="301"/>
                </a:cubicBezTo>
                <a:cubicBezTo>
                  <a:pt x="850" y="285"/>
                  <a:pt x="836" y="269"/>
                  <a:pt x="822" y="255"/>
                </a:cubicBezTo>
                <a:cubicBezTo>
                  <a:pt x="825" y="250"/>
                  <a:pt x="828" y="246"/>
                  <a:pt x="831" y="242"/>
                </a:cubicBezTo>
                <a:cubicBezTo>
                  <a:pt x="839" y="230"/>
                  <a:pt x="847" y="218"/>
                  <a:pt x="856" y="206"/>
                </a:cubicBezTo>
                <a:cubicBezTo>
                  <a:pt x="865" y="193"/>
                  <a:pt x="874" y="179"/>
                  <a:pt x="884" y="165"/>
                </a:cubicBezTo>
                <a:cubicBezTo>
                  <a:pt x="893" y="153"/>
                  <a:pt x="889" y="135"/>
                  <a:pt x="878" y="126"/>
                </a:cubicBezTo>
                <a:cubicBezTo>
                  <a:pt x="866" y="116"/>
                  <a:pt x="849" y="116"/>
                  <a:pt x="838" y="126"/>
                </a:cubicBezTo>
                <a:cubicBezTo>
                  <a:pt x="825" y="139"/>
                  <a:pt x="814" y="150"/>
                  <a:pt x="803" y="161"/>
                </a:cubicBezTo>
                <a:cubicBezTo>
                  <a:pt x="792" y="172"/>
                  <a:pt x="781" y="182"/>
                  <a:pt x="771" y="192"/>
                </a:cubicBezTo>
                <a:cubicBezTo>
                  <a:pt x="768" y="196"/>
                  <a:pt x="764" y="199"/>
                  <a:pt x="761" y="203"/>
                </a:cubicBezTo>
                <a:cubicBezTo>
                  <a:pt x="744" y="191"/>
                  <a:pt x="726" y="181"/>
                  <a:pt x="708" y="172"/>
                </a:cubicBezTo>
                <a:cubicBezTo>
                  <a:pt x="709" y="167"/>
                  <a:pt x="710" y="162"/>
                  <a:pt x="712" y="157"/>
                </a:cubicBezTo>
                <a:cubicBezTo>
                  <a:pt x="715" y="144"/>
                  <a:pt x="719" y="130"/>
                  <a:pt x="723" y="115"/>
                </a:cubicBezTo>
                <a:cubicBezTo>
                  <a:pt x="727" y="100"/>
                  <a:pt x="731" y="84"/>
                  <a:pt x="735" y="67"/>
                </a:cubicBezTo>
                <a:cubicBezTo>
                  <a:pt x="739" y="52"/>
                  <a:pt x="730" y="37"/>
                  <a:pt x="716" y="32"/>
                </a:cubicBezTo>
                <a:cubicBezTo>
                  <a:pt x="702" y="27"/>
                  <a:pt x="685" y="33"/>
                  <a:pt x="679" y="46"/>
                </a:cubicBezTo>
                <a:cubicBezTo>
                  <a:pt x="671" y="62"/>
                  <a:pt x="664" y="77"/>
                  <a:pt x="658" y="91"/>
                </a:cubicBezTo>
                <a:cubicBezTo>
                  <a:pt x="651" y="105"/>
                  <a:pt x="645" y="118"/>
                  <a:pt x="639" y="131"/>
                </a:cubicBezTo>
                <a:cubicBezTo>
                  <a:pt x="637" y="135"/>
                  <a:pt x="634" y="140"/>
                  <a:pt x="632" y="144"/>
                </a:cubicBezTo>
                <a:cubicBezTo>
                  <a:pt x="613" y="139"/>
                  <a:pt x="593" y="136"/>
                  <a:pt x="572" y="134"/>
                </a:cubicBezTo>
                <a:cubicBezTo>
                  <a:pt x="572" y="129"/>
                  <a:pt x="571" y="124"/>
                  <a:pt x="571" y="119"/>
                </a:cubicBezTo>
                <a:cubicBezTo>
                  <a:pt x="570" y="105"/>
                  <a:pt x="568" y="90"/>
                  <a:pt x="567" y="75"/>
                </a:cubicBezTo>
                <a:cubicBezTo>
                  <a:pt x="565" y="59"/>
                  <a:pt x="564" y="43"/>
                  <a:pt x="562" y="26"/>
                </a:cubicBezTo>
                <a:cubicBezTo>
                  <a:pt x="561" y="11"/>
                  <a:pt x="547" y="0"/>
                  <a:pt x="532" y="0"/>
                </a:cubicBezTo>
                <a:cubicBezTo>
                  <a:pt x="517" y="0"/>
                  <a:pt x="503" y="11"/>
                  <a:pt x="502" y="26"/>
                </a:cubicBezTo>
                <a:cubicBezTo>
                  <a:pt x="500" y="43"/>
                  <a:pt x="499" y="59"/>
                  <a:pt x="497" y="75"/>
                </a:cubicBezTo>
                <a:cubicBezTo>
                  <a:pt x="496" y="90"/>
                  <a:pt x="494" y="105"/>
                  <a:pt x="493" y="119"/>
                </a:cubicBezTo>
                <a:cubicBezTo>
                  <a:pt x="493" y="124"/>
                  <a:pt x="492" y="129"/>
                  <a:pt x="492" y="134"/>
                </a:cubicBezTo>
                <a:cubicBezTo>
                  <a:pt x="471" y="136"/>
                  <a:pt x="451" y="139"/>
                  <a:pt x="432" y="144"/>
                </a:cubicBezTo>
                <a:cubicBezTo>
                  <a:pt x="430" y="140"/>
                  <a:pt x="428" y="135"/>
                  <a:pt x="425" y="131"/>
                </a:cubicBezTo>
                <a:cubicBezTo>
                  <a:pt x="419" y="118"/>
                  <a:pt x="413" y="105"/>
                  <a:pt x="406" y="91"/>
                </a:cubicBezTo>
                <a:cubicBezTo>
                  <a:pt x="400" y="77"/>
                  <a:pt x="393" y="62"/>
                  <a:pt x="385" y="46"/>
                </a:cubicBezTo>
                <a:cubicBezTo>
                  <a:pt x="379" y="33"/>
                  <a:pt x="362" y="27"/>
                  <a:pt x="348" y="32"/>
                </a:cubicBezTo>
                <a:cubicBezTo>
                  <a:pt x="334" y="37"/>
                  <a:pt x="325" y="52"/>
                  <a:pt x="329" y="67"/>
                </a:cubicBezTo>
                <a:cubicBezTo>
                  <a:pt x="333" y="84"/>
                  <a:pt x="337" y="100"/>
                  <a:pt x="341" y="115"/>
                </a:cubicBezTo>
                <a:cubicBezTo>
                  <a:pt x="345" y="130"/>
                  <a:pt x="349" y="144"/>
                  <a:pt x="352" y="157"/>
                </a:cubicBezTo>
                <a:cubicBezTo>
                  <a:pt x="354" y="162"/>
                  <a:pt x="355" y="167"/>
                  <a:pt x="356" y="172"/>
                </a:cubicBezTo>
                <a:cubicBezTo>
                  <a:pt x="338" y="181"/>
                  <a:pt x="320" y="191"/>
                  <a:pt x="303" y="203"/>
                </a:cubicBezTo>
                <a:cubicBezTo>
                  <a:pt x="300" y="199"/>
                  <a:pt x="296" y="196"/>
                  <a:pt x="293" y="192"/>
                </a:cubicBezTo>
                <a:cubicBezTo>
                  <a:pt x="283" y="182"/>
                  <a:pt x="272" y="172"/>
                  <a:pt x="261" y="161"/>
                </a:cubicBezTo>
                <a:cubicBezTo>
                  <a:pt x="250" y="150"/>
                  <a:pt x="239" y="139"/>
                  <a:pt x="226" y="126"/>
                </a:cubicBezTo>
                <a:cubicBezTo>
                  <a:pt x="215" y="116"/>
                  <a:pt x="198" y="116"/>
                  <a:pt x="186" y="126"/>
                </a:cubicBezTo>
                <a:cubicBezTo>
                  <a:pt x="175" y="135"/>
                  <a:pt x="172" y="153"/>
                  <a:pt x="180" y="165"/>
                </a:cubicBezTo>
                <a:cubicBezTo>
                  <a:pt x="190" y="179"/>
                  <a:pt x="199" y="193"/>
                  <a:pt x="208" y="206"/>
                </a:cubicBezTo>
                <a:cubicBezTo>
                  <a:pt x="217" y="218"/>
                  <a:pt x="225" y="230"/>
                  <a:pt x="233" y="242"/>
                </a:cubicBezTo>
                <a:cubicBezTo>
                  <a:pt x="236" y="246"/>
                  <a:pt x="239" y="250"/>
                  <a:pt x="242" y="255"/>
                </a:cubicBezTo>
                <a:cubicBezTo>
                  <a:pt x="228" y="269"/>
                  <a:pt x="215" y="285"/>
                  <a:pt x="203" y="301"/>
                </a:cubicBezTo>
                <a:cubicBezTo>
                  <a:pt x="198" y="299"/>
                  <a:pt x="194" y="297"/>
                  <a:pt x="189" y="295"/>
                </a:cubicBezTo>
                <a:cubicBezTo>
                  <a:pt x="176" y="289"/>
                  <a:pt x="163" y="283"/>
                  <a:pt x="149" y="276"/>
                </a:cubicBezTo>
                <a:cubicBezTo>
                  <a:pt x="135" y="270"/>
                  <a:pt x="120" y="263"/>
                  <a:pt x="104" y="256"/>
                </a:cubicBezTo>
                <a:cubicBezTo>
                  <a:pt x="90" y="250"/>
                  <a:pt x="74" y="256"/>
                  <a:pt x="66" y="269"/>
                </a:cubicBezTo>
                <a:cubicBezTo>
                  <a:pt x="59" y="282"/>
                  <a:pt x="62" y="299"/>
                  <a:pt x="74" y="308"/>
                </a:cubicBezTo>
                <a:cubicBezTo>
                  <a:pt x="88" y="318"/>
                  <a:pt x="101" y="328"/>
                  <a:pt x="114" y="337"/>
                </a:cubicBezTo>
                <a:cubicBezTo>
                  <a:pt x="127" y="346"/>
                  <a:pt x="139" y="354"/>
                  <a:pt x="150" y="362"/>
                </a:cubicBezTo>
                <a:cubicBezTo>
                  <a:pt x="154" y="365"/>
                  <a:pt x="158" y="368"/>
                  <a:pt x="162" y="371"/>
                </a:cubicBezTo>
                <a:cubicBezTo>
                  <a:pt x="154" y="389"/>
                  <a:pt x="147" y="409"/>
                  <a:pt x="142" y="428"/>
                </a:cubicBezTo>
                <a:cubicBezTo>
                  <a:pt x="137" y="428"/>
                  <a:pt x="132" y="428"/>
                  <a:pt x="126" y="427"/>
                </a:cubicBezTo>
                <a:cubicBezTo>
                  <a:pt x="112" y="426"/>
                  <a:pt x="98" y="425"/>
                  <a:pt x="82" y="424"/>
                </a:cubicBezTo>
                <a:cubicBezTo>
                  <a:pt x="67" y="422"/>
                  <a:pt x="51" y="421"/>
                  <a:pt x="33" y="420"/>
                </a:cubicBezTo>
                <a:cubicBezTo>
                  <a:pt x="18" y="418"/>
                  <a:pt x="5" y="430"/>
                  <a:pt x="3" y="445"/>
                </a:cubicBezTo>
                <a:cubicBezTo>
                  <a:pt x="0" y="460"/>
                  <a:pt x="8" y="475"/>
                  <a:pt x="23" y="479"/>
                </a:cubicBezTo>
                <a:cubicBezTo>
                  <a:pt x="40" y="484"/>
                  <a:pt x="55" y="488"/>
                  <a:pt x="70" y="492"/>
                </a:cubicBezTo>
                <a:cubicBezTo>
                  <a:pt x="85" y="496"/>
                  <a:pt x="99" y="500"/>
                  <a:pt x="113" y="504"/>
                </a:cubicBezTo>
                <a:cubicBezTo>
                  <a:pt x="118" y="505"/>
                  <a:pt x="123" y="506"/>
                  <a:pt x="128" y="508"/>
                </a:cubicBezTo>
                <a:cubicBezTo>
                  <a:pt x="127" y="518"/>
                  <a:pt x="126" y="528"/>
                  <a:pt x="126" y="538"/>
                </a:cubicBezTo>
                <a:cubicBezTo>
                  <a:pt x="126" y="549"/>
                  <a:pt x="127" y="559"/>
                  <a:pt x="128" y="569"/>
                </a:cubicBezTo>
                <a:cubicBezTo>
                  <a:pt x="123" y="570"/>
                  <a:pt x="118" y="571"/>
                  <a:pt x="113" y="573"/>
                </a:cubicBezTo>
                <a:cubicBezTo>
                  <a:pt x="99" y="577"/>
                  <a:pt x="85" y="580"/>
                  <a:pt x="70" y="585"/>
                </a:cubicBezTo>
                <a:cubicBezTo>
                  <a:pt x="55" y="589"/>
                  <a:pt x="40" y="593"/>
                  <a:pt x="23" y="598"/>
                </a:cubicBezTo>
                <a:cubicBezTo>
                  <a:pt x="8" y="602"/>
                  <a:pt x="0" y="617"/>
                  <a:pt x="3" y="632"/>
                </a:cubicBezTo>
                <a:cubicBezTo>
                  <a:pt x="5" y="647"/>
                  <a:pt x="18" y="658"/>
                  <a:pt x="33" y="657"/>
                </a:cubicBezTo>
                <a:cubicBezTo>
                  <a:pt x="51" y="656"/>
                  <a:pt x="67" y="654"/>
                  <a:pt x="82" y="653"/>
                </a:cubicBezTo>
                <a:cubicBezTo>
                  <a:pt x="98" y="652"/>
                  <a:pt x="112" y="651"/>
                  <a:pt x="126" y="649"/>
                </a:cubicBezTo>
                <a:cubicBezTo>
                  <a:pt x="132" y="649"/>
                  <a:pt x="137" y="649"/>
                  <a:pt x="142" y="648"/>
                </a:cubicBezTo>
                <a:cubicBezTo>
                  <a:pt x="147" y="668"/>
                  <a:pt x="154" y="687"/>
                  <a:pt x="162" y="705"/>
                </a:cubicBezTo>
                <a:cubicBezTo>
                  <a:pt x="158" y="708"/>
                  <a:pt x="154" y="711"/>
                  <a:pt x="150" y="714"/>
                </a:cubicBezTo>
                <a:cubicBezTo>
                  <a:pt x="139" y="722"/>
                  <a:pt x="127" y="731"/>
                  <a:pt x="114" y="740"/>
                </a:cubicBezTo>
                <a:cubicBezTo>
                  <a:pt x="101" y="749"/>
                  <a:pt x="88" y="758"/>
                  <a:pt x="74" y="768"/>
                </a:cubicBezTo>
                <a:cubicBezTo>
                  <a:pt x="62" y="777"/>
                  <a:pt x="59" y="794"/>
                  <a:pt x="66" y="808"/>
                </a:cubicBezTo>
                <a:cubicBezTo>
                  <a:pt x="74" y="821"/>
                  <a:pt x="90" y="827"/>
                  <a:pt x="104" y="821"/>
                </a:cubicBezTo>
                <a:cubicBezTo>
                  <a:pt x="120" y="813"/>
                  <a:pt x="135" y="807"/>
                  <a:pt x="149" y="800"/>
                </a:cubicBezTo>
                <a:cubicBezTo>
                  <a:pt x="163" y="794"/>
                  <a:pt x="176" y="788"/>
                  <a:pt x="189" y="782"/>
                </a:cubicBezTo>
                <a:cubicBezTo>
                  <a:pt x="194" y="780"/>
                  <a:pt x="198" y="777"/>
                  <a:pt x="203" y="775"/>
                </a:cubicBezTo>
                <a:cubicBezTo>
                  <a:pt x="215" y="792"/>
                  <a:pt x="228" y="807"/>
                  <a:pt x="242" y="822"/>
                </a:cubicBezTo>
                <a:cubicBezTo>
                  <a:pt x="239" y="826"/>
                  <a:pt x="236" y="830"/>
                  <a:pt x="233" y="835"/>
                </a:cubicBezTo>
                <a:cubicBezTo>
                  <a:pt x="225" y="846"/>
                  <a:pt x="217" y="858"/>
                  <a:pt x="208" y="871"/>
                </a:cubicBezTo>
                <a:cubicBezTo>
                  <a:pt x="199" y="884"/>
                  <a:pt x="190" y="897"/>
                  <a:pt x="180" y="911"/>
                </a:cubicBezTo>
                <a:cubicBezTo>
                  <a:pt x="172" y="924"/>
                  <a:pt x="175" y="941"/>
                  <a:pt x="186" y="951"/>
                </a:cubicBezTo>
                <a:cubicBezTo>
                  <a:pt x="198" y="961"/>
                  <a:pt x="215" y="961"/>
                  <a:pt x="226" y="950"/>
                </a:cubicBezTo>
                <a:cubicBezTo>
                  <a:pt x="239" y="938"/>
                  <a:pt x="250" y="927"/>
                  <a:pt x="261" y="916"/>
                </a:cubicBezTo>
                <a:cubicBezTo>
                  <a:pt x="272" y="905"/>
                  <a:pt x="283" y="894"/>
                  <a:pt x="293" y="885"/>
                </a:cubicBezTo>
                <a:cubicBezTo>
                  <a:pt x="296" y="881"/>
                  <a:pt x="300" y="877"/>
                  <a:pt x="303" y="874"/>
                </a:cubicBezTo>
                <a:cubicBezTo>
                  <a:pt x="320" y="885"/>
                  <a:pt x="338" y="896"/>
                  <a:pt x="356" y="905"/>
                </a:cubicBezTo>
                <a:cubicBezTo>
                  <a:pt x="355" y="909"/>
                  <a:pt x="354" y="914"/>
                  <a:pt x="352" y="919"/>
                </a:cubicBezTo>
                <a:cubicBezTo>
                  <a:pt x="349" y="933"/>
                  <a:pt x="345" y="947"/>
                  <a:pt x="341" y="962"/>
                </a:cubicBezTo>
                <a:cubicBezTo>
                  <a:pt x="337" y="977"/>
                  <a:pt x="333" y="993"/>
                  <a:pt x="329" y="1010"/>
                </a:cubicBezTo>
                <a:cubicBezTo>
                  <a:pt x="325" y="1024"/>
                  <a:pt x="334" y="1039"/>
                  <a:pt x="348" y="1044"/>
                </a:cubicBezTo>
                <a:cubicBezTo>
                  <a:pt x="362" y="1050"/>
                  <a:pt x="379" y="1044"/>
                  <a:pt x="385" y="1030"/>
                </a:cubicBezTo>
                <a:cubicBezTo>
                  <a:pt x="393" y="1014"/>
                  <a:pt x="400" y="1000"/>
                  <a:pt x="406" y="986"/>
                </a:cubicBezTo>
                <a:cubicBezTo>
                  <a:pt x="413" y="972"/>
                  <a:pt x="419" y="958"/>
                  <a:pt x="425" y="946"/>
                </a:cubicBezTo>
                <a:cubicBezTo>
                  <a:pt x="428" y="941"/>
                  <a:pt x="430" y="937"/>
                  <a:pt x="432" y="932"/>
                </a:cubicBezTo>
                <a:cubicBezTo>
                  <a:pt x="451" y="937"/>
                  <a:pt x="471" y="941"/>
                  <a:pt x="492" y="943"/>
                </a:cubicBezTo>
                <a:cubicBezTo>
                  <a:pt x="492" y="948"/>
                  <a:pt x="493" y="953"/>
                  <a:pt x="493" y="958"/>
                </a:cubicBezTo>
                <a:cubicBezTo>
                  <a:pt x="494" y="972"/>
                  <a:pt x="496" y="986"/>
                  <a:pt x="497" y="1002"/>
                </a:cubicBezTo>
                <a:cubicBezTo>
                  <a:pt x="499" y="1017"/>
                  <a:pt x="500" y="1033"/>
                  <a:pt x="502" y="1051"/>
                </a:cubicBezTo>
                <a:cubicBezTo>
                  <a:pt x="503" y="1066"/>
                  <a:pt x="517" y="1077"/>
                  <a:pt x="532" y="1077"/>
                </a:cubicBezTo>
                <a:cubicBezTo>
                  <a:pt x="547" y="1077"/>
                  <a:pt x="561" y="1066"/>
                  <a:pt x="562" y="1051"/>
                </a:cubicBezTo>
                <a:cubicBezTo>
                  <a:pt x="564" y="1033"/>
                  <a:pt x="565" y="1017"/>
                  <a:pt x="567" y="1002"/>
                </a:cubicBezTo>
                <a:cubicBezTo>
                  <a:pt x="568" y="986"/>
                  <a:pt x="570" y="972"/>
                  <a:pt x="571" y="958"/>
                </a:cubicBezTo>
                <a:cubicBezTo>
                  <a:pt x="571" y="953"/>
                  <a:pt x="572" y="948"/>
                  <a:pt x="572" y="943"/>
                </a:cubicBezTo>
                <a:cubicBezTo>
                  <a:pt x="593" y="941"/>
                  <a:pt x="613" y="937"/>
                  <a:pt x="632" y="932"/>
                </a:cubicBezTo>
                <a:cubicBezTo>
                  <a:pt x="634" y="937"/>
                  <a:pt x="637" y="941"/>
                  <a:pt x="639" y="946"/>
                </a:cubicBezTo>
                <a:cubicBezTo>
                  <a:pt x="645" y="958"/>
                  <a:pt x="651" y="972"/>
                  <a:pt x="658" y="986"/>
                </a:cubicBezTo>
                <a:cubicBezTo>
                  <a:pt x="664" y="1000"/>
                  <a:pt x="671" y="1014"/>
                  <a:pt x="679" y="1030"/>
                </a:cubicBezTo>
                <a:cubicBezTo>
                  <a:pt x="685" y="1044"/>
                  <a:pt x="702" y="1050"/>
                  <a:pt x="716" y="1044"/>
                </a:cubicBezTo>
                <a:cubicBezTo>
                  <a:pt x="730" y="1039"/>
                  <a:pt x="739" y="1024"/>
                  <a:pt x="735" y="1010"/>
                </a:cubicBezTo>
                <a:cubicBezTo>
                  <a:pt x="731" y="993"/>
                  <a:pt x="727" y="977"/>
                  <a:pt x="723" y="962"/>
                </a:cubicBezTo>
                <a:cubicBezTo>
                  <a:pt x="719" y="947"/>
                  <a:pt x="715" y="933"/>
                  <a:pt x="712" y="919"/>
                </a:cubicBezTo>
                <a:cubicBezTo>
                  <a:pt x="710" y="914"/>
                  <a:pt x="709" y="909"/>
                  <a:pt x="708" y="905"/>
                </a:cubicBezTo>
                <a:cubicBezTo>
                  <a:pt x="726" y="896"/>
                  <a:pt x="744" y="885"/>
                  <a:pt x="761" y="874"/>
                </a:cubicBezTo>
                <a:cubicBezTo>
                  <a:pt x="764" y="877"/>
                  <a:pt x="768" y="881"/>
                  <a:pt x="771" y="885"/>
                </a:cubicBezTo>
                <a:cubicBezTo>
                  <a:pt x="781" y="894"/>
                  <a:pt x="792" y="905"/>
                  <a:pt x="803" y="916"/>
                </a:cubicBezTo>
                <a:cubicBezTo>
                  <a:pt x="814" y="927"/>
                  <a:pt x="825" y="938"/>
                  <a:pt x="838" y="950"/>
                </a:cubicBezTo>
                <a:cubicBezTo>
                  <a:pt x="849" y="961"/>
                  <a:pt x="866" y="961"/>
                  <a:pt x="878" y="951"/>
                </a:cubicBezTo>
                <a:cubicBezTo>
                  <a:pt x="889" y="941"/>
                  <a:pt x="893" y="924"/>
                  <a:pt x="884" y="911"/>
                </a:cubicBezTo>
                <a:cubicBezTo>
                  <a:pt x="874" y="897"/>
                  <a:pt x="865" y="884"/>
                  <a:pt x="856" y="871"/>
                </a:cubicBezTo>
                <a:cubicBezTo>
                  <a:pt x="847" y="858"/>
                  <a:pt x="839" y="846"/>
                  <a:pt x="831" y="835"/>
                </a:cubicBezTo>
                <a:cubicBezTo>
                  <a:pt x="828" y="830"/>
                  <a:pt x="825" y="826"/>
                  <a:pt x="822" y="822"/>
                </a:cubicBezTo>
                <a:cubicBezTo>
                  <a:pt x="836" y="807"/>
                  <a:pt x="849" y="792"/>
                  <a:pt x="861" y="775"/>
                </a:cubicBezTo>
                <a:cubicBezTo>
                  <a:pt x="866" y="777"/>
                  <a:pt x="870" y="780"/>
                  <a:pt x="875" y="782"/>
                </a:cubicBezTo>
                <a:cubicBezTo>
                  <a:pt x="888" y="788"/>
                  <a:pt x="901" y="794"/>
                  <a:pt x="915" y="800"/>
                </a:cubicBezTo>
                <a:cubicBezTo>
                  <a:pt x="929" y="807"/>
                  <a:pt x="944" y="813"/>
                  <a:pt x="960" y="821"/>
                </a:cubicBezTo>
                <a:cubicBezTo>
                  <a:pt x="974" y="827"/>
                  <a:pt x="990" y="821"/>
                  <a:pt x="998" y="808"/>
                </a:cubicBezTo>
                <a:cubicBezTo>
                  <a:pt x="1005" y="794"/>
                  <a:pt x="1002" y="777"/>
                  <a:pt x="990" y="768"/>
                </a:cubicBezTo>
                <a:cubicBezTo>
                  <a:pt x="976" y="758"/>
                  <a:pt x="963" y="749"/>
                  <a:pt x="950" y="740"/>
                </a:cubicBezTo>
                <a:cubicBezTo>
                  <a:pt x="937" y="731"/>
                  <a:pt x="926" y="722"/>
                  <a:pt x="914" y="714"/>
                </a:cubicBezTo>
                <a:cubicBezTo>
                  <a:pt x="910" y="711"/>
                  <a:pt x="906" y="708"/>
                  <a:pt x="902" y="705"/>
                </a:cubicBezTo>
                <a:cubicBezTo>
                  <a:pt x="910" y="687"/>
                  <a:pt x="917" y="668"/>
                  <a:pt x="923" y="648"/>
                </a:cubicBezTo>
                <a:cubicBezTo>
                  <a:pt x="928" y="649"/>
                  <a:pt x="932" y="649"/>
                  <a:pt x="938" y="649"/>
                </a:cubicBezTo>
                <a:cubicBezTo>
                  <a:pt x="952" y="651"/>
                  <a:pt x="966" y="652"/>
                  <a:pt x="982" y="653"/>
                </a:cubicBezTo>
                <a:cubicBezTo>
                  <a:pt x="997" y="654"/>
                  <a:pt x="1013" y="656"/>
                  <a:pt x="1031" y="657"/>
                </a:cubicBezTo>
                <a:cubicBezTo>
                  <a:pt x="1046" y="658"/>
                  <a:pt x="1059" y="647"/>
                  <a:pt x="1061" y="632"/>
                </a:cubicBezTo>
                <a:cubicBezTo>
                  <a:pt x="1064" y="617"/>
                  <a:pt x="1056" y="602"/>
                  <a:pt x="1041" y="598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2" name="Freeform35"/>
          <p:cNvSpPr/>
          <p:nvPr/>
        </p:nvSpPr>
        <p:spPr bwMode="auto">
          <a:xfrm>
            <a:off x="5510827" y="6091998"/>
            <a:ext cx="1107198" cy="105687"/>
          </a:xfrm>
          <a:custGeom>
            <a:avLst/>
            <a:gdLst>
              <a:gd name="T0" fmla="*/ 11 w 226"/>
              <a:gd name="T1" fmla="*/ 22 h 22"/>
              <a:gd name="T2" fmla="*/ 215 w 226"/>
              <a:gd name="T3" fmla="*/ 22 h 22"/>
              <a:gd name="T4" fmla="*/ 226 w 226"/>
              <a:gd name="T5" fmla="*/ 0 h 22"/>
              <a:gd name="T6" fmla="*/ 0 w 226"/>
              <a:gd name="T7" fmla="*/ 0 h 22"/>
              <a:gd name="T8" fmla="*/ 11 w 226"/>
              <a:gd name="T9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6" h="22">
                <a:moveTo>
                  <a:pt x="11" y="22"/>
                </a:moveTo>
                <a:cubicBezTo>
                  <a:pt x="215" y="22"/>
                  <a:pt x="215" y="22"/>
                  <a:pt x="215" y="22"/>
                </a:cubicBezTo>
                <a:cubicBezTo>
                  <a:pt x="220" y="15"/>
                  <a:pt x="223" y="8"/>
                  <a:pt x="226" y="0"/>
                </a:cubicBezTo>
                <a:cubicBezTo>
                  <a:pt x="0" y="0"/>
                  <a:pt x="0" y="0"/>
                  <a:pt x="0" y="0"/>
                </a:cubicBezTo>
                <a:cubicBezTo>
                  <a:pt x="3" y="8"/>
                  <a:pt x="7" y="15"/>
                  <a:pt x="11" y="22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3" name="Freeform37"/>
          <p:cNvSpPr/>
          <p:nvPr/>
        </p:nvSpPr>
        <p:spPr bwMode="auto">
          <a:xfrm>
            <a:off x="5470565" y="5173525"/>
            <a:ext cx="1187721" cy="805236"/>
          </a:xfrm>
          <a:custGeom>
            <a:avLst/>
            <a:gdLst>
              <a:gd name="T0" fmla="*/ 242 w 242"/>
              <a:gd name="T1" fmla="*/ 0 h 165"/>
              <a:gd name="T2" fmla="*/ 0 w 242"/>
              <a:gd name="T3" fmla="*/ 0 h 165"/>
              <a:gd name="T4" fmla="*/ 0 w 242"/>
              <a:gd name="T5" fmla="*/ 146 h 165"/>
              <a:gd name="T6" fmla="*/ 2 w 242"/>
              <a:gd name="T7" fmla="*/ 165 h 165"/>
              <a:gd name="T8" fmla="*/ 240 w 242"/>
              <a:gd name="T9" fmla="*/ 165 h 165"/>
              <a:gd name="T10" fmla="*/ 242 w 242"/>
              <a:gd name="T11" fmla="*/ 146 h 165"/>
              <a:gd name="T12" fmla="*/ 242 w 242"/>
              <a:gd name="T13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42" h="165">
                <a:moveTo>
                  <a:pt x="242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46"/>
                  <a:pt x="0" y="146"/>
                  <a:pt x="0" y="146"/>
                </a:cubicBezTo>
                <a:cubicBezTo>
                  <a:pt x="0" y="153"/>
                  <a:pt x="1" y="159"/>
                  <a:pt x="2" y="165"/>
                </a:cubicBezTo>
                <a:cubicBezTo>
                  <a:pt x="240" y="165"/>
                  <a:pt x="240" y="165"/>
                  <a:pt x="240" y="165"/>
                </a:cubicBezTo>
                <a:cubicBezTo>
                  <a:pt x="241" y="159"/>
                  <a:pt x="242" y="153"/>
                  <a:pt x="242" y="146"/>
                </a:cubicBezTo>
                <a:lnTo>
                  <a:pt x="242" y="0"/>
                </a:ln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4" name="Freeform38"/>
          <p:cNvSpPr/>
          <p:nvPr/>
        </p:nvSpPr>
        <p:spPr bwMode="auto">
          <a:xfrm>
            <a:off x="5902734" y="2008223"/>
            <a:ext cx="564175" cy="234349"/>
          </a:xfrm>
          <a:custGeom>
            <a:avLst/>
            <a:gdLst>
              <a:gd name="T0" fmla="*/ 49 w 98"/>
              <a:gd name="T1" fmla="*/ 16 h 40"/>
              <a:gd name="T2" fmla="*/ 2 w 98"/>
              <a:gd name="T3" fmla="*/ 0 h 40"/>
              <a:gd name="T4" fmla="*/ 0 w 98"/>
              <a:gd name="T5" fmla="*/ 5 h 40"/>
              <a:gd name="T6" fmla="*/ 0 w 98"/>
              <a:gd name="T7" fmla="*/ 20 h 40"/>
              <a:gd name="T8" fmla="*/ 49 w 98"/>
              <a:gd name="T9" fmla="*/ 40 h 40"/>
              <a:gd name="T10" fmla="*/ 98 w 98"/>
              <a:gd name="T11" fmla="*/ 20 h 40"/>
              <a:gd name="T12" fmla="*/ 98 w 98"/>
              <a:gd name="T13" fmla="*/ 5 h 40"/>
              <a:gd name="T14" fmla="*/ 96 w 98"/>
              <a:gd name="T15" fmla="*/ 0 h 40"/>
              <a:gd name="T16" fmla="*/ 49 w 98"/>
              <a:gd name="T17" fmla="*/ 1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8" h="40">
                <a:moveTo>
                  <a:pt x="49" y="16"/>
                </a:moveTo>
                <a:cubicBezTo>
                  <a:pt x="26" y="16"/>
                  <a:pt x="7" y="9"/>
                  <a:pt x="2" y="0"/>
                </a:cubicBezTo>
                <a:cubicBezTo>
                  <a:pt x="1" y="2"/>
                  <a:pt x="0" y="3"/>
                  <a:pt x="0" y="5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31"/>
                  <a:pt x="22" y="40"/>
                  <a:pt x="49" y="40"/>
                </a:cubicBezTo>
                <a:cubicBezTo>
                  <a:pt x="76" y="40"/>
                  <a:pt x="98" y="31"/>
                  <a:pt x="98" y="20"/>
                </a:cubicBezTo>
                <a:cubicBezTo>
                  <a:pt x="98" y="5"/>
                  <a:pt x="98" y="5"/>
                  <a:pt x="98" y="5"/>
                </a:cubicBezTo>
                <a:cubicBezTo>
                  <a:pt x="98" y="3"/>
                  <a:pt x="97" y="2"/>
                  <a:pt x="96" y="0"/>
                </a:cubicBezTo>
                <a:cubicBezTo>
                  <a:pt x="91" y="9"/>
                  <a:pt x="72" y="16"/>
                  <a:pt x="49" y="16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5" name="Freeform39"/>
          <p:cNvSpPr/>
          <p:nvPr/>
        </p:nvSpPr>
        <p:spPr bwMode="auto">
          <a:xfrm>
            <a:off x="5902734" y="2190495"/>
            <a:ext cx="564175" cy="230010"/>
          </a:xfrm>
          <a:custGeom>
            <a:avLst/>
            <a:gdLst>
              <a:gd name="T0" fmla="*/ 49 w 98"/>
              <a:gd name="T1" fmla="*/ 15 h 40"/>
              <a:gd name="T2" fmla="*/ 2 w 98"/>
              <a:gd name="T3" fmla="*/ 0 h 40"/>
              <a:gd name="T4" fmla="*/ 0 w 98"/>
              <a:gd name="T5" fmla="*/ 4 h 40"/>
              <a:gd name="T6" fmla="*/ 0 w 98"/>
              <a:gd name="T7" fmla="*/ 19 h 40"/>
              <a:gd name="T8" fmla="*/ 49 w 98"/>
              <a:gd name="T9" fmla="*/ 40 h 40"/>
              <a:gd name="T10" fmla="*/ 98 w 98"/>
              <a:gd name="T11" fmla="*/ 19 h 40"/>
              <a:gd name="T12" fmla="*/ 98 w 98"/>
              <a:gd name="T13" fmla="*/ 4 h 40"/>
              <a:gd name="T14" fmla="*/ 96 w 98"/>
              <a:gd name="T15" fmla="*/ 0 h 40"/>
              <a:gd name="T16" fmla="*/ 49 w 98"/>
              <a:gd name="T17" fmla="*/ 15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8" h="40">
                <a:moveTo>
                  <a:pt x="49" y="15"/>
                </a:moveTo>
                <a:cubicBezTo>
                  <a:pt x="26" y="15"/>
                  <a:pt x="7" y="9"/>
                  <a:pt x="2" y="0"/>
                </a:cubicBezTo>
                <a:cubicBezTo>
                  <a:pt x="1" y="1"/>
                  <a:pt x="0" y="3"/>
                  <a:pt x="0" y="4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31"/>
                  <a:pt x="22" y="40"/>
                  <a:pt x="49" y="40"/>
                </a:cubicBezTo>
                <a:cubicBezTo>
                  <a:pt x="76" y="40"/>
                  <a:pt x="98" y="31"/>
                  <a:pt x="98" y="19"/>
                </a:cubicBezTo>
                <a:cubicBezTo>
                  <a:pt x="98" y="4"/>
                  <a:pt x="98" y="4"/>
                  <a:pt x="98" y="4"/>
                </a:cubicBezTo>
                <a:cubicBezTo>
                  <a:pt x="98" y="3"/>
                  <a:pt x="97" y="1"/>
                  <a:pt x="96" y="0"/>
                </a:cubicBezTo>
                <a:cubicBezTo>
                  <a:pt x="91" y="9"/>
                  <a:pt x="72" y="15"/>
                  <a:pt x="49" y="15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6" name="Freeform40"/>
          <p:cNvSpPr/>
          <p:nvPr/>
        </p:nvSpPr>
        <p:spPr bwMode="auto">
          <a:xfrm>
            <a:off x="5902734" y="1834632"/>
            <a:ext cx="564175" cy="238691"/>
          </a:xfrm>
          <a:custGeom>
            <a:avLst/>
            <a:gdLst>
              <a:gd name="T0" fmla="*/ 96 w 98"/>
              <a:gd name="T1" fmla="*/ 0 h 41"/>
              <a:gd name="T2" fmla="*/ 49 w 98"/>
              <a:gd name="T3" fmla="*/ 15 h 41"/>
              <a:gd name="T4" fmla="*/ 2 w 98"/>
              <a:gd name="T5" fmla="*/ 0 h 41"/>
              <a:gd name="T6" fmla="*/ 0 w 98"/>
              <a:gd name="T7" fmla="*/ 5 h 41"/>
              <a:gd name="T8" fmla="*/ 0 w 98"/>
              <a:gd name="T9" fmla="*/ 20 h 41"/>
              <a:gd name="T10" fmla="*/ 49 w 98"/>
              <a:gd name="T11" fmla="*/ 41 h 41"/>
              <a:gd name="T12" fmla="*/ 98 w 98"/>
              <a:gd name="T13" fmla="*/ 20 h 41"/>
              <a:gd name="T14" fmla="*/ 98 w 98"/>
              <a:gd name="T15" fmla="*/ 5 h 41"/>
              <a:gd name="T16" fmla="*/ 96 w 98"/>
              <a:gd name="T1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8" h="41">
                <a:moveTo>
                  <a:pt x="96" y="0"/>
                </a:moveTo>
                <a:cubicBezTo>
                  <a:pt x="95" y="9"/>
                  <a:pt x="75" y="15"/>
                  <a:pt x="49" y="15"/>
                </a:cubicBezTo>
                <a:cubicBezTo>
                  <a:pt x="24" y="15"/>
                  <a:pt x="3" y="9"/>
                  <a:pt x="2" y="0"/>
                </a:cubicBezTo>
                <a:cubicBezTo>
                  <a:pt x="1" y="2"/>
                  <a:pt x="0" y="3"/>
                  <a:pt x="0" y="5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31"/>
                  <a:pt x="22" y="41"/>
                  <a:pt x="49" y="41"/>
                </a:cubicBezTo>
                <a:cubicBezTo>
                  <a:pt x="76" y="41"/>
                  <a:pt x="98" y="31"/>
                  <a:pt x="98" y="20"/>
                </a:cubicBezTo>
                <a:cubicBezTo>
                  <a:pt x="98" y="5"/>
                  <a:pt x="98" y="5"/>
                  <a:pt x="98" y="5"/>
                </a:cubicBezTo>
                <a:cubicBezTo>
                  <a:pt x="98" y="3"/>
                  <a:pt x="97" y="2"/>
                  <a:pt x="96" y="0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7" name="AutoShape0"/>
          <p:cNvSpPr>
            <a:spLocks noChangeArrowheads="1"/>
          </p:cNvSpPr>
          <p:nvPr/>
        </p:nvSpPr>
        <p:spPr bwMode="auto">
          <a:xfrm>
            <a:off x="5911413" y="1713117"/>
            <a:ext cx="551156" cy="186612"/>
          </a:xfrm>
          <a:prstGeom prst="ellipse">
            <a:avLst/>
          </a:pr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8" name="Freeform41"/>
          <p:cNvSpPr/>
          <p:nvPr/>
        </p:nvSpPr>
        <p:spPr bwMode="auto">
          <a:xfrm>
            <a:off x="6231789" y="3344020"/>
            <a:ext cx="520777" cy="481720"/>
          </a:xfrm>
          <a:custGeom>
            <a:avLst/>
            <a:gdLst>
              <a:gd name="T0" fmla="*/ 45 w 90"/>
              <a:gd name="T1" fmla="*/ 83 h 83"/>
              <a:gd name="T2" fmla="*/ 90 w 90"/>
              <a:gd name="T3" fmla="*/ 0 h 83"/>
              <a:gd name="T4" fmla="*/ 0 w 90"/>
              <a:gd name="T5" fmla="*/ 0 h 83"/>
              <a:gd name="T6" fmla="*/ 45 w 90"/>
              <a:gd name="T7" fmla="*/ 83 h 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83">
                <a:moveTo>
                  <a:pt x="45" y="83"/>
                </a:moveTo>
                <a:cubicBezTo>
                  <a:pt x="90" y="59"/>
                  <a:pt x="90" y="0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59"/>
                  <a:pt x="45" y="83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29" name="Freeform42"/>
          <p:cNvSpPr/>
          <p:nvPr/>
        </p:nvSpPr>
        <p:spPr bwMode="auto">
          <a:xfrm>
            <a:off x="6231789" y="3148729"/>
            <a:ext cx="520777" cy="164913"/>
          </a:xfrm>
          <a:custGeom>
            <a:avLst/>
            <a:gdLst>
              <a:gd name="T0" fmla="*/ 84 w 90"/>
              <a:gd name="T1" fmla="*/ 0 h 29"/>
              <a:gd name="T2" fmla="*/ 68 w 90"/>
              <a:gd name="T3" fmla="*/ 16 h 29"/>
              <a:gd name="T4" fmla="*/ 52 w 90"/>
              <a:gd name="T5" fmla="*/ 0 h 29"/>
              <a:gd name="T6" fmla="*/ 39 w 90"/>
              <a:gd name="T7" fmla="*/ 0 h 29"/>
              <a:gd name="T8" fmla="*/ 23 w 90"/>
              <a:gd name="T9" fmla="*/ 16 h 29"/>
              <a:gd name="T10" fmla="*/ 7 w 90"/>
              <a:gd name="T11" fmla="*/ 0 h 29"/>
              <a:gd name="T12" fmla="*/ 0 w 90"/>
              <a:gd name="T13" fmla="*/ 0 h 29"/>
              <a:gd name="T14" fmla="*/ 0 w 90"/>
              <a:gd name="T15" fmla="*/ 29 h 29"/>
              <a:gd name="T16" fmla="*/ 90 w 90"/>
              <a:gd name="T17" fmla="*/ 29 h 29"/>
              <a:gd name="T18" fmla="*/ 90 w 90"/>
              <a:gd name="T19" fmla="*/ 0 h 29"/>
              <a:gd name="T20" fmla="*/ 84 w 90"/>
              <a:gd name="T21" fmla="*/ 0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0" h="29">
                <a:moveTo>
                  <a:pt x="84" y="0"/>
                </a:moveTo>
                <a:cubicBezTo>
                  <a:pt x="84" y="9"/>
                  <a:pt x="77" y="16"/>
                  <a:pt x="68" y="16"/>
                </a:cubicBezTo>
                <a:cubicBezTo>
                  <a:pt x="59" y="16"/>
                  <a:pt x="52" y="9"/>
                  <a:pt x="52" y="0"/>
                </a:cubicBezTo>
                <a:cubicBezTo>
                  <a:pt x="39" y="0"/>
                  <a:pt x="39" y="0"/>
                  <a:pt x="39" y="0"/>
                </a:cubicBezTo>
                <a:cubicBezTo>
                  <a:pt x="39" y="9"/>
                  <a:pt x="32" y="16"/>
                  <a:pt x="23" y="16"/>
                </a:cubicBezTo>
                <a:cubicBezTo>
                  <a:pt x="14" y="16"/>
                  <a:pt x="7" y="9"/>
                  <a:pt x="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9"/>
                  <a:pt x="0" y="29"/>
                  <a:pt x="0" y="29"/>
                </a:cubicBezTo>
                <a:cubicBezTo>
                  <a:pt x="90" y="29"/>
                  <a:pt x="90" y="29"/>
                  <a:pt x="90" y="29"/>
                </a:cubicBezTo>
                <a:cubicBezTo>
                  <a:pt x="90" y="0"/>
                  <a:pt x="90" y="0"/>
                  <a:pt x="90" y="0"/>
                </a:cubicBezTo>
                <a:lnTo>
                  <a:pt x="84" y="0"/>
                </a:ln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30" name="Freeform43"/>
          <p:cNvSpPr>
            <a:spLocks noEditPoints="1"/>
          </p:cNvSpPr>
          <p:nvPr/>
        </p:nvSpPr>
        <p:spPr bwMode="auto">
          <a:xfrm>
            <a:off x="4886521" y="2859186"/>
            <a:ext cx="561184" cy="552277"/>
          </a:xfrm>
          <a:custGeom>
            <a:avLst/>
            <a:gdLst>
              <a:gd name="T0" fmla="*/ 82 w 95"/>
              <a:gd name="T1" fmla="*/ 57 h 93"/>
              <a:gd name="T2" fmla="*/ 95 w 95"/>
              <a:gd name="T3" fmla="*/ 51 h 93"/>
              <a:gd name="T4" fmla="*/ 95 w 95"/>
              <a:gd name="T5" fmla="*/ 41 h 93"/>
              <a:gd name="T6" fmla="*/ 82 w 95"/>
              <a:gd name="T7" fmla="*/ 36 h 93"/>
              <a:gd name="T8" fmla="*/ 80 w 95"/>
              <a:gd name="T9" fmla="*/ 30 h 93"/>
              <a:gd name="T10" fmla="*/ 85 w 95"/>
              <a:gd name="T11" fmla="*/ 17 h 93"/>
              <a:gd name="T12" fmla="*/ 77 w 95"/>
              <a:gd name="T13" fmla="*/ 10 h 93"/>
              <a:gd name="T14" fmla="*/ 64 w 95"/>
              <a:gd name="T15" fmla="*/ 15 h 93"/>
              <a:gd name="T16" fmla="*/ 59 w 95"/>
              <a:gd name="T17" fmla="*/ 13 h 93"/>
              <a:gd name="T18" fmla="*/ 53 w 95"/>
              <a:gd name="T19" fmla="*/ 0 h 93"/>
              <a:gd name="T20" fmla="*/ 42 w 95"/>
              <a:gd name="T21" fmla="*/ 0 h 93"/>
              <a:gd name="T22" fmla="*/ 37 w 95"/>
              <a:gd name="T23" fmla="*/ 13 h 93"/>
              <a:gd name="T24" fmla="*/ 31 w 95"/>
              <a:gd name="T25" fmla="*/ 15 h 93"/>
              <a:gd name="T26" fmla="*/ 18 w 95"/>
              <a:gd name="T27" fmla="*/ 10 h 93"/>
              <a:gd name="T28" fmla="*/ 10 w 95"/>
              <a:gd name="T29" fmla="*/ 17 h 93"/>
              <a:gd name="T30" fmla="*/ 16 w 95"/>
              <a:gd name="T31" fmla="*/ 30 h 93"/>
              <a:gd name="T32" fmla="*/ 13 w 95"/>
              <a:gd name="T33" fmla="*/ 36 h 93"/>
              <a:gd name="T34" fmla="*/ 0 w 95"/>
              <a:gd name="T35" fmla="*/ 41 h 93"/>
              <a:gd name="T36" fmla="*/ 0 w 95"/>
              <a:gd name="T37" fmla="*/ 52 h 93"/>
              <a:gd name="T38" fmla="*/ 13 w 95"/>
              <a:gd name="T39" fmla="*/ 57 h 93"/>
              <a:gd name="T40" fmla="*/ 16 w 95"/>
              <a:gd name="T41" fmla="*/ 63 h 93"/>
              <a:gd name="T42" fmla="*/ 11 w 95"/>
              <a:gd name="T43" fmla="*/ 76 h 93"/>
              <a:gd name="T44" fmla="*/ 18 w 95"/>
              <a:gd name="T45" fmla="*/ 83 h 93"/>
              <a:gd name="T46" fmla="*/ 31 w 95"/>
              <a:gd name="T47" fmla="*/ 78 h 93"/>
              <a:gd name="T48" fmla="*/ 37 w 95"/>
              <a:gd name="T49" fmla="*/ 80 h 93"/>
              <a:gd name="T50" fmla="*/ 43 w 95"/>
              <a:gd name="T51" fmla="*/ 93 h 93"/>
              <a:gd name="T52" fmla="*/ 53 w 95"/>
              <a:gd name="T53" fmla="*/ 93 h 93"/>
              <a:gd name="T54" fmla="*/ 59 w 95"/>
              <a:gd name="T55" fmla="*/ 80 h 93"/>
              <a:gd name="T56" fmla="*/ 64 w 95"/>
              <a:gd name="T57" fmla="*/ 78 h 93"/>
              <a:gd name="T58" fmla="*/ 78 w 95"/>
              <a:gd name="T59" fmla="*/ 83 h 93"/>
              <a:gd name="T60" fmla="*/ 85 w 95"/>
              <a:gd name="T61" fmla="*/ 75 h 93"/>
              <a:gd name="T62" fmla="*/ 80 w 95"/>
              <a:gd name="T63" fmla="*/ 63 h 93"/>
              <a:gd name="T64" fmla="*/ 82 w 95"/>
              <a:gd name="T65" fmla="*/ 57 h 93"/>
              <a:gd name="T66" fmla="*/ 48 w 95"/>
              <a:gd name="T67" fmla="*/ 61 h 93"/>
              <a:gd name="T68" fmla="*/ 33 w 95"/>
              <a:gd name="T69" fmla="*/ 46 h 93"/>
              <a:gd name="T70" fmla="*/ 48 w 95"/>
              <a:gd name="T71" fmla="*/ 32 h 93"/>
              <a:gd name="T72" fmla="*/ 63 w 95"/>
              <a:gd name="T73" fmla="*/ 46 h 93"/>
              <a:gd name="T74" fmla="*/ 48 w 95"/>
              <a:gd name="T75" fmla="*/ 61 h 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95" h="93">
                <a:moveTo>
                  <a:pt x="82" y="57"/>
                </a:moveTo>
                <a:cubicBezTo>
                  <a:pt x="82" y="57"/>
                  <a:pt x="95" y="52"/>
                  <a:pt x="95" y="51"/>
                </a:cubicBezTo>
                <a:cubicBezTo>
                  <a:pt x="95" y="41"/>
                  <a:pt x="95" y="41"/>
                  <a:pt x="95" y="41"/>
                </a:cubicBezTo>
                <a:cubicBezTo>
                  <a:pt x="95" y="40"/>
                  <a:pt x="82" y="36"/>
                  <a:pt x="82" y="36"/>
                </a:cubicBezTo>
                <a:cubicBezTo>
                  <a:pt x="80" y="30"/>
                  <a:pt x="80" y="30"/>
                  <a:pt x="80" y="30"/>
                </a:cubicBezTo>
                <a:cubicBezTo>
                  <a:pt x="80" y="30"/>
                  <a:pt x="85" y="17"/>
                  <a:pt x="85" y="17"/>
                </a:cubicBezTo>
                <a:cubicBezTo>
                  <a:pt x="77" y="10"/>
                  <a:pt x="77" y="10"/>
                  <a:pt x="77" y="10"/>
                </a:cubicBezTo>
                <a:cubicBezTo>
                  <a:pt x="77" y="9"/>
                  <a:pt x="64" y="15"/>
                  <a:pt x="64" y="15"/>
                </a:cubicBezTo>
                <a:cubicBezTo>
                  <a:pt x="59" y="13"/>
                  <a:pt x="59" y="13"/>
                  <a:pt x="59" y="13"/>
                </a:cubicBezTo>
                <a:cubicBezTo>
                  <a:pt x="59" y="13"/>
                  <a:pt x="53" y="0"/>
                  <a:pt x="53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2" y="0"/>
                  <a:pt x="37" y="13"/>
                  <a:pt x="37" y="13"/>
                </a:cubicBezTo>
                <a:cubicBezTo>
                  <a:pt x="31" y="15"/>
                  <a:pt x="31" y="15"/>
                  <a:pt x="31" y="15"/>
                </a:cubicBezTo>
                <a:cubicBezTo>
                  <a:pt x="31" y="15"/>
                  <a:pt x="18" y="10"/>
                  <a:pt x="18" y="10"/>
                </a:cubicBezTo>
                <a:cubicBezTo>
                  <a:pt x="10" y="17"/>
                  <a:pt x="10" y="17"/>
                  <a:pt x="10" y="17"/>
                </a:cubicBezTo>
                <a:cubicBezTo>
                  <a:pt x="10" y="18"/>
                  <a:pt x="16" y="30"/>
                  <a:pt x="16" y="30"/>
                </a:cubicBezTo>
                <a:cubicBezTo>
                  <a:pt x="13" y="36"/>
                  <a:pt x="13" y="36"/>
                  <a:pt x="13" y="36"/>
                </a:cubicBezTo>
                <a:cubicBezTo>
                  <a:pt x="13" y="36"/>
                  <a:pt x="0" y="41"/>
                  <a:pt x="0" y="41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52"/>
                  <a:pt x="13" y="57"/>
                  <a:pt x="13" y="57"/>
                </a:cubicBezTo>
                <a:cubicBezTo>
                  <a:pt x="16" y="63"/>
                  <a:pt x="16" y="63"/>
                  <a:pt x="16" y="63"/>
                </a:cubicBezTo>
                <a:cubicBezTo>
                  <a:pt x="16" y="63"/>
                  <a:pt x="10" y="75"/>
                  <a:pt x="11" y="76"/>
                </a:cubicBezTo>
                <a:cubicBezTo>
                  <a:pt x="18" y="83"/>
                  <a:pt x="18" y="83"/>
                  <a:pt x="18" y="83"/>
                </a:cubicBezTo>
                <a:cubicBezTo>
                  <a:pt x="19" y="84"/>
                  <a:pt x="31" y="78"/>
                  <a:pt x="31" y="78"/>
                </a:cubicBezTo>
                <a:cubicBezTo>
                  <a:pt x="37" y="80"/>
                  <a:pt x="37" y="80"/>
                  <a:pt x="37" y="80"/>
                </a:cubicBezTo>
                <a:cubicBezTo>
                  <a:pt x="37" y="80"/>
                  <a:pt x="42" y="93"/>
                  <a:pt x="43" y="93"/>
                </a:cubicBezTo>
                <a:cubicBezTo>
                  <a:pt x="53" y="93"/>
                  <a:pt x="53" y="93"/>
                  <a:pt x="53" y="93"/>
                </a:cubicBezTo>
                <a:cubicBezTo>
                  <a:pt x="54" y="93"/>
                  <a:pt x="59" y="80"/>
                  <a:pt x="59" y="80"/>
                </a:cubicBezTo>
                <a:cubicBezTo>
                  <a:pt x="64" y="78"/>
                  <a:pt x="64" y="78"/>
                  <a:pt x="64" y="78"/>
                </a:cubicBezTo>
                <a:cubicBezTo>
                  <a:pt x="64" y="78"/>
                  <a:pt x="77" y="83"/>
                  <a:pt x="78" y="83"/>
                </a:cubicBezTo>
                <a:cubicBezTo>
                  <a:pt x="85" y="75"/>
                  <a:pt x="85" y="75"/>
                  <a:pt x="85" y="75"/>
                </a:cubicBezTo>
                <a:cubicBezTo>
                  <a:pt x="86" y="75"/>
                  <a:pt x="80" y="63"/>
                  <a:pt x="80" y="63"/>
                </a:cubicBezTo>
                <a:lnTo>
                  <a:pt x="82" y="57"/>
                </a:lnTo>
                <a:close/>
                <a:moveTo>
                  <a:pt x="48" y="61"/>
                </a:moveTo>
                <a:cubicBezTo>
                  <a:pt x="39" y="61"/>
                  <a:pt x="33" y="55"/>
                  <a:pt x="33" y="46"/>
                </a:cubicBezTo>
                <a:cubicBezTo>
                  <a:pt x="33" y="38"/>
                  <a:pt x="39" y="32"/>
                  <a:pt x="48" y="32"/>
                </a:cubicBezTo>
                <a:cubicBezTo>
                  <a:pt x="56" y="32"/>
                  <a:pt x="63" y="38"/>
                  <a:pt x="63" y="46"/>
                </a:cubicBezTo>
                <a:cubicBezTo>
                  <a:pt x="63" y="55"/>
                  <a:pt x="56" y="61"/>
                  <a:pt x="48" y="61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31" name="AutoShape1"/>
          <p:cNvSpPr>
            <a:spLocks noChangeArrowheads="1"/>
          </p:cNvSpPr>
          <p:nvPr/>
        </p:nvSpPr>
        <p:spPr bwMode="auto">
          <a:xfrm>
            <a:off x="5109213" y="3077426"/>
            <a:ext cx="115799" cy="111347"/>
          </a:xfrm>
          <a:prstGeom prst="ellipse">
            <a:avLst/>
          </a:pr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32" name="Freeform44"/>
          <p:cNvSpPr/>
          <p:nvPr/>
        </p:nvSpPr>
        <p:spPr bwMode="auto">
          <a:xfrm>
            <a:off x="5676230" y="4665476"/>
            <a:ext cx="188459" cy="147809"/>
          </a:xfrm>
          <a:custGeom>
            <a:avLst/>
            <a:gdLst>
              <a:gd name="T0" fmla="*/ 37 w 38"/>
              <a:gd name="T1" fmla="*/ 10 h 30"/>
              <a:gd name="T2" fmla="*/ 1 w 38"/>
              <a:gd name="T3" fmla="*/ 11 h 30"/>
              <a:gd name="T4" fmla="*/ 1 w 38"/>
              <a:gd name="T5" fmla="*/ 13 h 30"/>
              <a:gd name="T6" fmla="*/ 19 w 38"/>
              <a:gd name="T7" fmla="*/ 30 h 30"/>
              <a:gd name="T8" fmla="*/ 36 w 38"/>
              <a:gd name="T9" fmla="*/ 13 h 30"/>
              <a:gd name="T10" fmla="*/ 37 w 38"/>
              <a:gd name="T11" fmla="*/ 10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8" h="30">
                <a:moveTo>
                  <a:pt x="37" y="10"/>
                </a:moveTo>
                <a:cubicBezTo>
                  <a:pt x="26" y="1"/>
                  <a:pt x="12" y="0"/>
                  <a:pt x="1" y="11"/>
                </a:cubicBezTo>
                <a:cubicBezTo>
                  <a:pt x="1" y="11"/>
                  <a:pt x="0" y="12"/>
                  <a:pt x="1" y="13"/>
                </a:cubicBezTo>
                <a:cubicBezTo>
                  <a:pt x="19" y="30"/>
                  <a:pt x="19" y="30"/>
                  <a:pt x="19" y="30"/>
                </a:cubicBezTo>
                <a:cubicBezTo>
                  <a:pt x="36" y="13"/>
                  <a:pt x="36" y="13"/>
                  <a:pt x="36" y="13"/>
                </a:cubicBezTo>
                <a:cubicBezTo>
                  <a:pt x="38" y="11"/>
                  <a:pt x="37" y="11"/>
                  <a:pt x="37" y="10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33" name="Freeform45"/>
          <p:cNvSpPr/>
          <p:nvPr/>
        </p:nvSpPr>
        <p:spPr bwMode="auto">
          <a:xfrm>
            <a:off x="5554288" y="4499191"/>
            <a:ext cx="432344" cy="192153"/>
          </a:xfrm>
          <a:custGeom>
            <a:avLst/>
            <a:gdLst>
              <a:gd name="T0" fmla="*/ 87 w 88"/>
              <a:gd name="T1" fmla="*/ 23 h 39"/>
              <a:gd name="T2" fmla="*/ 0 w 88"/>
              <a:gd name="T3" fmla="*/ 24 h 39"/>
              <a:gd name="T4" fmla="*/ 0 w 88"/>
              <a:gd name="T5" fmla="*/ 26 h 39"/>
              <a:gd name="T6" fmla="*/ 13 w 88"/>
              <a:gd name="T7" fmla="*/ 38 h 39"/>
              <a:gd name="T8" fmla="*/ 15 w 88"/>
              <a:gd name="T9" fmla="*/ 38 h 39"/>
              <a:gd name="T10" fmla="*/ 73 w 88"/>
              <a:gd name="T11" fmla="*/ 38 h 39"/>
              <a:gd name="T12" fmla="*/ 75 w 88"/>
              <a:gd name="T13" fmla="*/ 38 h 39"/>
              <a:gd name="T14" fmla="*/ 88 w 88"/>
              <a:gd name="T15" fmla="*/ 26 h 39"/>
              <a:gd name="T16" fmla="*/ 88 w 88"/>
              <a:gd name="T17" fmla="*/ 26 h 39"/>
              <a:gd name="T18" fmla="*/ 88 w 88"/>
              <a:gd name="T19" fmla="*/ 24 h 39"/>
              <a:gd name="T20" fmla="*/ 87 w 88"/>
              <a:gd name="T21" fmla="*/ 23 h 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8" h="39">
                <a:moveTo>
                  <a:pt x="87" y="23"/>
                </a:moveTo>
                <a:cubicBezTo>
                  <a:pt x="63" y="0"/>
                  <a:pt x="24" y="0"/>
                  <a:pt x="0" y="24"/>
                </a:cubicBezTo>
                <a:cubicBezTo>
                  <a:pt x="0" y="24"/>
                  <a:pt x="0" y="25"/>
                  <a:pt x="0" y="26"/>
                </a:cubicBezTo>
                <a:cubicBezTo>
                  <a:pt x="13" y="38"/>
                  <a:pt x="13" y="38"/>
                  <a:pt x="13" y="38"/>
                </a:cubicBezTo>
                <a:cubicBezTo>
                  <a:pt x="13" y="39"/>
                  <a:pt x="14" y="39"/>
                  <a:pt x="15" y="38"/>
                </a:cubicBezTo>
                <a:cubicBezTo>
                  <a:pt x="31" y="22"/>
                  <a:pt x="57" y="22"/>
                  <a:pt x="73" y="38"/>
                </a:cubicBezTo>
                <a:cubicBezTo>
                  <a:pt x="74" y="39"/>
                  <a:pt x="75" y="39"/>
                  <a:pt x="75" y="38"/>
                </a:cubicBezTo>
                <a:cubicBezTo>
                  <a:pt x="88" y="26"/>
                  <a:pt x="88" y="26"/>
                  <a:pt x="88" y="26"/>
                </a:cubicBezTo>
                <a:cubicBezTo>
                  <a:pt x="88" y="26"/>
                  <a:pt x="88" y="26"/>
                  <a:pt x="88" y="26"/>
                </a:cubicBezTo>
                <a:cubicBezTo>
                  <a:pt x="88" y="25"/>
                  <a:pt x="88" y="24"/>
                  <a:pt x="88" y="24"/>
                </a:cubicBezTo>
                <a:lnTo>
                  <a:pt x="87" y="23"/>
                </a:ln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34" name="Freeform46"/>
          <p:cNvSpPr/>
          <p:nvPr/>
        </p:nvSpPr>
        <p:spPr bwMode="auto">
          <a:xfrm>
            <a:off x="5443432" y="4332904"/>
            <a:ext cx="650361" cy="251276"/>
          </a:xfrm>
          <a:custGeom>
            <a:avLst/>
            <a:gdLst>
              <a:gd name="T0" fmla="*/ 131 w 132"/>
              <a:gd name="T1" fmla="*/ 36 h 51"/>
              <a:gd name="T2" fmla="*/ 131 w 132"/>
              <a:gd name="T3" fmla="*/ 36 h 51"/>
              <a:gd name="T4" fmla="*/ 1 w 132"/>
              <a:gd name="T5" fmla="*/ 36 h 51"/>
              <a:gd name="T6" fmla="*/ 1 w 132"/>
              <a:gd name="T7" fmla="*/ 38 h 51"/>
              <a:gd name="T8" fmla="*/ 14 w 132"/>
              <a:gd name="T9" fmla="*/ 51 h 51"/>
              <a:gd name="T10" fmla="*/ 16 w 132"/>
              <a:gd name="T11" fmla="*/ 51 h 51"/>
              <a:gd name="T12" fmla="*/ 116 w 132"/>
              <a:gd name="T13" fmla="*/ 51 h 51"/>
              <a:gd name="T14" fmla="*/ 118 w 132"/>
              <a:gd name="T15" fmla="*/ 51 h 51"/>
              <a:gd name="T16" fmla="*/ 131 w 132"/>
              <a:gd name="T17" fmla="*/ 38 h 51"/>
              <a:gd name="T18" fmla="*/ 131 w 132"/>
              <a:gd name="T19" fmla="*/ 38 h 51"/>
              <a:gd name="T20" fmla="*/ 131 w 132"/>
              <a:gd name="T21" fmla="*/ 36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2" h="51">
                <a:moveTo>
                  <a:pt x="131" y="36"/>
                </a:moveTo>
                <a:cubicBezTo>
                  <a:pt x="131" y="36"/>
                  <a:pt x="131" y="36"/>
                  <a:pt x="131" y="36"/>
                </a:cubicBezTo>
                <a:cubicBezTo>
                  <a:pt x="95" y="0"/>
                  <a:pt x="37" y="0"/>
                  <a:pt x="1" y="36"/>
                </a:cubicBezTo>
                <a:cubicBezTo>
                  <a:pt x="0" y="37"/>
                  <a:pt x="0" y="37"/>
                  <a:pt x="1" y="38"/>
                </a:cubicBezTo>
                <a:cubicBezTo>
                  <a:pt x="14" y="51"/>
                  <a:pt x="14" y="51"/>
                  <a:pt x="14" y="51"/>
                </a:cubicBezTo>
                <a:cubicBezTo>
                  <a:pt x="14" y="51"/>
                  <a:pt x="15" y="51"/>
                  <a:pt x="16" y="51"/>
                </a:cubicBezTo>
                <a:cubicBezTo>
                  <a:pt x="43" y="23"/>
                  <a:pt x="89" y="23"/>
                  <a:pt x="116" y="51"/>
                </a:cubicBezTo>
                <a:cubicBezTo>
                  <a:pt x="117" y="51"/>
                  <a:pt x="118" y="51"/>
                  <a:pt x="118" y="51"/>
                </a:cubicBezTo>
                <a:cubicBezTo>
                  <a:pt x="131" y="38"/>
                  <a:pt x="131" y="38"/>
                  <a:pt x="131" y="38"/>
                </a:cubicBezTo>
                <a:cubicBezTo>
                  <a:pt x="131" y="38"/>
                  <a:pt x="131" y="38"/>
                  <a:pt x="131" y="38"/>
                </a:cubicBezTo>
                <a:cubicBezTo>
                  <a:pt x="132" y="37"/>
                  <a:pt x="132" y="36"/>
                  <a:pt x="131" y="36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35" name="Freeform47"/>
          <p:cNvSpPr>
            <a:spLocks noEditPoints="1"/>
          </p:cNvSpPr>
          <p:nvPr/>
        </p:nvSpPr>
        <p:spPr bwMode="auto">
          <a:xfrm flipH="1">
            <a:off x="5014644" y="1957636"/>
            <a:ext cx="319704" cy="260152"/>
          </a:xfrm>
          <a:custGeom>
            <a:avLst/>
            <a:gdLst>
              <a:gd name="T0" fmla="*/ 78 w 153"/>
              <a:gd name="T1" fmla="*/ 0 h 125"/>
              <a:gd name="T2" fmla="*/ 0 w 153"/>
              <a:gd name="T3" fmla="*/ 69 h 125"/>
              <a:gd name="T4" fmla="*/ 15 w 153"/>
              <a:gd name="T5" fmla="*/ 69 h 125"/>
              <a:gd name="T6" fmla="*/ 21 w 153"/>
              <a:gd name="T7" fmla="*/ 64 h 125"/>
              <a:gd name="T8" fmla="*/ 21 w 153"/>
              <a:gd name="T9" fmla="*/ 121 h 125"/>
              <a:gd name="T10" fmla="*/ 24 w 153"/>
              <a:gd name="T11" fmla="*/ 125 h 125"/>
              <a:gd name="T12" fmla="*/ 62 w 153"/>
              <a:gd name="T13" fmla="*/ 125 h 125"/>
              <a:gd name="T14" fmla="*/ 63 w 153"/>
              <a:gd name="T15" fmla="*/ 93 h 125"/>
              <a:gd name="T16" fmla="*/ 67 w 153"/>
              <a:gd name="T17" fmla="*/ 88 h 125"/>
              <a:gd name="T18" fmla="*/ 83 w 153"/>
              <a:gd name="T19" fmla="*/ 88 h 125"/>
              <a:gd name="T20" fmla="*/ 89 w 153"/>
              <a:gd name="T21" fmla="*/ 93 h 125"/>
              <a:gd name="T22" fmla="*/ 89 w 153"/>
              <a:gd name="T23" fmla="*/ 125 h 125"/>
              <a:gd name="T24" fmla="*/ 126 w 153"/>
              <a:gd name="T25" fmla="*/ 125 h 125"/>
              <a:gd name="T26" fmla="*/ 130 w 153"/>
              <a:gd name="T27" fmla="*/ 120 h 125"/>
              <a:gd name="T28" fmla="*/ 130 w 153"/>
              <a:gd name="T29" fmla="*/ 63 h 125"/>
              <a:gd name="T30" fmla="*/ 136 w 153"/>
              <a:gd name="T31" fmla="*/ 69 h 125"/>
              <a:gd name="T32" fmla="*/ 153 w 153"/>
              <a:gd name="T33" fmla="*/ 69 h 125"/>
              <a:gd name="T34" fmla="*/ 78 w 153"/>
              <a:gd name="T35" fmla="*/ 0 h 125"/>
              <a:gd name="T36" fmla="*/ 76 w 153"/>
              <a:gd name="T37" fmla="*/ 76 h 125"/>
              <a:gd name="T38" fmla="*/ 60 w 153"/>
              <a:gd name="T39" fmla="*/ 60 h 125"/>
              <a:gd name="T40" fmla="*/ 76 w 153"/>
              <a:gd name="T41" fmla="*/ 43 h 125"/>
              <a:gd name="T42" fmla="*/ 92 w 153"/>
              <a:gd name="T43" fmla="*/ 60 h 125"/>
              <a:gd name="T44" fmla="*/ 76 w 153"/>
              <a:gd name="T45" fmla="*/ 76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3" h="125">
                <a:moveTo>
                  <a:pt x="78" y="0"/>
                </a:moveTo>
                <a:cubicBezTo>
                  <a:pt x="0" y="69"/>
                  <a:pt x="0" y="69"/>
                  <a:pt x="0" y="69"/>
                </a:cubicBezTo>
                <a:cubicBezTo>
                  <a:pt x="0" y="69"/>
                  <a:pt x="5" y="78"/>
                  <a:pt x="15" y="69"/>
                </a:cubicBezTo>
                <a:cubicBezTo>
                  <a:pt x="21" y="64"/>
                  <a:pt x="21" y="64"/>
                  <a:pt x="21" y="64"/>
                </a:cubicBezTo>
                <a:cubicBezTo>
                  <a:pt x="21" y="121"/>
                  <a:pt x="21" y="121"/>
                  <a:pt x="21" y="121"/>
                </a:cubicBezTo>
                <a:cubicBezTo>
                  <a:pt x="21" y="121"/>
                  <a:pt x="21" y="125"/>
                  <a:pt x="24" y="125"/>
                </a:cubicBezTo>
                <a:cubicBezTo>
                  <a:pt x="28" y="125"/>
                  <a:pt x="62" y="125"/>
                  <a:pt x="62" y="125"/>
                </a:cubicBezTo>
                <a:cubicBezTo>
                  <a:pt x="63" y="93"/>
                  <a:pt x="63" y="93"/>
                  <a:pt x="63" y="93"/>
                </a:cubicBezTo>
                <a:cubicBezTo>
                  <a:pt x="63" y="93"/>
                  <a:pt x="62" y="88"/>
                  <a:pt x="67" y="88"/>
                </a:cubicBezTo>
                <a:cubicBezTo>
                  <a:pt x="83" y="88"/>
                  <a:pt x="83" y="88"/>
                  <a:pt x="83" y="88"/>
                </a:cubicBezTo>
                <a:cubicBezTo>
                  <a:pt x="89" y="88"/>
                  <a:pt x="89" y="93"/>
                  <a:pt x="89" y="93"/>
                </a:cubicBezTo>
                <a:cubicBezTo>
                  <a:pt x="89" y="125"/>
                  <a:pt x="89" y="125"/>
                  <a:pt x="89" y="125"/>
                </a:cubicBezTo>
                <a:cubicBezTo>
                  <a:pt x="89" y="125"/>
                  <a:pt x="121" y="125"/>
                  <a:pt x="126" y="125"/>
                </a:cubicBezTo>
                <a:cubicBezTo>
                  <a:pt x="131" y="125"/>
                  <a:pt x="130" y="120"/>
                  <a:pt x="130" y="120"/>
                </a:cubicBezTo>
                <a:cubicBezTo>
                  <a:pt x="130" y="63"/>
                  <a:pt x="130" y="63"/>
                  <a:pt x="130" y="63"/>
                </a:cubicBezTo>
                <a:cubicBezTo>
                  <a:pt x="136" y="69"/>
                  <a:pt x="136" y="69"/>
                  <a:pt x="136" y="69"/>
                </a:cubicBezTo>
                <a:cubicBezTo>
                  <a:pt x="148" y="77"/>
                  <a:pt x="153" y="69"/>
                  <a:pt x="153" y="69"/>
                </a:cubicBezTo>
                <a:lnTo>
                  <a:pt x="78" y="0"/>
                </a:lnTo>
                <a:close/>
                <a:moveTo>
                  <a:pt x="76" y="76"/>
                </a:moveTo>
                <a:cubicBezTo>
                  <a:pt x="67" y="76"/>
                  <a:pt x="60" y="69"/>
                  <a:pt x="60" y="60"/>
                </a:cubicBezTo>
                <a:cubicBezTo>
                  <a:pt x="60" y="50"/>
                  <a:pt x="67" y="43"/>
                  <a:pt x="76" y="43"/>
                </a:cubicBezTo>
                <a:cubicBezTo>
                  <a:pt x="85" y="43"/>
                  <a:pt x="92" y="50"/>
                  <a:pt x="92" y="60"/>
                </a:cubicBezTo>
                <a:cubicBezTo>
                  <a:pt x="92" y="69"/>
                  <a:pt x="85" y="76"/>
                  <a:pt x="76" y="76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36" name="Freeform48"/>
          <p:cNvSpPr/>
          <p:nvPr/>
        </p:nvSpPr>
        <p:spPr bwMode="auto">
          <a:xfrm flipH="1">
            <a:off x="5052256" y="1990547"/>
            <a:ext cx="31344" cy="64255"/>
          </a:xfrm>
          <a:custGeom>
            <a:avLst/>
            <a:gdLst>
              <a:gd name="T0" fmla="*/ 20 w 20"/>
              <a:gd name="T1" fmla="*/ 41 h 41"/>
              <a:gd name="T2" fmla="*/ 20 w 20"/>
              <a:gd name="T3" fmla="*/ 0 h 41"/>
              <a:gd name="T4" fmla="*/ 0 w 20"/>
              <a:gd name="T5" fmla="*/ 0 h 41"/>
              <a:gd name="T6" fmla="*/ 0 w 20"/>
              <a:gd name="T7" fmla="*/ 24 h 41"/>
              <a:gd name="T8" fmla="*/ 20 w 20"/>
              <a:gd name="T9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41">
                <a:moveTo>
                  <a:pt x="20" y="41"/>
                </a:moveTo>
                <a:lnTo>
                  <a:pt x="20" y="0"/>
                </a:lnTo>
                <a:lnTo>
                  <a:pt x="0" y="0"/>
                </a:lnTo>
                <a:lnTo>
                  <a:pt x="0" y="24"/>
                </a:lnTo>
                <a:lnTo>
                  <a:pt x="20" y="41"/>
                </a:ln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37" name="AutoShape2"/>
          <p:cNvSpPr>
            <a:spLocks noChangeArrowheads="1"/>
          </p:cNvSpPr>
          <p:nvPr/>
        </p:nvSpPr>
        <p:spPr bwMode="auto">
          <a:xfrm flipH="1">
            <a:off x="5158824" y="2064204"/>
            <a:ext cx="32911" cy="34478"/>
          </a:xfrm>
          <a:prstGeom prst="ellipse">
            <a:avLst/>
          </a:pr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38" name="Freeform49"/>
          <p:cNvSpPr/>
          <p:nvPr/>
        </p:nvSpPr>
        <p:spPr bwMode="auto">
          <a:xfrm flipH="1">
            <a:off x="7002079" y="2466239"/>
            <a:ext cx="275587" cy="56079"/>
          </a:xfrm>
          <a:custGeom>
            <a:avLst/>
            <a:gdLst>
              <a:gd name="T0" fmla="*/ 68 w 129"/>
              <a:gd name="T1" fmla="*/ 8 h 26"/>
              <a:gd name="T2" fmla="*/ 68 w 129"/>
              <a:gd name="T3" fmla="*/ 4 h 26"/>
              <a:gd name="T4" fmla="*/ 64 w 129"/>
              <a:gd name="T5" fmla="*/ 0 h 26"/>
              <a:gd name="T6" fmla="*/ 61 w 129"/>
              <a:gd name="T7" fmla="*/ 4 h 26"/>
              <a:gd name="T8" fmla="*/ 61 w 129"/>
              <a:gd name="T9" fmla="*/ 8 h 26"/>
              <a:gd name="T10" fmla="*/ 0 w 129"/>
              <a:gd name="T11" fmla="*/ 8 h 26"/>
              <a:gd name="T12" fmla="*/ 0 w 129"/>
              <a:gd name="T13" fmla="*/ 26 h 26"/>
              <a:gd name="T14" fmla="*/ 129 w 129"/>
              <a:gd name="T15" fmla="*/ 26 h 26"/>
              <a:gd name="T16" fmla="*/ 129 w 129"/>
              <a:gd name="T17" fmla="*/ 8 h 26"/>
              <a:gd name="T18" fmla="*/ 68 w 129"/>
              <a:gd name="T19" fmla="*/ 8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9" h="26">
                <a:moveTo>
                  <a:pt x="68" y="8"/>
                </a:moveTo>
                <a:cubicBezTo>
                  <a:pt x="68" y="4"/>
                  <a:pt x="68" y="4"/>
                  <a:pt x="68" y="4"/>
                </a:cubicBezTo>
                <a:cubicBezTo>
                  <a:pt x="68" y="2"/>
                  <a:pt x="66" y="0"/>
                  <a:pt x="64" y="0"/>
                </a:cubicBezTo>
                <a:cubicBezTo>
                  <a:pt x="63" y="0"/>
                  <a:pt x="61" y="2"/>
                  <a:pt x="61" y="4"/>
                </a:cubicBezTo>
                <a:cubicBezTo>
                  <a:pt x="61" y="8"/>
                  <a:pt x="61" y="8"/>
                  <a:pt x="61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26"/>
                  <a:pt x="0" y="26"/>
                  <a:pt x="0" y="26"/>
                </a:cubicBezTo>
                <a:cubicBezTo>
                  <a:pt x="129" y="26"/>
                  <a:pt x="129" y="26"/>
                  <a:pt x="129" y="26"/>
                </a:cubicBezTo>
                <a:cubicBezTo>
                  <a:pt x="129" y="8"/>
                  <a:pt x="129" y="8"/>
                  <a:pt x="129" y="8"/>
                </a:cubicBezTo>
                <a:lnTo>
                  <a:pt x="68" y="8"/>
                </a:ln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39" name="Freeform50"/>
          <p:cNvSpPr>
            <a:spLocks noEditPoints="1"/>
          </p:cNvSpPr>
          <p:nvPr/>
        </p:nvSpPr>
        <p:spPr bwMode="auto">
          <a:xfrm flipH="1">
            <a:off x="7024511" y="2535136"/>
            <a:ext cx="229122" cy="241939"/>
          </a:xfrm>
          <a:custGeom>
            <a:avLst/>
            <a:gdLst>
              <a:gd name="T0" fmla="*/ 143 w 143"/>
              <a:gd name="T1" fmla="*/ 95 h 151"/>
              <a:gd name="T2" fmla="*/ 143 w 143"/>
              <a:gd name="T3" fmla="*/ 0 h 151"/>
              <a:gd name="T4" fmla="*/ 0 w 143"/>
              <a:gd name="T5" fmla="*/ 0 h 151"/>
              <a:gd name="T6" fmla="*/ 0 w 143"/>
              <a:gd name="T7" fmla="*/ 95 h 151"/>
              <a:gd name="T8" fmla="*/ 63 w 143"/>
              <a:gd name="T9" fmla="*/ 95 h 151"/>
              <a:gd name="T10" fmla="*/ 63 w 143"/>
              <a:gd name="T11" fmla="*/ 125 h 151"/>
              <a:gd name="T12" fmla="*/ 45 w 143"/>
              <a:gd name="T13" fmla="*/ 125 h 151"/>
              <a:gd name="T14" fmla="*/ 45 w 143"/>
              <a:gd name="T15" fmla="*/ 121 h 151"/>
              <a:gd name="T16" fmla="*/ 37 w 143"/>
              <a:gd name="T17" fmla="*/ 121 h 151"/>
              <a:gd name="T18" fmla="*/ 25 w 143"/>
              <a:gd name="T19" fmla="*/ 151 h 151"/>
              <a:gd name="T20" fmla="*/ 33 w 143"/>
              <a:gd name="T21" fmla="*/ 151 h 151"/>
              <a:gd name="T22" fmla="*/ 40 w 143"/>
              <a:gd name="T23" fmla="*/ 137 h 151"/>
              <a:gd name="T24" fmla="*/ 104 w 143"/>
              <a:gd name="T25" fmla="*/ 137 h 151"/>
              <a:gd name="T26" fmla="*/ 109 w 143"/>
              <a:gd name="T27" fmla="*/ 151 h 151"/>
              <a:gd name="T28" fmla="*/ 119 w 143"/>
              <a:gd name="T29" fmla="*/ 151 h 151"/>
              <a:gd name="T30" fmla="*/ 107 w 143"/>
              <a:gd name="T31" fmla="*/ 121 h 151"/>
              <a:gd name="T32" fmla="*/ 97 w 143"/>
              <a:gd name="T33" fmla="*/ 121 h 151"/>
              <a:gd name="T34" fmla="*/ 97 w 143"/>
              <a:gd name="T35" fmla="*/ 125 h 151"/>
              <a:gd name="T36" fmla="*/ 80 w 143"/>
              <a:gd name="T37" fmla="*/ 125 h 151"/>
              <a:gd name="T38" fmla="*/ 80 w 143"/>
              <a:gd name="T39" fmla="*/ 95 h 151"/>
              <a:gd name="T40" fmla="*/ 143 w 143"/>
              <a:gd name="T41" fmla="*/ 95 h 151"/>
              <a:gd name="T42" fmla="*/ 92 w 143"/>
              <a:gd name="T43" fmla="*/ 28 h 151"/>
              <a:gd name="T44" fmla="*/ 133 w 143"/>
              <a:gd name="T45" fmla="*/ 28 h 151"/>
              <a:gd name="T46" fmla="*/ 133 w 143"/>
              <a:gd name="T47" fmla="*/ 37 h 151"/>
              <a:gd name="T48" fmla="*/ 92 w 143"/>
              <a:gd name="T49" fmla="*/ 37 h 151"/>
              <a:gd name="T50" fmla="*/ 92 w 143"/>
              <a:gd name="T51" fmla="*/ 28 h 151"/>
              <a:gd name="T52" fmla="*/ 92 w 143"/>
              <a:gd name="T53" fmla="*/ 46 h 151"/>
              <a:gd name="T54" fmla="*/ 133 w 143"/>
              <a:gd name="T55" fmla="*/ 46 h 151"/>
              <a:gd name="T56" fmla="*/ 133 w 143"/>
              <a:gd name="T57" fmla="*/ 56 h 151"/>
              <a:gd name="T58" fmla="*/ 92 w 143"/>
              <a:gd name="T59" fmla="*/ 56 h 151"/>
              <a:gd name="T60" fmla="*/ 92 w 143"/>
              <a:gd name="T61" fmla="*/ 46 h 151"/>
              <a:gd name="T62" fmla="*/ 92 w 143"/>
              <a:gd name="T63" fmla="*/ 63 h 151"/>
              <a:gd name="T64" fmla="*/ 133 w 143"/>
              <a:gd name="T65" fmla="*/ 63 h 151"/>
              <a:gd name="T66" fmla="*/ 133 w 143"/>
              <a:gd name="T67" fmla="*/ 74 h 151"/>
              <a:gd name="T68" fmla="*/ 92 w 143"/>
              <a:gd name="T69" fmla="*/ 74 h 151"/>
              <a:gd name="T70" fmla="*/ 92 w 143"/>
              <a:gd name="T71" fmla="*/ 63 h 151"/>
              <a:gd name="T72" fmla="*/ 8 w 143"/>
              <a:gd name="T73" fmla="*/ 75 h 151"/>
              <a:gd name="T74" fmla="*/ 8 w 143"/>
              <a:gd name="T75" fmla="*/ 24 h 151"/>
              <a:gd name="T76" fmla="*/ 83 w 143"/>
              <a:gd name="T77" fmla="*/ 24 h 151"/>
              <a:gd name="T78" fmla="*/ 83 w 143"/>
              <a:gd name="T79" fmla="*/ 75 h 151"/>
              <a:gd name="T80" fmla="*/ 8 w 143"/>
              <a:gd name="T81" fmla="*/ 75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43" h="151">
                <a:moveTo>
                  <a:pt x="143" y="95"/>
                </a:moveTo>
                <a:lnTo>
                  <a:pt x="143" y="0"/>
                </a:lnTo>
                <a:lnTo>
                  <a:pt x="0" y="0"/>
                </a:lnTo>
                <a:lnTo>
                  <a:pt x="0" y="95"/>
                </a:lnTo>
                <a:lnTo>
                  <a:pt x="63" y="95"/>
                </a:lnTo>
                <a:lnTo>
                  <a:pt x="63" y="125"/>
                </a:lnTo>
                <a:lnTo>
                  <a:pt x="45" y="125"/>
                </a:lnTo>
                <a:lnTo>
                  <a:pt x="45" y="121"/>
                </a:lnTo>
                <a:lnTo>
                  <a:pt x="37" y="121"/>
                </a:lnTo>
                <a:lnTo>
                  <a:pt x="25" y="151"/>
                </a:lnTo>
                <a:lnTo>
                  <a:pt x="33" y="151"/>
                </a:lnTo>
                <a:lnTo>
                  <a:pt x="40" y="137"/>
                </a:lnTo>
                <a:lnTo>
                  <a:pt x="104" y="137"/>
                </a:lnTo>
                <a:lnTo>
                  <a:pt x="109" y="151"/>
                </a:lnTo>
                <a:lnTo>
                  <a:pt x="119" y="151"/>
                </a:lnTo>
                <a:lnTo>
                  <a:pt x="107" y="121"/>
                </a:lnTo>
                <a:lnTo>
                  <a:pt x="97" y="121"/>
                </a:lnTo>
                <a:lnTo>
                  <a:pt x="97" y="125"/>
                </a:lnTo>
                <a:lnTo>
                  <a:pt x="80" y="125"/>
                </a:lnTo>
                <a:lnTo>
                  <a:pt x="80" y="95"/>
                </a:lnTo>
                <a:lnTo>
                  <a:pt x="143" y="95"/>
                </a:lnTo>
                <a:close/>
                <a:moveTo>
                  <a:pt x="92" y="28"/>
                </a:moveTo>
                <a:lnTo>
                  <a:pt x="133" y="28"/>
                </a:lnTo>
                <a:lnTo>
                  <a:pt x="133" y="37"/>
                </a:lnTo>
                <a:lnTo>
                  <a:pt x="92" y="37"/>
                </a:lnTo>
                <a:lnTo>
                  <a:pt x="92" y="28"/>
                </a:lnTo>
                <a:close/>
                <a:moveTo>
                  <a:pt x="92" y="46"/>
                </a:moveTo>
                <a:lnTo>
                  <a:pt x="133" y="46"/>
                </a:lnTo>
                <a:lnTo>
                  <a:pt x="133" y="56"/>
                </a:lnTo>
                <a:lnTo>
                  <a:pt x="92" y="56"/>
                </a:lnTo>
                <a:lnTo>
                  <a:pt x="92" y="46"/>
                </a:lnTo>
                <a:close/>
                <a:moveTo>
                  <a:pt x="92" y="63"/>
                </a:moveTo>
                <a:lnTo>
                  <a:pt x="133" y="63"/>
                </a:lnTo>
                <a:lnTo>
                  <a:pt x="133" y="74"/>
                </a:lnTo>
                <a:lnTo>
                  <a:pt x="92" y="74"/>
                </a:lnTo>
                <a:lnTo>
                  <a:pt x="92" y="63"/>
                </a:lnTo>
                <a:close/>
                <a:moveTo>
                  <a:pt x="8" y="75"/>
                </a:moveTo>
                <a:lnTo>
                  <a:pt x="8" y="24"/>
                </a:lnTo>
                <a:lnTo>
                  <a:pt x="83" y="24"/>
                </a:lnTo>
                <a:lnTo>
                  <a:pt x="83" y="75"/>
                </a:lnTo>
                <a:lnTo>
                  <a:pt x="8" y="75"/>
                </a:ln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40" name="Freeform51"/>
          <p:cNvSpPr/>
          <p:nvPr/>
        </p:nvSpPr>
        <p:spPr bwMode="auto">
          <a:xfrm flipH="1">
            <a:off x="7123850" y="2581600"/>
            <a:ext cx="112158" cy="65693"/>
          </a:xfrm>
          <a:custGeom>
            <a:avLst/>
            <a:gdLst>
              <a:gd name="T0" fmla="*/ 58 w 70"/>
              <a:gd name="T1" fmla="*/ 12 h 41"/>
              <a:gd name="T2" fmla="*/ 54 w 70"/>
              <a:gd name="T3" fmla="*/ 20 h 41"/>
              <a:gd name="T4" fmla="*/ 48 w 70"/>
              <a:gd name="T5" fmla="*/ 16 h 41"/>
              <a:gd name="T6" fmla="*/ 48 w 70"/>
              <a:gd name="T7" fmla="*/ 16 h 41"/>
              <a:gd name="T8" fmla="*/ 34 w 70"/>
              <a:gd name="T9" fmla="*/ 8 h 41"/>
              <a:gd name="T10" fmla="*/ 32 w 70"/>
              <a:gd name="T11" fmla="*/ 12 h 41"/>
              <a:gd name="T12" fmla="*/ 28 w 70"/>
              <a:gd name="T13" fmla="*/ 20 h 41"/>
              <a:gd name="T14" fmla="*/ 16 w 70"/>
              <a:gd name="T15" fmla="*/ 12 h 41"/>
              <a:gd name="T16" fmla="*/ 12 w 70"/>
              <a:gd name="T17" fmla="*/ 17 h 41"/>
              <a:gd name="T18" fmla="*/ 12 w 70"/>
              <a:gd name="T19" fmla="*/ 17 h 41"/>
              <a:gd name="T20" fmla="*/ 0 w 70"/>
              <a:gd name="T21" fmla="*/ 37 h 41"/>
              <a:gd name="T22" fmla="*/ 5 w 70"/>
              <a:gd name="T23" fmla="*/ 41 h 41"/>
              <a:gd name="T24" fmla="*/ 17 w 70"/>
              <a:gd name="T25" fmla="*/ 21 h 41"/>
              <a:gd name="T26" fmla="*/ 24 w 70"/>
              <a:gd name="T27" fmla="*/ 25 h 41"/>
              <a:gd name="T28" fmla="*/ 24 w 70"/>
              <a:gd name="T29" fmla="*/ 25 h 41"/>
              <a:gd name="T30" fmla="*/ 30 w 70"/>
              <a:gd name="T31" fmla="*/ 29 h 41"/>
              <a:gd name="T32" fmla="*/ 37 w 70"/>
              <a:gd name="T33" fmla="*/ 17 h 41"/>
              <a:gd name="T34" fmla="*/ 42 w 70"/>
              <a:gd name="T35" fmla="*/ 21 h 41"/>
              <a:gd name="T36" fmla="*/ 42 w 70"/>
              <a:gd name="T37" fmla="*/ 21 h 41"/>
              <a:gd name="T38" fmla="*/ 56 w 70"/>
              <a:gd name="T39" fmla="*/ 28 h 41"/>
              <a:gd name="T40" fmla="*/ 57 w 70"/>
              <a:gd name="T41" fmla="*/ 28 h 41"/>
              <a:gd name="T42" fmla="*/ 57 w 70"/>
              <a:gd name="T43" fmla="*/ 28 h 41"/>
              <a:gd name="T44" fmla="*/ 64 w 70"/>
              <a:gd name="T45" fmla="*/ 17 h 41"/>
              <a:gd name="T46" fmla="*/ 64 w 70"/>
              <a:gd name="T47" fmla="*/ 17 h 41"/>
              <a:gd name="T48" fmla="*/ 70 w 70"/>
              <a:gd name="T49" fmla="*/ 4 h 41"/>
              <a:gd name="T50" fmla="*/ 65 w 70"/>
              <a:gd name="T51" fmla="*/ 0 h 41"/>
              <a:gd name="T52" fmla="*/ 58 w 70"/>
              <a:gd name="T53" fmla="*/ 12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41">
                <a:moveTo>
                  <a:pt x="58" y="12"/>
                </a:moveTo>
                <a:lnTo>
                  <a:pt x="54" y="20"/>
                </a:lnTo>
                <a:lnTo>
                  <a:pt x="48" y="16"/>
                </a:lnTo>
                <a:lnTo>
                  <a:pt x="48" y="16"/>
                </a:lnTo>
                <a:lnTo>
                  <a:pt x="34" y="8"/>
                </a:lnTo>
                <a:lnTo>
                  <a:pt x="32" y="12"/>
                </a:lnTo>
                <a:lnTo>
                  <a:pt x="28" y="20"/>
                </a:lnTo>
                <a:lnTo>
                  <a:pt x="16" y="12"/>
                </a:lnTo>
                <a:lnTo>
                  <a:pt x="12" y="17"/>
                </a:lnTo>
                <a:lnTo>
                  <a:pt x="12" y="17"/>
                </a:lnTo>
                <a:lnTo>
                  <a:pt x="0" y="37"/>
                </a:lnTo>
                <a:lnTo>
                  <a:pt x="5" y="41"/>
                </a:lnTo>
                <a:lnTo>
                  <a:pt x="17" y="21"/>
                </a:lnTo>
                <a:lnTo>
                  <a:pt x="24" y="25"/>
                </a:lnTo>
                <a:lnTo>
                  <a:pt x="24" y="25"/>
                </a:lnTo>
                <a:lnTo>
                  <a:pt x="30" y="29"/>
                </a:lnTo>
                <a:lnTo>
                  <a:pt x="37" y="17"/>
                </a:lnTo>
                <a:lnTo>
                  <a:pt x="42" y="21"/>
                </a:lnTo>
                <a:lnTo>
                  <a:pt x="42" y="21"/>
                </a:lnTo>
                <a:lnTo>
                  <a:pt x="56" y="28"/>
                </a:lnTo>
                <a:lnTo>
                  <a:pt x="57" y="28"/>
                </a:lnTo>
                <a:lnTo>
                  <a:pt x="57" y="28"/>
                </a:lnTo>
                <a:lnTo>
                  <a:pt x="64" y="17"/>
                </a:lnTo>
                <a:lnTo>
                  <a:pt x="64" y="17"/>
                </a:lnTo>
                <a:lnTo>
                  <a:pt x="70" y="4"/>
                </a:lnTo>
                <a:lnTo>
                  <a:pt x="65" y="0"/>
                </a:lnTo>
                <a:lnTo>
                  <a:pt x="58" y="12"/>
                </a:ln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41" name="Freeform52"/>
          <p:cNvSpPr/>
          <p:nvPr/>
        </p:nvSpPr>
        <p:spPr bwMode="auto">
          <a:xfrm>
            <a:off x="6492177" y="4502159"/>
            <a:ext cx="194305" cy="80711"/>
          </a:xfrm>
          <a:custGeom>
            <a:avLst/>
            <a:gdLst>
              <a:gd name="T0" fmla="*/ 49 w 98"/>
              <a:gd name="T1" fmla="*/ 16 h 40"/>
              <a:gd name="T2" fmla="*/ 2 w 98"/>
              <a:gd name="T3" fmla="*/ 0 h 40"/>
              <a:gd name="T4" fmla="*/ 0 w 98"/>
              <a:gd name="T5" fmla="*/ 5 h 40"/>
              <a:gd name="T6" fmla="*/ 0 w 98"/>
              <a:gd name="T7" fmla="*/ 20 h 40"/>
              <a:gd name="T8" fmla="*/ 49 w 98"/>
              <a:gd name="T9" fmla="*/ 40 h 40"/>
              <a:gd name="T10" fmla="*/ 98 w 98"/>
              <a:gd name="T11" fmla="*/ 20 h 40"/>
              <a:gd name="T12" fmla="*/ 98 w 98"/>
              <a:gd name="T13" fmla="*/ 5 h 40"/>
              <a:gd name="T14" fmla="*/ 96 w 98"/>
              <a:gd name="T15" fmla="*/ 0 h 40"/>
              <a:gd name="T16" fmla="*/ 49 w 98"/>
              <a:gd name="T17" fmla="*/ 16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8" h="40">
                <a:moveTo>
                  <a:pt x="49" y="16"/>
                </a:moveTo>
                <a:cubicBezTo>
                  <a:pt x="26" y="16"/>
                  <a:pt x="7" y="9"/>
                  <a:pt x="2" y="0"/>
                </a:cubicBezTo>
                <a:cubicBezTo>
                  <a:pt x="1" y="2"/>
                  <a:pt x="0" y="3"/>
                  <a:pt x="0" y="5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31"/>
                  <a:pt x="22" y="40"/>
                  <a:pt x="49" y="40"/>
                </a:cubicBezTo>
                <a:cubicBezTo>
                  <a:pt x="76" y="40"/>
                  <a:pt x="98" y="31"/>
                  <a:pt x="98" y="20"/>
                </a:cubicBezTo>
                <a:cubicBezTo>
                  <a:pt x="98" y="5"/>
                  <a:pt x="98" y="5"/>
                  <a:pt x="98" y="5"/>
                </a:cubicBezTo>
                <a:cubicBezTo>
                  <a:pt x="98" y="3"/>
                  <a:pt x="97" y="2"/>
                  <a:pt x="96" y="0"/>
                </a:cubicBezTo>
                <a:cubicBezTo>
                  <a:pt x="91" y="9"/>
                  <a:pt x="72" y="16"/>
                  <a:pt x="49" y="16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42" name="Freeform53"/>
          <p:cNvSpPr/>
          <p:nvPr/>
        </p:nvSpPr>
        <p:spPr bwMode="auto">
          <a:xfrm>
            <a:off x="6492177" y="4564935"/>
            <a:ext cx="194305" cy="79217"/>
          </a:xfrm>
          <a:custGeom>
            <a:avLst/>
            <a:gdLst>
              <a:gd name="T0" fmla="*/ 49 w 98"/>
              <a:gd name="T1" fmla="*/ 15 h 40"/>
              <a:gd name="T2" fmla="*/ 2 w 98"/>
              <a:gd name="T3" fmla="*/ 0 h 40"/>
              <a:gd name="T4" fmla="*/ 0 w 98"/>
              <a:gd name="T5" fmla="*/ 4 h 40"/>
              <a:gd name="T6" fmla="*/ 0 w 98"/>
              <a:gd name="T7" fmla="*/ 19 h 40"/>
              <a:gd name="T8" fmla="*/ 49 w 98"/>
              <a:gd name="T9" fmla="*/ 40 h 40"/>
              <a:gd name="T10" fmla="*/ 98 w 98"/>
              <a:gd name="T11" fmla="*/ 19 h 40"/>
              <a:gd name="T12" fmla="*/ 98 w 98"/>
              <a:gd name="T13" fmla="*/ 4 h 40"/>
              <a:gd name="T14" fmla="*/ 96 w 98"/>
              <a:gd name="T15" fmla="*/ 0 h 40"/>
              <a:gd name="T16" fmla="*/ 49 w 98"/>
              <a:gd name="T17" fmla="*/ 15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8" h="40">
                <a:moveTo>
                  <a:pt x="49" y="15"/>
                </a:moveTo>
                <a:cubicBezTo>
                  <a:pt x="26" y="15"/>
                  <a:pt x="7" y="9"/>
                  <a:pt x="2" y="0"/>
                </a:cubicBezTo>
                <a:cubicBezTo>
                  <a:pt x="1" y="1"/>
                  <a:pt x="0" y="3"/>
                  <a:pt x="0" y="4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31"/>
                  <a:pt x="22" y="40"/>
                  <a:pt x="49" y="40"/>
                </a:cubicBezTo>
                <a:cubicBezTo>
                  <a:pt x="76" y="40"/>
                  <a:pt x="98" y="31"/>
                  <a:pt x="98" y="19"/>
                </a:cubicBezTo>
                <a:cubicBezTo>
                  <a:pt x="98" y="4"/>
                  <a:pt x="98" y="4"/>
                  <a:pt x="98" y="4"/>
                </a:cubicBezTo>
                <a:cubicBezTo>
                  <a:pt x="98" y="3"/>
                  <a:pt x="97" y="1"/>
                  <a:pt x="96" y="0"/>
                </a:cubicBezTo>
                <a:cubicBezTo>
                  <a:pt x="91" y="9"/>
                  <a:pt x="72" y="15"/>
                  <a:pt x="49" y="15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43" name="Freeform54"/>
          <p:cNvSpPr/>
          <p:nvPr/>
        </p:nvSpPr>
        <p:spPr bwMode="auto">
          <a:xfrm>
            <a:off x="6492177" y="4442373"/>
            <a:ext cx="194305" cy="82207"/>
          </a:xfrm>
          <a:custGeom>
            <a:avLst/>
            <a:gdLst>
              <a:gd name="T0" fmla="*/ 96 w 98"/>
              <a:gd name="T1" fmla="*/ 0 h 41"/>
              <a:gd name="T2" fmla="*/ 49 w 98"/>
              <a:gd name="T3" fmla="*/ 15 h 41"/>
              <a:gd name="T4" fmla="*/ 2 w 98"/>
              <a:gd name="T5" fmla="*/ 0 h 41"/>
              <a:gd name="T6" fmla="*/ 0 w 98"/>
              <a:gd name="T7" fmla="*/ 5 h 41"/>
              <a:gd name="T8" fmla="*/ 0 w 98"/>
              <a:gd name="T9" fmla="*/ 20 h 41"/>
              <a:gd name="T10" fmla="*/ 49 w 98"/>
              <a:gd name="T11" fmla="*/ 41 h 41"/>
              <a:gd name="T12" fmla="*/ 98 w 98"/>
              <a:gd name="T13" fmla="*/ 20 h 41"/>
              <a:gd name="T14" fmla="*/ 98 w 98"/>
              <a:gd name="T15" fmla="*/ 5 h 41"/>
              <a:gd name="T16" fmla="*/ 96 w 98"/>
              <a:gd name="T1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8" h="41">
                <a:moveTo>
                  <a:pt x="96" y="0"/>
                </a:moveTo>
                <a:cubicBezTo>
                  <a:pt x="95" y="9"/>
                  <a:pt x="75" y="15"/>
                  <a:pt x="49" y="15"/>
                </a:cubicBezTo>
                <a:cubicBezTo>
                  <a:pt x="24" y="15"/>
                  <a:pt x="3" y="9"/>
                  <a:pt x="2" y="0"/>
                </a:cubicBezTo>
                <a:cubicBezTo>
                  <a:pt x="1" y="2"/>
                  <a:pt x="0" y="3"/>
                  <a:pt x="0" y="5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31"/>
                  <a:pt x="22" y="41"/>
                  <a:pt x="49" y="41"/>
                </a:cubicBezTo>
                <a:cubicBezTo>
                  <a:pt x="76" y="41"/>
                  <a:pt x="98" y="31"/>
                  <a:pt x="98" y="20"/>
                </a:cubicBezTo>
                <a:cubicBezTo>
                  <a:pt x="98" y="5"/>
                  <a:pt x="98" y="5"/>
                  <a:pt x="98" y="5"/>
                </a:cubicBezTo>
                <a:cubicBezTo>
                  <a:pt x="98" y="3"/>
                  <a:pt x="97" y="2"/>
                  <a:pt x="96" y="0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44" name="AutoShape3"/>
          <p:cNvSpPr>
            <a:spLocks noChangeArrowheads="1"/>
          </p:cNvSpPr>
          <p:nvPr/>
        </p:nvSpPr>
        <p:spPr bwMode="auto">
          <a:xfrm>
            <a:off x="6495166" y="4400523"/>
            <a:ext cx="189821" cy="64270"/>
          </a:xfrm>
          <a:prstGeom prst="ellipse">
            <a:avLst/>
          </a:pr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45" name="Freeform55"/>
          <p:cNvSpPr>
            <a:spLocks noEditPoints="1"/>
          </p:cNvSpPr>
          <p:nvPr/>
        </p:nvSpPr>
        <p:spPr bwMode="auto">
          <a:xfrm flipH="1">
            <a:off x="5221323" y="3969053"/>
            <a:ext cx="159852" cy="130076"/>
          </a:xfrm>
          <a:custGeom>
            <a:avLst/>
            <a:gdLst>
              <a:gd name="T0" fmla="*/ 78 w 153"/>
              <a:gd name="T1" fmla="*/ 0 h 125"/>
              <a:gd name="T2" fmla="*/ 0 w 153"/>
              <a:gd name="T3" fmla="*/ 69 h 125"/>
              <a:gd name="T4" fmla="*/ 15 w 153"/>
              <a:gd name="T5" fmla="*/ 69 h 125"/>
              <a:gd name="T6" fmla="*/ 21 w 153"/>
              <a:gd name="T7" fmla="*/ 64 h 125"/>
              <a:gd name="T8" fmla="*/ 21 w 153"/>
              <a:gd name="T9" fmla="*/ 121 h 125"/>
              <a:gd name="T10" fmla="*/ 24 w 153"/>
              <a:gd name="T11" fmla="*/ 125 h 125"/>
              <a:gd name="T12" fmla="*/ 62 w 153"/>
              <a:gd name="T13" fmla="*/ 125 h 125"/>
              <a:gd name="T14" fmla="*/ 63 w 153"/>
              <a:gd name="T15" fmla="*/ 93 h 125"/>
              <a:gd name="T16" fmla="*/ 67 w 153"/>
              <a:gd name="T17" fmla="*/ 88 h 125"/>
              <a:gd name="T18" fmla="*/ 83 w 153"/>
              <a:gd name="T19" fmla="*/ 88 h 125"/>
              <a:gd name="T20" fmla="*/ 89 w 153"/>
              <a:gd name="T21" fmla="*/ 93 h 125"/>
              <a:gd name="T22" fmla="*/ 89 w 153"/>
              <a:gd name="T23" fmla="*/ 125 h 125"/>
              <a:gd name="T24" fmla="*/ 126 w 153"/>
              <a:gd name="T25" fmla="*/ 125 h 125"/>
              <a:gd name="T26" fmla="*/ 130 w 153"/>
              <a:gd name="T27" fmla="*/ 120 h 125"/>
              <a:gd name="T28" fmla="*/ 130 w 153"/>
              <a:gd name="T29" fmla="*/ 63 h 125"/>
              <a:gd name="T30" fmla="*/ 136 w 153"/>
              <a:gd name="T31" fmla="*/ 69 h 125"/>
              <a:gd name="T32" fmla="*/ 153 w 153"/>
              <a:gd name="T33" fmla="*/ 69 h 125"/>
              <a:gd name="T34" fmla="*/ 78 w 153"/>
              <a:gd name="T35" fmla="*/ 0 h 125"/>
              <a:gd name="T36" fmla="*/ 76 w 153"/>
              <a:gd name="T37" fmla="*/ 76 h 125"/>
              <a:gd name="T38" fmla="*/ 60 w 153"/>
              <a:gd name="T39" fmla="*/ 60 h 125"/>
              <a:gd name="T40" fmla="*/ 76 w 153"/>
              <a:gd name="T41" fmla="*/ 43 h 125"/>
              <a:gd name="T42" fmla="*/ 92 w 153"/>
              <a:gd name="T43" fmla="*/ 60 h 125"/>
              <a:gd name="T44" fmla="*/ 76 w 153"/>
              <a:gd name="T45" fmla="*/ 76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53" h="125">
                <a:moveTo>
                  <a:pt x="78" y="0"/>
                </a:moveTo>
                <a:cubicBezTo>
                  <a:pt x="0" y="69"/>
                  <a:pt x="0" y="69"/>
                  <a:pt x="0" y="69"/>
                </a:cubicBezTo>
                <a:cubicBezTo>
                  <a:pt x="0" y="69"/>
                  <a:pt x="5" y="78"/>
                  <a:pt x="15" y="69"/>
                </a:cubicBezTo>
                <a:cubicBezTo>
                  <a:pt x="21" y="64"/>
                  <a:pt x="21" y="64"/>
                  <a:pt x="21" y="64"/>
                </a:cubicBezTo>
                <a:cubicBezTo>
                  <a:pt x="21" y="121"/>
                  <a:pt x="21" y="121"/>
                  <a:pt x="21" y="121"/>
                </a:cubicBezTo>
                <a:cubicBezTo>
                  <a:pt x="21" y="121"/>
                  <a:pt x="21" y="125"/>
                  <a:pt x="24" y="125"/>
                </a:cubicBezTo>
                <a:cubicBezTo>
                  <a:pt x="28" y="125"/>
                  <a:pt x="62" y="125"/>
                  <a:pt x="62" y="125"/>
                </a:cubicBezTo>
                <a:cubicBezTo>
                  <a:pt x="63" y="93"/>
                  <a:pt x="63" y="93"/>
                  <a:pt x="63" y="93"/>
                </a:cubicBezTo>
                <a:cubicBezTo>
                  <a:pt x="63" y="93"/>
                  <a:pt x="62" y="88"/>
                  <a:pt x="67" y="88"/>
                </a:cubicBezTo>
                <a:cubicBezTo>
                  <a:pt x="83" y="88"/>
                  <a:pt x="83" y="88"/>
                  <a:pt x="83" y="88"/>
                </a:cubicBezTo>
                <a:cubicBezTo>
                  <a:pt x="89" y="88"/>
                  <a:pt x="89" y="93"/>
                  <a:pt x="89" y="93"/>
                </a:cubicBezTo>
                <a:cubicBezTo>
                  <a:pt x="89" y="125"/>
                  <a:pt x="89" y="125"/>
                  <a:pt x="89" y="125"/>
                </a:cubicBezTo>
                <a:cubicBezTo>
                  <a:pt x="89" y="125"/>
                  <a:pt x="121" y="125"/>
                  <a:pt x="126" y="125"/>
                </a:cubicBezTo>
                <a:cubicBezTo>
                  <a:pt x="131" y="125"/>
                  <a:pt x="130" y="120"/>
                  <a:pt x="130" y="120"/>
                </a:cubicBezTo>
                <a:cubicBezTo>
                  <a:pt x="130" y="63"/>
                  <a:pt x="130" y="63"/>
                  <a:pt x="130" y="63"/>
                </a:cubicBezTo>
                <a:cubicBezTo>
                  <a:pt x="136" y="69"/>
                  <a:pt x="136" y="69"/>
                  <a:pt x="136" y="69"/>
                </a:cubicBezTo>
                <a:cubicBezTo>
                  <a:pt x="148" y="77"/>
                  <a:pt x="153" y="69"/>
                  <a:pt x="153" y="69"/>
                </a:cubicBezTo>
                <a:lnTo>
                  <a:pt x="78" y="0"/>
                </a:lnTo>
                <a:close/>
                <a:moveTo>
                  <a:pt x="76" y="76"/>
                </a:moveTo>
                <a:cubicBezTo>
                  <a:pt x="67" y="76"/>
                  <a:pt x="60" y="69"/>
                  <a:pt x="60" y="60"/>
                </a:cubicBezTo>
                <a:cubicBezTo>
                  <a:pt x="60" y="50"/>
                  <a:pt x="67" y="43"/>
                  <a:pt x="76" y="43"/>
                </a:cubicBezTo>
                <a:cubicBezTo>
                  <a:pt x="85" y="43"/>
                  <a:pt x="92" y="50"/>
                  <a:pt x="92" y="60"/>
                </a:cubicBezTo>
                <a:cubicBezTo>
                  <a:pt x="92" y="69"/>
                  <a:pt x="85" y="76"/>
                  <a:pt x="76" y="76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46" name="Freeform56"/>
          <p:cNvSpPr/>
          <p:nvPr/>
        </p:nvSpPr>
        <p:spPr bwMode="auto">
          <a:xfrm flipH="1">
            <a:off x="5240129" y="3985508"/>
            <a:ext cx="15672" cy="32127"/>
          </a:xfrm>
          <a:custGeom>
            <a:avLst/>
            <a:gdLst>
              <a:gd name="T0" fmla="*/ 20 w 20"/>
              <a:gd name="T1" fmla="*/ 41 h 41"/>
              <a:gd name="T2" fmla="*/ 20 w 20"/>
              <a:gd name="T3" fmla="*/ 0 h 41"/>
              <a:gd name="T4" fmla="*/ 0 w 20"/>
              <a:gd name="T5" fmla="*/ 0 h 41"/>
              <a:gd name="T6" fmla="*/ 0 w 20"/>
              <a:gd name="T7" fmla="*/ 24 h 41"/>
              <a:gd name="T8" fmla="*/ 20 w 20"/>
              <a:gd name="T9" fmla="*/ 41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41">
                <a:moveTo>
                  <a:pt x="20" y="41"/>
                </a:moveTo>
                <a:lnTo>
                  <a:pt x="20" y="0"/>
                </a:lnTo>
                <a:lnTo>
                  <a:pt x="0" y="0"/>
                </a:lnTo>
                <a:lnTo>
                  <a:pt x="0" y="24"/>
                </a:lnTo>
                <a:lnTo>
                  <a:pt x="20" y="41"/>
                </a:ln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47" name="AutoShape4"/>
          <p:cNvSpPr>
            <a:spLocks noChangeArrowheads="1"/>
          </p:cNvSpPr>
          <p:nvPr/>
        </p:nvSpPr>
        <p:spPr bwMode="auto">
          <a:xfrm flipH="1">
            <a:off x="5293413" y="4022337"/>
            <a:ext cx="16456" cy="17239"/>
          </a:xfrm>
          <a:prstGeom prst="ellipse">
            <a:avLst/>
          </a:pr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48" name="Freeform57"/>
          <p:cNvSpPr>
            <a:spLocks noEditPoints="1"/>
          </p:cNvSpPr>
          <p:nvPr/>
        </p:nvSpPr>
        <p:spPr bwMode="auto">
          <a:xfrm>
            <a:off x="7263320" y="2986986"/>
            <a:ext cx="183193" cy="161007"/>
          </a:xfrm>
          <a:custGeom>
            <a:avLst/>
            <a:gdLst>
              <a:gd name="T0" fmla="*/ 121 w 122"/>
              <a:gd name="T1" fmla="*/ 103 h 107"/>
              <a:gd name="T2" fmla="*/ 63 w 122"/>
              <a:gd name="T3" fmla="*/ 1 h 107"/>
              <a:gd name="T4" fmla="*/ 61 w 122"/>
              <a:gd name="T5" fmla="*/ 0 h 107"/>
              <a:gd name="T6" fmla="*/ 59 w 122"/>
              <a:gd name="T7" fmla="*/ 1 h 107"/>
              <a:gd name="T8" fmla="*/ 1 w 122"/>
              <a:gd name="T9" fmla="*/ 103 h 107"/>
              <a:gd name="T10" fmla="*/ 0 w 122"/>
              <a:gd name="T11" fmla="*/ 105 h 107"/>
              <a:gd name="T12" fmla="*/ 0 w 122"/>
              <a:gd name="T13" fmla="*/ 106 h 107"/>
              <a:gd name="T14" fmla="*/ 3 w 122"/>
              <a:gd name="T15" fmla="*/ 107 h 107"/>
              <a:gd name="T16" fmla="*/ 119 w 122"/>
              <a:gd name="T17" fmla="*/ 107 h 107"/>
              <a:gd name="T18" fmla="*/ 121 w 122"/>
              <a:gd name="T19" fmla="*/ 106 h 107"/>
              <a:gd name="T20" fmla="*/ 121 w 122"/>
              <a:gd name="T21" fmla="*/ 103 h 107"/>
              <a:gd name="T22" fmla="*/ 55 w 122"/>
              <a:gd name="T23" fmla="*/ 38 h 107"/>
              <a:gd name="T24" fmla="*/ 67 w 122"/>
              <a:gd name="T25" fmla="*/ 38 h 107"/>
              <a:gd name="T26" fmla="*/ 67 w 122"/>
              <a:gd name="T27" fmla="*/ 76 h 107"/>
              <a:gd name="T28" fmla="*/ 55 w 122"/>
              <a:gd name="T29" fmla="*/ 76 h 107"/>
              <a:gd name="T30" fmla="*/ 55 w 122"/>
              <a:gd name="T31" fmla="*/ 38 h 107"/>
              <a:gd name="T32" fmla="*/ 61 w 122"/>
              <a:gd name="T33" fmla="*/ 97 h 107"/>
              <a:gd name="T34" fmla="*/ 55 w 122"/>
              <a:gd name="T35" fmla="*/ 91 h 107"/>
              <a:gd name="T36" fmla="*/ 61 w 122"/>
              <a:gd name="T37" fmla="*/ 86 h 107"/>
              <a:gd name="T38" fmla="*/ 67 w 122"/>
              <a:gd name="T39" fmla="*/ 91 h 107"/>
              <a:gd name="T40" fmla="*/ 61 w 122"/>
              <a:gd name="T41" fmla="*/ 97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2" h="107">
                <a:moveTo>
                  <a:pt x="121" y="103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2" y="0"/>
                  <a:pt x="61" y="0"/>
                </a:cubicBezTo>
                <a:cubicBezTo>
                  <a:pt x="60" y="0"/>
                  <a:pt x="59" y="1"/>
                  <a:pt x="59" y="1"/>
                </a:cubicBezTo>
                <a:cubicBezTo>
                  <a:pt x="1" y="103"/>
                  <a:pt x="1" y="103"/>
                  <a:pt x="1" y="103"/>
                </a:cubicBezTo>
                <a:cubicBezTo>
                  <a:pt x="0" y="104"/>
                  <a:pt x="0" y="104"/>
                  <a:pt x="0" y="105"/>
                </a:cubicBezTo>
                <a:cubicBezTo>
                  <a:pt x="0" y="106"/>
                  <a:pt x="0" y="106"/>
                  <a:pt x="0" y="106"/>
                </a:cubicBezTo>
                <a:cubicBezTo>
                  <a:pt x="1" y="107"/>
                  <a:pt x="2" y="107"/>
                  <a:pt x="3" y="107"/>
                </a:cubicBezTo>
                <a:cubicBezTo>
                  <a:pt x="119" y="107"/>
                  <a:pt x="119" y="107"/>
                  <a:pt x="119" y="107"/>
                </a:cubicBezTo>
                <a:cubicBezTo>
                  <a:pt x="120" y="107"/>
                  <a:pt x="121" y="107"/>
                  <a:pt x="121" y="106"/>
                </a:cubicBezTo>
                <a:cubicBezTo>
                  <a:pt x="122" y="105"/>
                  <a:pt x="122" y="104"/>
                  <a:pt x="121" y="103"/>
                </a:cubicBezTo>
                <a:close/>
                <a:moveTo>
                  <a:pt x="55" y="38"/>
                </a:moveTo>
                <a:cubicBezTo>
                  <a:pt x="67" y="38"/>
                  <a:pt x="67" y="38"/>
                  <a:pt x="67" y="38"/>
                </a:cubicBezTo>
                <a:cubicBezTo>
                  <a:pt x="67" y="76"/>
                  <a:pt x="67" y="76"/>
                  <a:pt x="67" y="76"/>
                </a:cubicBezTo>
                <a:cubicBezTo>
                  <a:pt x="55" y="76"/>
                  <a:pt x="55" y="76"/>
                  <a:pt x="55" y="76"/>
                </a:cubicBezTo>
                <a:lnTo>
                  <a:pt x="55" y="38"/>
                </a:lnTo>
                <a:close/>
                <a:moveTo>
                  <a:pt x="61" y="97"/>
                </a:moveTo>
                <a:cubicBezTo>
                  <a:pt x="57" y="97"/>
                  <a:pt x="55" y="95"/>
                  <a:pt x="55" y="91"/>
                </a:cubicBezTo>
                <a:cubicBezTo>
                  <a:pt x="55" y="88"/>
                  <a:pt x="57" y="86"/>
                  <a:pt x="61" y="86"/>
                </a:cubicBezTo>
                <a:cubicBezTo>
                  <a:pt x="65" y="86"/>
                  <a:pt x="67" y="88"/>
                  <a:pt x="67" y="91"/>
                </a:cubicBezTo>
                <a:cubicBezTo>
                  <a:pt x="67" y="95"/>
                  <a:pt x="65" y="97"/>
                  <a:pt x="61" y="97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49" name="Freeform58"/>
          <p:cNvSpPr>
            <a:spLocks noEditPoints="1"/>
          </p:cNvSpPr>
          <p:nvPr/>
        </p:nvSpPr>
        <p:spPr bwMode="auto">
          <a:xfrm>
            <a:off x="6322373" y="4871700"/>
            <a:ext cx="172793" cy="152625"/>
          </a:xfrm>
          <a:custGeom>
            <a:avLst/>
            <a:gdLst>
              <a:gd name="T0" fmla="*/ 132 w 134"/>
              <a:gd name="T1" fmla="*/ 16 h 118"/>
              <a:gd name="T2" fmla="*/ 120 w 134"/>
              <a:gd name="T3" fmla="*/ 4 h 118"/>
              <a:gd name="T4" fmla="*/ 115 w 134"/>
              <a:gd name="T5" fmla="*/ 4 h 118"/>
              <a:gd name="T6" fmla="*/ 113 w 134"/>
              <a:gd name="T7" fmla="*/ 8 h 118"/>
              <a:gd name="T8" fmla="*/ 111 w 134"/>
              <a:gd name="T9" fmla="*/ 8 h 118"/>
              <a:gd name="T10" fmla="*/ 111 w 134"/>
              <a:gd name="T11" fmla="*/ 8 h 118"/>
              <a:gd name="T12" fmla="*/ 80 w 134"/>
              <a:gd name="T13" fmla="*/ 39 h 118"/>
              <a:gd name="T14" fmla="*/ 78 w 134"/>
              <a:gd name="T15" fmla="*/ 47 h 118"/>
              <a:gd name="T16" fmla="*/ 82 w 134"/>
              <a:gd name="T17" fmla="*/ 50 h 118"/>
              <a:gd name="T18" fmla="*/ 82 w 134"/>
              <a:gd name="T19" fmla="*/ 50 h 118"/>
              <a:gd name="T20" fmla="*/ 82 w 134"/>
              <a:gd name="T21" fmla="*/ 50 h 118"/>
              <a:gd name="T22" fmla="*/ 75 w 134"/>
              <a:gd name="T23" fmla="*/ 57 h 118"/>
              <a:gd name="T24" fmla="*/ 53 w 134"/>
              <a:gd name="T25" fmla="*/ 35 h 118"/>
              <a:gd name="T26" fmla="*/ 46 w 134"/>
              <a:gd name="T27" fmla="*/ 9 h 118"/>
              <a:gd name="T28" fmla="*/ 21 w 134"/>
              <a:gd name="T29" fmla="*/ 2 h 118"/>
              <a:gd name="T30" fmla="*/ 36 w 134"/>
              <a:gd name="T31" fmla="*/ 17 h 118"/>
              <a:gd name="T32" fmla="*/ 32 w 134"/>
              <a:gd name="T33" fmla="*/ 32 h 118"/>
              <a:gd name="T34" fmla="*/ 17 w 134"/>
              <a:gd name="T35" fmla="*/ 36 h 118"/>
              <a:gd name="T36" fmla="*/ 2 w 134"/>
              <a:gd name="T37" fmla="*/ 21 h 118"/>
              <a:gd name="T38" fmla="*/ 9 w 134"/>
              <a:gd name="T39" fmla="*/ 46 h 118"/>
              <a:gd name="T40" fmla="*/ 36 w 134"/>
              <a:gd name="T41" fmla="*/ 53 h 118"/>
              <a:gd name="T42" fmla="*/ 36 w 134"/>
              <a:gd name="T43" fmla="*/ 53 h 118"/>
              <a:gd name="T44" fmla="*/ 58 w 134"/>
              <a:gd name="T45" fmla="*/ 74 h 118"/>
              <a:gd name="T46" fmla="*/ 37 w 134"/>
              <a:gd name="T47" fmla="*/ 95 h 118"/>
              <a:gd name="T48" fmla="*/ 36 w 134"/>
              <a:gd name="T49" fmla="*/ 94 h 118"/>
              <a:gd name="T50" fmla="*/ 30 w 134"/>
              <a:gd name="T51" fmla="*/ 99 h 118"/>
              <a:gd name="T52" fmla="*/ 20 w 134"/>
              <a:gd name="T53" fmla="*/ 114 h 118"/>
              <a:gd name="T54" fmla="*/ 23 w 134"/>
              <a:gd name="T55" fmla="*/ 116 h 118"/>
              <a:gd name="T56" fmla="*/ 38 w 134"/>
              <a:gd name="T57" fmla="*/ 107 h 118"/>
              <a:gd name="T58" fmla="*/ 43 w 134"/>
              <a:gd name="T59" fmla="*/ 101 h 118"/>
              <a:gd name="T60" fmla="*/ 42 w 134"/>
              <a:gd name="T61" fmla="*/ 100 h 118"/>
              <a:gd name="T62" fmla="*/ 62 w 134"/>
              <a:gd name="T63" fmla="*/ 79 h 118"/>
              <a:gd name="T64" fmla="*/ 98 w 134"/>
              <a:gd name="T65" fmla="*/ 114 h 118"/>
              <a:gd name="T66" fmla="*/ 106 w 134"/>
              <a:gd name="T67" fmla="*/ 118 h 118"/>
              <a:gd name="T68" fmla="*/ 115 w 134"/>
              <a:gd name="T69" fmla="*/ 114 h 118"/>
              <a:gd name="T70" fmla="*/ 115 w 134"/>
              <a:gd name="T71" fmla="*/ 97 h 118"/>
              <a:gd name="T72" fmla="*/ 80 w 134"/>
              <a:gd name="T73" fmla="*/ 62 h 118"/>
              <a:gd name="T74" fmla="*/ 87 w 134"/>
              <a:gd name="T75" fmla="*/ 55 h 118"/>
              <a:gd name="T76" fmla="*/ 90 w 134"/>
              <a:gd name="T77" fmla="*/ 58 h 118"/>
              <a:gd name="T78" fmla="*/ 97 w 134"/>
              <a:gd name="T79" fmla="*/ 56 h 118"/>
              <a:gd name="T80" fmla="*/ 127 w 134"/>
              <a:gd name="T81" fmla="*/ 26 h 118"/>
              <a:gd name="T82" fmla="*/ 128 w 134"/>
              <a:gd name="T83" fmla="*/ 25 h 118"/>
              <a:gd name="T84" fmla="*/ 128 w 134"/>
              <a:gd name="T85" fmla="*/ 25 h 118"/>
              <a:gd name="T86" fmla="*/ 129 w 134"/>
              <a:gd name="T87" fmla="*/ 23 h 118"/>
              <a:gd name="T88" fmla="*/ 132 w 134"/>
              <a:gd name="T89" fmla="*/ 22 h 118"/>
              <a:gd name="T90" fmla="*/ 132 w 134"/>
              <a:gd name="T91" fmla="*/ 16 h 118"/>
              <a:gd name="T92" fmla="*/ 108 w 134"/>
              <a:gd name="T93" fmla="*/ 103 h 118"/>
              <a:gd name="T94" fmla="*/ 112 w 134"/>
              <a:gd name="T95" fmla="*/ 108 h 118"/>
              <a:gd name="T96" fmla="*/ 108 w 134"/>
              <a:gd name="T97" fmla="*/ 112 h 118"/>
              <a:gd name="T98" fmla="*/ 103 w 134"/>
              <a:gd name="T99" fmla="*/ 108 h 118"/>
              <a:gd name="T100" fmla="*/ 108 w 134"/>
              <a:gd name="T101" fmla="*/ 103 h 118"/>
              <a:gd name="T102" fmla="*/ 90 w 134"/>
              <a:gd name="T103" fmla="*/ 41 h 118"/>
              <a:gd name="T104" fmla="*/ 88 w 134"/>
              <a:gd name="T105" fmla="*/ 39 h 118"/>
              <a:gd name="T106" fmla="*/ 111 w 134"/>
              <a:gd name="T107" fmla="*/ 16 h 118"/>
              <a:gd name="T108" fmla="*/ 113 w 134"/>
              <a:gd name="T109" fmla="*/ 18 h 118"/>
              <a:gd name="T110" fmla="*/ 90 w 134"/>
              <a:gd name="T111" fmla="*/ 41 h 118"/>
              <a:gd name="T112" fmla="*/ 98 w 134"/>
              <a:gd name="T113" fmla="*/ 48 h 118"/>
              <a:gd name="T114" fmla="*/ 96 w 134"/>
              <a:gd name="T115" fmla="*/ 46 h 118"/>
              <a:gd name="T116" fmla="*/ 118 w 134"/>
              <a:gd name="T117" fmla="*/ 23 h 118"/>
              <a:gd name="T118" fmla="*/ 120 w 134"/>
              <a:gd name="T119" fmla="*/ 25 h 118"/>
              <a:gd name="T120" fmla="*/ 98 w 134"/>
              <a:gd name="T121" fmla="*/ 4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4" h="118">
                <a:moveTo>
                  <a:pt x="132" y="16"/>
                </a:moveTo>
                <a:cubicBezTo>
                  <a:pt x="120" y="4"/>
                  <a:pt x="120" y="4"/>
                  <a:pt x="120" y="4"/>
                </a:cubicBezTo>
                <a:cubicBezTo>
                  <a:pt x="119" y="2"/>
                  <a:pt x="116" y="2"/>
                  <a:pt x="115" y="4"/>
                </a:cubicBezTo>
                <a:cubicBezTo>
                  <a:pt x="114" y="5"/>
                  <a:pt x="113" y="6"/>
                  <a:pt x="113" y="8"/>
                </a:cubicBezTo>
                <a:cubicBezTo>
                  <a:pt x="113" y="8"/>
                  <a:pt x="112" y="8"/>
                  <a:pt x="111" y="8"/>
                </a:cubicBezTo>
                <a:cubicBezTo>
                  <a:pt x="111" y="8"/>
                  <a:pt x="111" y="8"/>
                  <a:pt x="111" y="8"/>
                </a:cubicBezTo>
                <a:cubicBezTo>
                  <a:pt x="80" y="39"/>
                  <a:pt x="80" y="39"/>
                  <a:pt x="80" y="39"/>
                </a:cubicBezTo>
                <a:cubicBezTo>
                  <a:pt x="81" y="42"/>
                  <a:pt x="80" y="44"/>
                  <a:pt x="78" y="47"/>
                </a:cubicBezTo>
                <a:cubicBezTo>
                  <a:pt x="82" y="50"/>
                  <a:pt x="82" y="50"/>
                  <a:pt x="82" y="50"/>
                </a:cubicBezTo>
                <a:cubicBezTo>
                  <a:pt x="82" y="50"/>
                  <a:pt x="82" y="50"/>
                  <a:pt x="82" y="50"/>
                </a:cubicBezTo>
                <a:cubicBezTo>
                  <a:pt x="82" y="50"/>
                  <a:pt x="82" y="50"/>
                  <a:pt x="82" y="50"/>
                </a:cubicBezTo>
                <a:cubicBezTo>
                  <a:pt x="75" y="57"/>
                  <a:pt x="75" y="57"/>
                  <a:pt x="75" y="57"/>
                </a:cubicBezTo>
                <a:cubicBezTo>
                  <a:pt x="53" y="35"/>
                  <a:pt x="53" y="35"/>
                  <a:pt x="53" y="35"/>
                </a:cubicBezTo>
                <a:cubicBezTo>
                  <a:pt x="56" y="26"/>
                  <a:pt x="53" y="16"/>
                  <a:pt x="46" y="9"/>
                </a:cubicBezTo>
                <a:cubicBezTo>
                  <a:pt x="39" y="2"/>
                  <a:pt x="30" y="0"/>
                  <a:pt x="21" y="2"/>
                </a:cubicBezTo>
                <a:cubicBezTo>
                  <a:pt x="36" y="17"/>
                  <a:pt x="36" y="17"/>
                  <a:pt x="36" y="17"/>
                </a:cubicBezTo>
                <a:cubicBezTo>
                  <a:pt x="32" y="32"/>
                  <a:pt x="32" y="32"/>
                  <a:pt x="32" y="32"/>
                </a:cubicBezTo>
                <a:cubicBezTo>
                  <a:pt x="17" y="36"/>
                  <a:pt x="17" y="36"/>
                  <a:pt x="17" y="36"/>
                </a:cubicBezTo>
                <a:cubicBezTo>
                  <a:pt x="2" y="21"/>
                  <a:pt x="2" y="21"/>
                  <a:pt x="2" y="21"/>
                </a:cubicBezTo>
                <a:cubicBezTo>
                  <a:pt x="0" y="30"/>
                  <a:pt x="2" y="39"/>
                  <a:pt x="9" y="46"/>
                </a:cubicBezTo>
                <a:cubicBezTo>
                  <a:pt x="16" y="54"/>
                  <a:pt x="27" y="56"/>
                  <a:pt x="36" y="53"/>
                </a:cubicBezTo>
                <a:cubicBezTo>
                  <a:pt x="36" y="53"/>
                  <a:pt x="36" y="53"/>
                  <a:pt x="36" y="53"/>
                </a:cubicBezTo>
                <a:cubicBezTo>
                  <a:pt x="58" y="74"/>
                  <a:pt x="58" y="74"/>
                  <a:pt x="58" y="74"/>
                </a:cubicBezTo>
                <a:cubicBezTo>
                  <a:pt x="37" y="95"/>
                  <a:pt x="37" y="95"/>
                  <a:pt x="37" y="95"/>
                </a:cubicBezTo>
                <a:cubicBezTo>
                  <a:pt x="36" y="94"/>
                  <a:pt x="36" y="94"/>
                  <a:pt x="36" y="94"/>
                </a:cubicBezTo>
                <a:cubicBezTo>
                  <a:pt x="30" y="99"/>
                  <a:pt x="30" y="99"/>
                  <a:pt x="30" y="99"/>
                </a:cubicBezTo>
                <a:cubicBezTo>
                  <a:pt x="20" y="114"/>
                  <a:pt x="20" y="114"/>
                  <a:pt x="20" y="114"/>
                </a:cubicBezTo>
                <a:cubicBezTo>
                  <a:pt x="23" y="116"/>
                  <a:pt x="23" y="116"/>
                  <a:pt x="23" y="116"/>
                </a:cubicBezTo>
                <a:cubicBezTo>
                  <a:pt x="38" y="107"/>
                  <a:pt x="38" y="107"/>
                  <a:pt x="38" y="107"/>
                </a:cubicBezTo>
                <a:cubicBezTo>
                  <a:pt x="43" y="101"/>
                  <a:pt x="43" y="101"/>
                  <a:pt x="43" y="101"/>
                </a:cubicBezTo>
                <a:cubicBezTo>
                  <a:pt x="42" y="100"/>
                  <a:pt x="42" y="100"/>
                  <a:pt x="42" y="100"/>
                </a:cubicBezTo>
                <a:cubicBezTo>
                  <a:pt x="62" y="79"/>
                  <a:pt x="62" y="79"/>
                  <a:pt x="62" y="79"/>
                </a:cubicBezTo>
                <a:cubicBezTo>
                  <a:pt x="98" y="114"/>
                  <a:pt x="98" y="114"/>
                  <a:pt x="98" y="114"/>
                </a:cubicBezTo>
                <a:cubicBezTo>
                  <a:pt x="100" y="117"/>
                  <a:pt x="103" y="118"/>
                  <a:pt x="106" y="118"/>
                </a:cubicBezTo>
                <a:cubicBezTo>
                  <a:pt x="110" y="118"/>
                  <a:pt x="113" y="117"/>
                  <a:pt x="115" y="114"/>
                </a:cubicBezTo>
                <a:cubicBezTo>
                  <a:pt x="120" y="110"/>
                  <a:pt x="120" y="102"/>
                  <a:pt x="115" y="97"/>
                </a:cubicBezTo>
                <a:cubicBezTo>
                  <a:pt x="80" y="62"/>
                  <a:pt x="80" y="62"/>
                  <a:pt x="80" y="62"/>
                </a:cubicBezTo>
                <a:cubicBezTo>
                  <a:pt x="87" y="55"/>
                  <a:pt x="87" y="55"/>
                  <a:pt x="87" y="55"/>
                </a:cubicBezTo>
                <a:cubicBezTo>
                  <a:pt x="90" y="58"/>
                  <a:pt x="90" y="58"/>
                  <a:pt x="90" y="58"/>
                </a:cubicBezTo>
                <a:cubicBezTo>
                  <a:pt x="92" y="56"/>
                  <a:pt x="95" y="56"/>
                  <a:pt x="97" y="56"/>
                </a:cubicBezTo>
                <a:cubicBezTo>
                  <a:pt x="127" y="26"/>
                  <a:pt x="127" y="26"/>
                  <a:pt x="127" y="26"/>
                </a:cubicBezTo>
                <a:cubicBezTo>
                  <a:pt x="128" y="25"/>
                  <a:pt x="128" y="25"/>
                  <a:pt x="128" y="25"/>
                </a:cubicBezTo>
                <a:cubicBezTo>
                  <a:pt x="128" y="25"/>
                  <a:pt x="128" y="25"/>
                  <a:pt x="128" y="25"/>
                </a:cubicBezTo>
                <a:cubicBezTo>
                  <a:pt x="128" y="25"/>
                  <a:pt x="129" y="24"/>
                  <a:pt x="129" y="23"/>
                </a:cubicBezTo>
                <a:cubicBezTo>
                  <a:pt x="130" y="23"/>
                  <a:pt x="131" y="23"/>
                  <a:pt x="132" y="22"/>
                </a:cubicBezTo>
                <a:cubicBezTo>
                  <a:pt x="134" y="20"/>
                  <a:pt x="134" y="17"/>
                  <a:pt x="132" y="16"/>
                </a:cubicBezTo>
                <a:close/>
                <a:moveTo>
                  <a:pt x="108" y="103"/>
                </a:moveTo>
                <a:cubicBezTo>
                  <a:pt x="110" y="103"/>
                  <a:pt x="112" y="105"/>
                  <a:pt x="112" y="108"/>
                </a:cubicBezTo>
                <a:cubicBezTo>
                  <a:pt x="112" y="110"/>
                  <a:pt x="110" y="112"/>
                  <a:pt x="108" y="112"/>
                </a:cubicBezTo>
                <a:cubicBezTo>
                  <a:pt x="105" y="112"/>
                  <a:pt x="103" y="110"/>
                  <a:pt x="103" y="108"/>
                </a:cubicBezTo>
                <a:cubicBezTo>
                  <a:pt x="103" y="105"/>
                  <a:pt x="105" y="103"/>
                  <a:pt x="108" y="103"/>
                </a:cubicBezTo>
                <a:close/>
                <a:moveTo>
                  <a:pt x="90" y="41"/>
                </a:moveTo>
                <a:cubicBezTo>
                  <a:pt x="88" y="39"/>
                  <a:pt x="88" y="39"/>
                  <a:pt x="88" y="39"/>
                </a:cubicBezTo>
                <a:cubicBezTo>
                  <a:pt x="111" y="16"/>
                  <a:pt x="111" y="16"/>
                  <a:pt x="111" y="16"/>
                </a:cubicBezTo>
                <a:cubicBezTo>
                  <a:pt x="113" y="18"/>
                  <a:pt x="113" y="18"/>
                  <a:pt x="113" y="18"/>
                </a:cubicBezTo>
                <a:lnTo>
                  <a:pt x="90" y="41"/>
                </a:lnTo>
                <a:close/>
                <a:moveTo>
                  <a:pt x="98" y="48"/>
                </a:moveTo>
                <a:cubicBezTo>
                  <a:pt x="96" y="46"/>
                  <a:pt x="96" y="46"/>
                  <a:pt x="96" y="46"/>
                </a:cubicBezTo>
                <a:cubicBezTo>
                  <a:pt x="118" y="23"/>
                  <a:pt x="118" y="23"/>
                  <a:pt x="118" y="23"/>
                </a:cubicBezTo>
                <a:cubicBezTo>
                  <a:pt x="120" y="25"/>
                  <a:pt x="120" y="25"/>
                  <a:pt x="120" y="25"/>
                </a:cubicBezTo>
                <a:lnTo>
                  <a:pt x="98" y="48"/>
                </a:ln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50" name="Freeform59"/>
          <p:cNvSpPr/>
          <p:nvPr/>
        </p:nvSpPr>
        <p:spPr bwMode="auto">
          <a:xfrm flipH="1">
            <a:off x="5579772" y="3864292"/>
            <a:ext cx="142365" cy="82680"/>
          </a:xfrm>
          <a:custGeom>
            <a:avLst/>
            <a:gdLst>
              <a:gd name="T0" fmla="*/ 0 w 291"/>
              <a:gd name="T1" fmla="*/ 0 h 169"/>
              <a:gd name="T2" fmla="*/ 0 w 291"/>
              <a:gd name="T3" fmla="*/ 169 h 169"/>
              <a:gd name="T4" fmla="*/ 291 w 291"/>
              <a:gd name="T5" fmla="*/ 169 h 169"/>
              <a:gd name="T6" fmla="*/ 291 w 291"/>
              <a:gd name="T7" fmla="*/ 0 h 169"/>
              <a:gd name="T8" fmla="*/ 146 w 291"/>
              <a:gd name="T9" fmla="*/ 105 h 169"/>
              <a:gd name="T10" fmla="*/ 0 w 291"/>
              <a:gd name="T11" fmla="*/ 0 h 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1" h="169">
                <a:moveTo>
                  <a:pt x="0" y="0"/>
                </a:moveTo>
                <a:lnTo>
                  <a:pt x="0" y="169"/>
                </a:lnTo>
                <a:lnTo>
                  <a:pt x="291" y="169"/>
                </a:lnTo>
                <a:lnTo>
                  <a:pt x="291" y="0"/>
                </a:lnTo>
                <a:lnTo>
                  <a:pt x="146" y="10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51" name="Freeform60"/>
          <p:cNvSpPr/>
          <p:nvPr/>
        </p:nvSpPr>
        <p:spPr bwMode="auto">
          <a:xfrm flipH="1">
            <a:off x="5579772" y="3845212"/>
            <a:ext cx="142365" cy="59197"/>
          </a:xfrm>
          <a:custGeom>
            <a:avLst/>
            <a:gdLst>
              <a:gd name="T0" fmla="*/ 291 w 291"/>
              <a:gd name="T1" fmla="*/ 17 h 121"/>
              <a:gd name="T2" fmla="*/ 291 w 291"/>
              <a:gd name="T3" fmla="*/ 0 h 121"/>
              <a:gd name="T4" fmla="*/ 0 w 291"/>
              <a:gd name="T5" fmla="*/ 0 h 121"/>
              <a:gd name="T6" fmla="*/ 0 w 291"/>
              <a:gd name="T7" fmla="*/ 17 h 121"/>
              <a:gd name="T8" fmla="*/ 146 w 291"/>
              <a:gd name="T9" fmla="*/ 121 h 121"/>
              <a:gd name="T10" fmla="*/ 291 w 291"/>
              <a:gd name="T11" fmla="*/ 17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91" h="121">
                <a:moveTo>
                  <a:pt x="291" y="17"/>
                </a:moveTo>
                <a:lnTo>
                  <a:pt x="291" y="0"/>
                </a:lnTo>
                <a:lnTo>
                  <a:pt x="0" y="0"/>
                </a:lnTo>
                <a:lnTo>
                  <a:pt x="0" y="17"/>
                </a:lnTo>
                <a:lnTo>
                  <a:pt x="146" y="121"/>
                </a:lnTo>
                <a:lnTo>
                  <a:pt x="291" y="17"/>
                </a:ln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52" name="Freeform61"/>
          <p:cNvSpPr>
            <a:spLocks noEditPoints="1"/>
          </p:cNvSpPr>
          <p:nvPr/>
        </p:nvSpPr>
        <p:spPr bwMode="auto">
          <a:xfrm>
            <a:off x="7038584" y="2027149"/>
            <a:ext cx="194457" cy="121127"/>
          </a:xfrm>
          <a:custGeom>
            <a:avLst/>
            <a:gdLst>
              <a:gd name="T0" fmla="*/ 113 w 125"/>
              <a:gd name="T1" fmla="*/ 18 h 78"/>
              <a:gd name="T2" fmla="*/ 113 w 125"/>
              <a:gd name="T3" fmla="*/ 0 h 78"/>
              <a:gd name="T4" fmla="*/ 0 w 125"/>
              <a:gd name="T5" fmla="*/ 0 h 78"/>
              <a:gd name="T6" fmla="*/ 0 w 125"/>
              <a:gd name="T7" fmla="*/ 78 h 78"/>
              <a:gd name="T8" fmla="*/ 113 w 125"/>
              <a:gd name="T9" fmla="*/ 78 h 78"/>
              <a:gd name="T10" fmla="*/ 113 w 125"/>
              <a:gd name="T11" fmla="*/ 60 h 78"/>
              <a:gd name="T12" fmla="*/ 125 w 125"/>
              <a:gd name="T13" fmla="*/ 54 h 78"/>
              <a:gd name="T14" fmla="*/ 125 w 125"/>
              <a:gd name="T15" fmla="*/ 26 h 78"/>
              <a:gd name="T16" fmla="*/ 113 w 125"/>
              <a:gd name="T17" fmla="*/ 18 h 78"/>
              <a:gd name="T18" fmla="*/ 104 w 125"/>
              <a:gd name="T19" fmla="*/ 69 h 78"/>
              <a:gd name="T20" fmla="*/ 10 w 125"/>
              <a:gd name="T21" fmla="*/ 69 h 78"/>
              <a:gd name="T22" fmla="*/ 10 w 125"/>
              <a:gd name="T23" fmla="*/ 10 h 78"/>
              <a:gd name="T24" fmla="*/ 104 w 125"/>
              <a:gd name="T25" fmla="*/ 10 h 78"/>
              <a:gd name="T26" fmla="*/ 104 w 125"/>
              <a:gd name="T27" fmla="*/ 69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5" h="78">
                <a:moveTo>
                  <a:pt x="113" y="18"/>
                </a:moveTo>
                <a:cubicBezTo>
                  <a:pt x="113" y="0"/>
                  <a:pt x="113" y="0"/>
                  <a:pt x="11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78"/>
                  <a:pt x="0" y="78"/>
                  <a:pt x="0" y="78"/>
                </a:cubicBezTo>
                <a:cubicBezTo>
                  <a:pt x="113" y="78"/>
                  <a:pt x="113" y="78"/>
                  <a:pt x="113" y="78"/>
                </a:cubicBezTo>
                <a:cubicBezTo>
                  <a:pt x="113" y="60"/>
                  <a:pt x="113" y="60"/>
                  <a:pt x="113" y="60"/>
                </a:cubicBezTo>
                <a:cubicBezTo>
                  <a:pt x="117" y="60"/>
                  <a:pt x="125" y="61"/>
                  <a:pt x="125" y="54"/>
                </a:cubicBezTo>
                <a:cubicBezTo>
                  <a:pt x="125" y="26"/>
                  <a:pt x="125" y="26"/>
                  <a:pt x="125" y="26"/>
                </a:cubicBezTo>
                <a:cubicBezTo>
                  <a:pt x="125" y="17"/>
                  <a:pt x="116" y="18"/>
                  <a:pt x="113" y="18"/>
                </a:cubicBezTo>
                <a:close/>
                <a:moveTo>
                  <a:pt x="104" y="69"/>
                </a:moveTo>
                <a:cubicBezTo>
                  <a:pt x="10" y="69"/>
                  <a:pt x="10" y="69"/>
                  <a:pt x="10" y="69"/>
                </a:cubicBezTo>
                <a:cubicBezTo>
                  <a:pt x="10" y="10"/>
                  <a:pt x="10" y="10"/>
                  <a:pt x="10" y="10"/>
                </a:cubicBezTo>
                <a:cubicBezTo>
                  <a:pt x="104" y="10"/>
                  <a:pt x="104" y="10"/>
                  <a:pt x="104" y="10"/>
                </a:cubicBezTo>
                <a:lnTo>
                  <a:pt x="104" y="69"/>
                </a:ln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53" name="AutoShape5"/>
          <p:cNvSpPr>
            <a:spLocks noChangeArrowheads="1"/>
          </p:cNvSpPr>
          <p:nvPr/>
        </p:nvSpPr>
        <p:spPr bwMode="auto">
          <a:xfrm>
            <a:off x="7064773" y="2053339"/>
            <a:ext cx="37320" cy="68748"/>
          </a:xfrm>
          <a:prstGeom prst="rect">
            <a:avLst/>
          </a:pr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54" name="AutoShape6"/>
          <p:cNvSpPr>
            <a:spLocks noChangeArrowheads="1"/>
          </p:cNvSpPr>
          <p:nvPr/>
        </p:nvSpPr>
        <p:spPr bwMode="auto">
          <a:xfrm>
            <a:off x="7108641" y="2053339"/>
            <a:ext cx="35356" cy="68748"/>
          </a:xfrm>
          <a:prstGeom prst="rect">
            <a:avLst/>
          </a:pr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55" name="Freeform62"/>
          <p:cNvSpPr>
            <a:spLocks noEditPoints="1"/>
          </p:cNvSpPr>
          <p:nvPr/>
        </p:nvSpPr>
        <p:spPr bwMode="auto">
          <a:xfrm>
            <a:off x="5259913" y="1600303"/>
            <a:ext cx="183193" cy="161007"/>
          </a:xfrm>
          <a:custGeom>
            <a:avLst/>
            <a:gdLst>
              <a:gd name="T0" fmla="*/ 121 w 122"/>
              <a:gd name="T1" fmla="*/ 103 h 107"/>
              <a:gd name="T2" fmla="*/ 63 w 122"/>
              <a:gd name="T3" fmla="*/ 1 h 107"/>
              <a:gd name="T4" fmla="*/ 61 w 122"/>
              <a:gd name="T5" fmla="*/ 0 h 107"/>
              <a:gd name="T6" fmla="*/ 59 w 122"/>
              <a:gd name="T7" fmla="*/ 1 h 107"/>
              <a:gd name="T8" fmla="*/ 1 w 122"/>
              <a:gd name="T9" fmla="*/ 103 h 107"/>
              <a:gd name="T10" fmla="*/ 0 w 122"/>
              <a:gd name="T11" fmla="*/ 105 h 107"/>
              <a:gd name="T12" fmla="*/ 0 w 122"/>
              <a:gd name="T13" fmla="*/ 106 h 107"/>
              <a:gd name="T14" fmla="*/ 3 w 122"/>
              <a:gd name="T15" fmla="*/ 107 h 107"/>
              <a:gd name="T16" fmla="*/ 119 w 122"/>
              <a:gd name="T17" fmla="*/ 107 h 107"/>
              <a:gd name="T18" fmla="*/ 121 w 122"/>
              <a:gd name="T19" fmla="*/ 106 h 107"/>
              <a:gd name="T20" fmla="*/ 121 w 122"/>
              <a:gd name="T21" fmla="*/ 103 h 107"/>
              <a:gd name="T22" fmla="*/ 55 w 122"/>
              <a:gd name="T23" fmla="*/ 38 h 107"/>
              <a:gd name="T24" fmla="*/ 67 w 122"/>
              <a:gd name="T25" fmla="*/ 38 h 107"/>
              <a:gd name="T26" fmla="*/ 67 w 122"/>
              <a:gd name="T27" fmla="*/ 76 h 107"/>
              <a:gd name="T28" fmla="*/ 55 w 122"/>
              <a:gd name="T29" fmla="*/ 76 h 107"/>
              <a:gd name="T30" fmla="*/ 55 w 122"/>
              <a:gd name="T31" fmla="*/ 38 h 107"/>
              <a:gd name="T32" fmla="*/ 61 w 122"/>
              <a:gd name="T33" fmla="*/ 97 h 107"/>
              <a:gd name="T34" fmla="*/ 55 w 122"/>
              <a:gd name="T35" fmla="*/ 91 h 107"/>
              <a:gd name="T36" fmla="*/ 61 w 122"/>
              <a:gd name="T37" fmla="*/ 86 h 107"/>
              <a:gd name="T38" fmla="*/ 67 w 122"/>
              <a:gd name="T39" fmla="*/ 91 h 107"/>
              <a:gd name="T40" fmla="*/ 61 w 122"/>
              <a:gd name="T41" fmla="*/ 97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2" h="107">
                <a:moveTo>
                  <a:pt x="121" y="103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2" y="0"/>
                  <a:pt x="61" y="0"/>
                </a:cubicBezTo>
                <a:cubicBezTo>
                  <a:pt x="60" y="0"/>
                  <a:pt x="59" y="1"/>
                  <a:pt x="59" y="1"/>
                </a:cubicBezTo>
                <a:cubicBezTo>
                  <a:pt x="1" y="103"/>
                  <a:pt x="1" y="103"/>
                  <a:pt x="1" y="103"/>
                </a:cubicBezTo>
                <a:cubicBezTo>
                  <a:pt x="0" y="104"/>
                  <a:pt x="0" y="104"/>
                  <a:pt x="0" y="105"/>
                </a:cubicBezTo>
                <a:cubicBezTo>
                  <a:pt x="0" y="106"/>
                  <a:pt x="0" y="106"/>
                  <a:pt x="0" y="106"/>
                </a:cubicBezTo>
                <a:cubicBezTo>
                  <a:pt x="1" y="107"/>
                  <a:pt x="2" y="107"/>
                  <a:pt x="3" y="107"/>
                </a:cubicBezTo>
                <a:cubicBezTo>
                  <a:pt x="119" y="107"/>
                  <a:pt x="119" y="107"/>
                  <a:pt x="119" y="107"/>
                </a:cubicBezTo>
                <a:cubicBezTo>
                  <a:pt x="120" y="107"/>
                  <a:pt x="121" y="107"/>
                  <a:pt x="121" y="106"/>
                </a:cubicBezTo>
                <a:cubicBezTo>
                  <a:pt x="122" y="105"/>
                  <a:pt x="122" y="104"/>
                  <a:pt x="121" y="103"/>
                </a:cubicBezTo>
                <a:close/>
                <a:moveTo>
                  <a:pt x="55" y="38"/>
                </a:moveTo>
                <a:cubicBezTo>
                  <a:pt x="67" y="38"/>
                  <a:pt x="67" y="38"/>
                  <a:pt x="67" y="38"/>
                </a:cubicBezTo>
                <a:cubicBezTo>
                  <a:pt x="67" y="76"/>
                  <a:pt x="67" y="76"/>
                  <a:pt x="67" y="76"/>
                </a:cubicBezTo>
                <a:cubicBezTo>
                  <a:pt x="55" y="76"/>
                  <a:pt x="55" y="76"/>
                  <a:pt x="55" y="76"/>
                </a:cubicBezTo>
                <a:lnTo>
                  <a:pt x="55" y="38"/>
                </a:lnTo>
                <a:close/>
                <a:moveTo>
                  <a:pt x="61" y="97"/>
                </a:moveTo>
                <a:cubicBezTo>
                  <a:pt x="57" y="97"/>
                  <a:pt x="55" y="95"/>
                  <a:pt x="55" y="91"/>
                </a:cubicBezTo>
                <a:cubicBezTo>
                  <a:pt x="55" y="88"/>
                  <a:pt x="57" y="86"/>
                  <a:pt x="61" y="86"/>
                </a:cubicBezTo>
                <a:cubicBezTo>
                  <a:pt x="65" y="86"/>
                  <a:pt x="67" y="88"/>
                  <a:pt x="67" y="91"/>
                </a:cubicBezTo>
                <a:cubicBezTo>
                  <a:pt x="67" y="95"/>
                  <a:pt x="65" y="97"/>
                  <a:pt x="61" y="97"/>
                </a:cubicBez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56" name="Freeform63"/>
          <p:cNvSpPr>
            <a:spLocks noEditPoints="1"/>
          </p:cNvSpPr>
          <p:nvPr/>
        </p:nvSpPr>
        <p:spPr bwMode="auto">
          <a:xfrm>
            <a:off x="4658630" y="2294014"/>
            <a:ext cx="172793" cy="152625"/>
          </a:xfrm>
          <a:custGeom>
            <a:avLst/>
            <a:gdLst>
              <a:gd name="T0" fmla="*/ 132 w 134"/>
              <a:gd name="T1" fmla="*/ 16 h 118"/>
              <a:gd name="T2" fmla="*/ 120 w 134"/>
              <a:gd name="T3" fmla="*/ 4 h 118"/>
              <a:gd name="T4" fmla="*/ 115 w 134"/>
              <a:gd name="T5" fmla="*/ 4 h 118"/>
              <a:gd name="T6" fmla="*/ 113 w 134"/>
              <a:gd name="T7" fmla="*/ 8 h 118"/>
              <a:gd name="T8" fmla="*/ 111 w 134"/>
              <a:gd name="T9" fmla="*/ 8 h 118"/>
              <a:gd name="T10" fmla="*/ 111 w 134"/>
              <a:gd name="T11" fmla="*/ 8 h 118"/>
              <a:gd name="T12" fmla="*/ 80 w 134"/>
              <a:gd name="T13" fmla="*/ 39 h 118"/>
              <a:gd name="T14" fmla="*/ 78 w 134"/>
              <a:gd name="T15" fmla="*/ 47 h 118"/>
              <a:gd name="T16" fmla="*/ 82 w 134"/>
              <a:gd name="T17" fmla="*/ 50 h 118"/>
              <a:gd name="T18" fmla="*/ 82 w 134"/>
              <a:gd name="T19" fmla="*/ 50 h 118"/>
              <a:gd name="T20" fmla="*/ 82 w 134"/>
              <a:gd name="T21" fmla="*/ 50 h 118"/>
              <a:gd name="T22" fmla="*/ 75 w 134"/>
              <a:gd name="T23" fmla="*/ 57 h 118"/>
              <a:gd name="T24" fmla="*/ 53 w 134"/>
              <a:gd name="T25" fmla="*/ 35 h 118"/>
              <a:gd name="T26" fmla="*/ 46 w 134"/>
              <a:gd name="T27" fmla="*/ 9 h 118"/>
              <a:gd name="T28" fmla="*/ 21 w 134"/>
              <a:gd name="T29" fmla="*/ 2 h 118"/>
              <a:gd name="T30" fmla="*/ 36 w 134"/>
              <a:gd name="T31" fmla="*/ 17 h 118"/>
              <a:gd name="T32" fmla="*/ 32 w 134"/>
              <a:gd name="T33" fmla="*/ 32 h 118"/>
              <a:gd name="T34" fmla="*/ 17 w 134"/>
              <a:gd name="T35" fmla="*/ 36 h 118"/>
              <a:gd name="T36" fmla="*/ 2 w 134"/>
              <a:gd name="T37" fmla="*/ 21 h 118"/>
              <a:gd name="T38" fmla="*/ 9 w 134"/>
              <a:gd name="T39" fmla="*/ 46 h 118"/>
              <a:gd name="T40" fmla="*/ 36 w 134"/>
              <a:gd name="T41" fmla="*/ 53 h 118"/>
              <a:gd name="T42" fmla="*/ 36 w 134"/>
              <a:gd name="T43" fmla="*/ 53 h 118"/>
              <a:gd name="T44" fmla="*/ 58 w 134"/>
              <a:gd name="T45" fmla="*/ 74 h 118"/>
              <a:gd name="T46" fmla="*/ 37 w 134"/>
              <a:gd name="T47" fmla="*/ 95 h 118"/>
              <a:gd name="T48" fmla="*/ 36 w 134"/>
              <a:gd name="T49" fmla="*/ 94 h 118"/>
              <a:gd name="T50" fmla="*/ 30 w 134"/>
              <a:gd name="T51" fmla="*/ 99 h 118"/>
              <a:gd name="T52" fmla="*/ 20 w 134"/>
              <a:gd name="T53" fmla="*/ 114 h 118"/>
              <a:gd name="T54" fmla="*/ 23 w 134"/>
              <a:gd name="T55" fmla="*/ 116 h 118"/>
              <a:gd name="T56" fmla="*/ 38 w 134"/>
              <a:gd name="T57" fmla="*/ 107 h 118"/>
              <a:gd name="T58" fmla="*/ 43 w 134"/>
              <a:gd name="T59" fmla="*/ 101 h 118"/>
              <a:gd name="T60" fmla="*/ 42 w 134"/>
              <a:gd name="T61" fmla="*/ 100 h 118"/>
              <a:gd name="T62" fmla="*/ 62 w 134"/>
              <a:gd name="T63" fmla="*/ 79 h 118"/>
              <a:gd name="T64" fmla="*/ 98 w 134"/>
              <a:gd name="T65" fmla="*/ 114 h 118"/>
              <a:gd name="T66" fmla="*/ 106 w 134"/>
              <a:gd name="T67" fmla="*/ 118 h 118"/>
              <a:gd name="T68" fmla="*/ 115 w 134"/>
              <a:gd name="T69" fmla="*/ 114 h 118"/>
              <a:gd name="T70" fmla="*/ 115 w 134"/>
              <a:gd name="T71" fmla="*/ 97 h 118"/>
              <a:gd name="T72" fmla="*/ 80 w 134"/>
              <a:gd name="T73" fmla="*/ 62 h 118"/>
              <a:gd name="T74" fmla="*/ 87 w 134"/>
              <a:gd name="T75" fmla="*/ 55 h 118"/>
              <a:gd name="T76" fmla="*/ 90 w 134"/>
              <a:gd name="T77" fmla="*/ 58 h 118"/>
              <a:gd name="T78" fmla="*/ 97 w 134"/>
              <a:gd name="T79" fmla="*/ 56 h 118"/>
              <a:gd name="T80" fmla="*/ 127 w 134"/>
              <a:gd name="T81" fmla="*/ 26 h 118"/>
              <a:gd name="T82" fmla="*/ 128 w 134"/>
              <a:gd name="T83" fmla="*/ 25 h 118"/>
              <a:gd name="T84" fmla="*/ 128 w 134"/>
              <a:gd name="T85" fmla="*/ 25 h 118"/>
              <a:gd name="T86" fmla="*/ 129 w 134"/>
              <a:gd name="T87" fmla="*/ 23 h 118"/>
              <a:gd name="T88" fmla="*/ 132 w 134"/>
              <a:gd name="T89" fmla="*/ 22 h 118"/>
              <a:gd name="T90" fmla="*/ 132 w 134"/>
              <a:gd name="T91" fmla="*/ 16 h 118"/>
              <a:gd name="T92" fmla="*/ 108 w 134"/>
              <a:gd name="T93" fmla="*/ 103 h 118"/>
              <a:gd name="T94" fmla="*/ 112 w 134"/>
              <a:gd name="T95" fmla="*/ 108 h 118"/>
              <a:gd name="T96" fmla="*/ 108 w 134"/>
              <a:gd name="T97" fmla="*/ 112 h 118"/>
              <a:gd name="T98" fmla="*/ 103 w 134"/>
              <a:gd name="T99" fmla="*/ 108 h 118"/>
              <a:gd name="T100" fmla="*/ 108 w 134"/>
              <a:gd name="T101" fmla="*/ 103 h 118"/>
              <a:gd name="T102" fmla="*/ 90 w 134"/>
              <a:gd name="T103" fmla="*/ 41 h 118"/>
              <a:gd name="T104" fmla="*/ 88 w 134"/>
              <a:gd name="T105" fmla="*/ 39 h 118"/>
              <a:gd name="T106" fmla="*/ 111 w 134"/>
              <a:gd name="T107" fmla="*/ 16 h 118"/>
              <a:gd name="T108" fmla="*/ 113 w 134"/>
              <a:gd name="T109" fmla="*/ 18 h 118"/>
              <a:gd name="T110" fmla="*/ 90 w 134"/>
              <a:gd name="T111" fmla="*/ 41 h 118"/>
              <a:gd name="T112" fmla="*/ 98 w 134"/>
              <a:gd name="T113" fmla="*/ 48 h 118"/>
              <a:gd name="T114" fmla="*/ 96 w 134"/>
              <a:gd name="T115" fmla="*/ 46 h 118"/>
              <a:gd name="T116" fmla="*/ 118 w 134"/>
              <a:gd name="T117" fmla="*/ 23 h 118"/>
              <a:gd name="T118" fmla="*/ 120 w 134"/>
              <a:gd name="T119" fmla="*/ 25 h 118"/>
              <a:gd name="T120" fmla="*/ 98 w 134"/>
              <a:gd name="T121" fmla="*/ 48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34" h="118">
                <a:moveTo>
                  <a:pt x="132" y="16"/>
                </a:moveTo>
                <a:cubicBezTo>
                  <a:pt x="120" y="4"/>
                  <a:pt x="120" y="4"/>
                  <a:pt x="120" y="4"/>
                </a:cubicBezTo>
                <a:cubicBezTo>
                  <a:pt x="119" y="2"/>
                  <a:pt x="116" y="2"/>
                  <a:pt x="115" y="4"/>
                </a:cubicBezTo>
                <a:cubicBezTo>
                  <a:pt x="114" y="5"/>
                  <a:pt x="113" y="6"/>
                  <a:pt x="113" y="8"/>
                </a:cubicBezTo>
                <a:cubicBezTo>
                  <a:pt x="113" y="8"/>
                  <a:pt x="112" y="8"/>
                  <a:pt x="111" y="8"/>
                </a:cubicBezTo>
                <a:cubicBezTo>
                  <a:pt x="111" y="8"/>
                  <a:pt x="111" y="8"/>
                  <a:pt x="111" y="8"/>
                </a:cubicBezTo>
                <a:cubicBezTo>
                  <a:pt x="80" y="39"/>
                  <a:pt x="80" y="39"/>
                  <a:pt x="80" y="39"/>
                </a:cubicBezTo>
                <a:cubicBezTo>
                  <a:pt x="81" y="42"/>
                  <a:pt x="80" y="44"/>
                  <a:pt x="78" y="47"/>
                </a:cubicBezTo>
                <a:cubicBezTo>
                  <a:pt x="82" y="50"/>
                  <a:pt x="82" y="50"/>
                  <a:pt x="82" y="50"/>
                </a:cubicBezTo>
                <a:cubicBezTo>
                  <a:pt x="82" y="50"/>
                  <a:pt x="82" y="50"/>
                  <a:pt x="82" y="50"/>
                </a:cubicBezTo>
                <a:cubicBezTo>
                  <a:pt x="82" y="50"/>
                  <a:pt x="82" y="50"/>
                  <a:pt x="82" y="50"/>
                </a:cubicBezTo>
                <a:cubicBezTo>
                  <a:pt x="75" y="57"/>
                  <a:pt x="75" y="57"/>
                  <a:pt x="75" y="57"/>
                </a:cubicBezTo>
                <a:cubicBezTo>
                  <a:pt x="53" y="35"/>
                  <a:pt x="53" y="35"/>
                  <a:pt x="53" y="35"/>
                </a:cubicBezTo>
                <a:cubicBezTo>
                  <a:pt x="56" y="26"/>
                  <a:pt x="53" y="16"/>
                  <a:pt x="46" y="9"/>
                </a:cubicBezTo>
                <a:cubicBezTo>
                  <a:pt x="39" y="2"/>
                  <a:pt x="30" y="0"/>
                  <a:pt x="21" y="2"/>
                </a:cubicBezTo>
                <a:cubicBezTo>
                  <a:pt x="36" y="17"/>
                  <a:pt x="36" y="17"/>
                  <a:pt x="36" y="17"/>
                </a:cubicBezTo>
                <a:cubicBezTo>
                  <a:pt x="32" y="32"/>
                  <a:pt x="32" y="32"/>
                  <a:pt x="32" y="32"/>
                </a:cubicBezTo>
                <a:cubicBezTo>
                  <a:pt x="17" y="36"/>
                  <a:pt x="17" y="36"/>
                  <a:pt x="17" y="36"/>
                </a:cubicBezTo>
                <a:cubicBezTo>
                  <a:pt x="2" y="21"/>
                  <a:pt x="2" y="21"/>
                  <a:pt x="2" y="21"/>
                </a:cubicBezTo>
                <a:cubicBezTo>
                  <a:pt x="0" y="30"/>
                  <a:pt x="2" y="39"/>
                  <a:pt x="9" y="46"/>
                </a:cubicBezTo>
                <a:cubicBezTo>
                  <a:pt x="16" y="54"/>
                  <a:pt x="27" y="56"/>
                  <a:pt x="36" y="53"/>
                </a:cubicBezTo>
                <a:cubicBezTo>
                  <a:pt x="36" y="53"/>
                  <a:pt x="36" y="53"/>
                  <a:pt x="36" y="53"/>
                </a:cubicBezTo>
                <a:cubicBezTo>
                  <a:pt x="58" y="74"/>
                  <a:pt x="58" y="74"/>
                  <a:pt x="58" y="74"/>
                </a:cubicBezTo>
                <a:cubicBezTo>
                  <a:pt x="37" y="95"/>
                  <a:pt x="37" y="95"/>
                  <a:pt x="37" y="95"/>
                </a:cubicBezTo>
                <a:cubicBezTo>
                  <a:pt x="36" y="94"/>
                  <a:pt x="36" y="94"/>
                  <a:pt x="36" y="94"/>
                </a:cubicBezTo>
                <a:cubicBezTo>
                  <a:pt x="30" y="99"/>
                  <a:pt x="30" y="99"/>
                  <a:pt x="30" y="99"/>
                </a:cubicBezTo>
                <a:cubicBezTo>
                  <a:pt x="20" y="114"/>
                  <a:pt x="20" y="114"/>
                  <a:pt x="20" y="114"/>
                </a:cubicBezTo>
                <a:cubicBezTo>
                  <a:pt x="23" y="116"/>
                  <a:pt x="23" y="116"/>
                  <a:pt x="23" y="116"/>
                </a:cubicBezTo>
                <a:cubicBezTo>
                  <a:pt x="38" y="107"/>
                  <a:pt x="38" y="107"/>
                  <a:pt x="38" y="107"/>
                </a:cubicBezTo>
                <a:cubicBezTo>
                  <a:pt x="43" y="101"/>
                  <a:pt x="43" y="101"/>
                  <a:pt x="43" y="101"/>
                </a:cubicBezTo>
                <a:cubicBezTo>
                  <a:pt x="42" y="100"/>
                  <a:pt x="42" y="100"/>
                  <a:pt x="42" y="100"/>
                </a:cubicBezTo>
                <a:cubicBezTo>
                  <a:pt x="62" y="79"/>
                  <a:pt x="62" y="79"/>
                  <a:pt x="62" y="79"/>
                </a:cubicBezTo>
                <a:cubicBezTo>
                  <a:pt x="98" y="114"/>
                  <a:pt x="98" y="114"/>
                  <a:pt x="98" y="114"/>
                </a:cubicBezTo>
                <a:cubicBezTo>
                  <a:pt x="100" y="117"/>
                  <a:pt x="103" y="118"/>
                  <a:pt x="106" y="118"/>
                </a:cubicBezTo>
                <a:cubicBezTo>
                  <a:pt x="110" y="118"/>
                  <a:pt x="113" y="117"/>
                  <a:pt x="115" y="114"/>
                </a:cubicBezTo>
                <a:cubicBezTo>
                  <a:pt x="120" y="110"/>
                  <a:pt x="120" y="102"/>
                  <a:pt x="115" y="97"/>
                </a:cubicBezTo>
                <a:cubicBezTo>
                  <a:pt x="80" y="62"/>
                  <a:pt x="80" y="62"/>
                  <a:pt x="80" y="62"/>
                </a:cubicBezTo>
                <a:cubicBezTo>
                  <a:pt x="87" y="55"/>
                  <a:pt x="87" y="55"/>
                  <a:pt x="87" y="55"/>
                </a:cubicBezTo>
                <a:cubicBezTo>
                  <a:pt x="90" y="58"/>
                  <a:pt x="90" y="58"/>
                  <a:pt x="90" y="58"/>
                </a:cubicBezTo>
                <a:cubicBezTo>
                  <a:pt x="92" y="56"/>
                  <a:pt x="95" y="56"/>
                  <a:pt x="97" y="56"/>
                </a:cubicBezTo>
                <a:cubicBezTo>
                  <a:pt x="127" y="26"/>
                  <a:pt x="127" y="26"/>
                  <a:pt x="127" y="26"/>
                </a:cubicBezTo>
                <a:cubicBezTo>
                  <a:pt x="128" y="25"/>
                  <a:pt x="128" y="25"/>
                  <a:pt x="128" y="25"/>
                </a:cubicBezTo>
                <a:cubicBezTo>
                  <a:pt x="128" y="25"/>
                  <a:pt x="128" y="25"/>
                  <a:pt x="128" y="25"/>
                </a:cubicBezTo>
                <a:cubicBezTo>
                  <a:pt x="128" y="25"/>
                  <a:pt x="129" y="24"/>
                  <a:pt x="129" y="23"/>
                </a:cubicBezTo>
                <a:cubicBezTo>
                  <a:pt x="130" y="23"/>
                  <a:pt x="131" y="23"/>
                  <a:pt x="132" y="22"/>
                </a:cubicBezTo>
                <a:cubicBezTo>
                  <a:pt x="134" y="20"/>
                  <a:pt x="134" y="17"/>
                  <a:pt x="132" y="16"/>
                </a:cubicBezTo>
                <a:close/>
                <a:moveTo>
                  <a:pt x="108" y="103"/>
                </a:moveTo>
                <a:cubicBezTo>
                  <a:pt x="110" y="103"/>
                  <a:pt x="112" y="105"/>
                  <a:pt x="112" y="108"/>
                </a:cubicBezTo>
                <a:cubicBezTo>
                  <a:pt x="112" y="110"/>
                  <a:pt x="110" y="112"/>
                  <a:pt x="108" y="112"/>
                </a:cubicBezTo>
                <a:cubicBezTo>
                  <a:pt x="105" y="112"/>
                  <a:pt x="103" y="110"/>
                  <a:pt x="103" y="108"/>
                </a:cubicBezTo>
                <a:cubicBezTo>
                  <a:pt x="103" y="105"/>
                  <a:pt x="105" y="103"/>
                  <a:pt x="108" y="103"/>
                </a:cubicBezTo>
                <a:close/>
                <a:moveTo>
                  <a:pt x="90" y="41"/>
                </a:moveTo>
                <a:cubicBezTo>
                  <a:pt x="88" y="39"/>
                  <a:pt x="88" y="39"/>
                  <a:pt x="88" y="39"/>
                </a:cubicBezTo>
                <a:cubicBezTo>
                  <a:pt x="111" y="16"/>
                  <a:pt x="111" y="16"/>
                  <a:pt x="111" y="16"/>
                </a:cubicBezTo>
                <a:cubicBezTo>
                  <a:pt x="113" y="18"/>
                  <a:pt x="113" y="18"/>
                  <a:pt x="113" y="18"/>
                </a:cubicBezTo>
                <a:lnTo>
                  <a:pt x="90" y="41"/>
                </a:lnTo>
                <a:close/>
                <a:moveTo>
                  <a:pt x="98" y="48"/>
                </a:moveTo>
                <a:cubicBezTo>
                  <a:pt x="96" y="46"/>
                  <a:pt x="96" y="46"/>
                  <a:pt x="96" y="46"/>
                </a:cubicBezTo>
                <a:cubicBezTo>
                  <a:pt x="118" y="23"/>
                  <a:pt x="118" y="23"/>
                  <a:pt x="118" y="23"/>
                </a:cubicBezTo>
                <a:cubicBezTo>
                  <a:pt x="120" y="25"/>
                  <a:pt x="120" y="25"/>
                  <a:pt x="120" y="25"/>
                </a:cubicBezTo>
                <a:lnTo>
                  <a:pt x="98" y="48"/>
                </a:lnTo>
                <a:close/>
              </a:path>
            </a:pathLst>
          </a:custGeom>
          <a:gradFill>
            <a:gsLst>
              <a:gs pos="50000">
                <a:schemeClr val="accent3"/>
              </a:gs>
              <a:gs pos="0">
                <a:schemeClr val="accent3">
                  <a:lumMod val="25000"/>
                  <a:lumOff val="75000"/>
                </a:schemeClr>
              </a:gs>
              <a:gs pos="100000">
                <a:schemeClr val="accent3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57" name="Freeform64"/>
          <p:cNvSpPr/>
          <p:nvPr/>
        </p:nvSpPr>
        <p:spPr bwMode="auto">
          <a:xfrm>
            <a:off x="1357984" y="1600304"/>
            <a:ext cx="2807617" cy="1289744"/>
          </a:xfrm>
          <a:custGeom>
            <a:avLst/>
            <a:gdLst>
              <a:gd name="T0" fmla="*/ 16 w 1028"/>
              <a:gd name="T1" fmla="*/ 0 h 522"/>
              <a:gd name="T2" fmla="*/ 941 w 1028"/>
              <a:gd name="T3" fmla="*/ 0 h 522"/>
              <a:gd name="T4" fmla="*/ 958 w 1028"/>
              <a:gd name="T5" fmla="*/ 16 h 522"/>
              <a:gd name="T6" fmla="*/ 958 w 1028"/>
              <a:gd name="T7" fmla="*/ 225 h 522"/>
              <a:gd name="T8" fmla="*/ 1028 w 1028"/>
              <a:gd name="T9" fmla="*/ 262 h 522"/>
              <a:gd name="T10" fmla="*/ 958 w 1028"/>
              <a:gd name="T11" fmla="*/ 302 h 522"/>
              <a:gd name="T12" fmla="*/ 958 w 1028"/>
              <a:gd name="T13" fmla="*/ 506 h 522"/>
              <a:gd name="T14" fmla="*/ 941 w 1028"/>
              <a:gd name="T15" fmla="*/ 522 h 522"/>
              <a:gd name="T16" fmla="*/ 16 w 1028"/>
              <a:gd name="T17" fmla="*/ 522 h 522"/>
              <a:gd name="T18" fmla="*/ 0 w 1028"/>
              <a:gd name="T19" fmla="*/ 506 h 522"/>
              <a:gd name="T20" fmla="*/ 0 w 1028"/>
              <a:gd name="T21" fmla="*/ 16 h 522"/>
              <a:gd name="T22" fmla="*/ 16 w 1028"/>
              <a:gd name="T23" fmla="*/ 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noFill/>
          <a:ln>
            <a:solidFill>
              <a:schemeClr val="accent5"/>
            </a:solidFill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58" name="Freeform65"/>
          <p:cNvSpPr/>
          <p:nvPr/>
        </p:nvSpPr>
        <p:spPr bwMode="auto">
          <a:xfrm>
            <a:off x="609601" y="3256753"/>
            <a:ext cx="2807617" cy="1315331"/>
          </a:xfrm>
          <a:custGeom>
            <a:avLst/>
            <a:gdLst>
              <a:gd name="T0" fmla="*/ 16 w 1028"/>
              <a:gd name="T1" fmla="*/ 0 h 522"/>
              <a:gd name="T2" fmla="*/ 941 w 1028"/>
              <a:gd name="T3" fmla="*/ 0 h 522"/>
              <a:gd name="T4" fmla="*/ 958 w 1028"/>
              <a:gd name="T5" fmla="*/ 16 h 522"/>
              <a:gd name="T6" fmla="*/ 958 w 1028"/>
              <a:gd name="T7" fmla="*/ 225 h 522"/>
              <a:gd name="T8" fmla="*/ 1028 w 1028"/>
              <a:gd name="T9" fmla="*/ 262 h 522"/>
              <a:gd name="T10" fmla="*/ 958 w 1028"/>
              <a:gd name="T11" fmla="*/ 302 h 522"/>
              <a:gd name="T12" fmla="*/ 958 w 1028"/>
              <a:gd name="T13" fmla="*/ 506 h 522"/>
              <a:gd name="T14" fmla="*/ 941 w 1028"/>
              <a:gd name="T15" fmla="*/ 522 h 522"/>
              <a:gd name="T16" fmla="*/ 16 w 1028"/>
              <a:gd name="T17" fmla="*/ 522 h 522"/>
              <a:gd name="T18" fmla="*/ 0 w 1028"/>
              <a:gd name="T19" fmla="*/ 506 h 522"/>
              <a:gd name="T20" fmla="*/ 0 w 1028"/>
              <a:gd name="T21" fmla="*/ 16 h 522"/>
              <a:gd name="T22" fmla="*/ 16 w 1028"/>
              <a:gd name="T23" fmla="*/ 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59" name="Freeform66"/>
          <p:cNvSpPr/>
          <p:nvPr/>
        </p:nvSpPr>
        <p:spPr bwMode="auto">
          <a:xfrm>
            <a:off x="1308365" y="4882353"/>
            <a:ext cx="2807617" cy="1315331"/>
          </a:xfrm>
          <a:custGeom>
            <a:avLst/>
            <a:gdLst>
              <a:gd name="T0" fmla="*/ 16 w 1028"/>
              <a:gd name="T1" fmla="*/ 0 h 522"/>
              <a:gd name="T2" fmla="*/ 941 w 1028"/>
              <a:gd name="T3" fmla="*/ 0 h 522"/>
              <a:gd name="T4" fmla="*/ 958 w 1028"/>
              <a:gd name="T5" fmla="*/ 16 h 522"/>
              <a:gd name="T6" fmla="*/ 958 w 1028"/>
              <a:gd name="T7" fmla="*/ 225 h 522"/>
              <a:gd name="T8" fmla="*/ 1028 w 1028"/>
              <a:gd name="T9" fmla="*/ 262 h 522"/>
              <a:gd name="T10" fmla="*/ 958 w 1028"/>
              <a:gd name="T11" fmla="*/ 302 h 522"/>
              <a:gd name="T12" fmla="*/ 958 w 1028"/>
              <a:gd name="T13" fmla="*/ 506 h 522"/>
              <a:gd name="T14" fmla="*/ 941 w 1028"/>
              <a:gd name="T15" fmla="*/ 522 h 522"/>
              <a:gd name="T16" fmla="*/ 16 w 1028"/>
              <a:gd name="T17" fmla="*/ 522 h 522"/>
              <a:gd name="T18" fmla="*/ 0 w 1028"/>
              <a:gd name="T19" fmla="*/ 506 h 522"/>
              <a:gd name="T20" fmla="*/ 0 w 1028"/>
              <a:gd name="T21" fmla="*/ 16 h 522"/>
              <a:gd name="T22" fmla="*/ 16 w 1028"/>
              <a:gd name="T23" fmla="*/ 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noFill/>
          <a:ln>
            <a:solidFill>
              <a:schemeClr val="accent5"/>
            </a:solidFill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60" name="Freeform67"/>
          <p:cNvSpPr/>
          <p:nvPr/>
        </p:nvSpPr>
        <p:spPr bwMode="auto">
          <a:xfrm flipH="1">
            <a:off x="7974418" y="1600304"/>
            <a:ext cx="2807617" cy="1289744"/>
          </a:xfrm>
          <a:custGeom>
            <a:avLst/>
            <a:gdLst>
              <a:gd name="T0" fmla="*/ 16 w 1028"/>
              <a:gd name="T1" fmla="*/ 0 h 522"/>
              <a:gd name="T2" fmla="*/ 941 w 1028"/>
              <a:gd name="T3" fmla="*/ 0 h 522"/>
              <a:gd name="T4" fmla="*/ 958 w 1028"/>
              <a:gd name="T5" fmla="*/ 16 h 522"/>
              <a:gd name="T6" fmla="*/ 958 w 1028"/>
              <a:gd name="T7" fmla="*/ 225 h 522"/>
              <a:gd name="T8" fmla="*/ 1028 w 1028"/>
              <a:gd name="T9" fmla="*/ 262 h 522"/>
              <a:gd name="T10" fmla="*/ 958 w 1028"/>
              <a:gd name="T11" fmla="*/ 302 h 522"/>
              <a:gd name="T12" fmla="*/ 958 w 1028"/>
              <a:gd name="T13" fmla="*/ 506 h 522"/>
              <a:gd name="T14" fmla="*/ 941 w 1028"/>
              <a:gd name="T15" fmla="*/ 522 h 522"/>
              <a:gd name="T16" fmla="*/ 16 w 1028"/>
              <a:gd name="T17" fmla="*/ 522 h 522"/>
              <a:gd name="T18" fmla="*/ 0 w 1028"/>
              <a:gd name="T19" fmla="*/ 506 h 522"/>
              <a:gd name="T20" fmla="*/ 0 w 1028"/>
              <a:gd name="T21" fmla="*/ 16 h 522"/>
              <a:gd name="T22" fmla="*/ 16 w 1028"/>
              <a:gd name="T23" fmla="*/ 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noFill/>
          <a:ln>
            <a:solidFill>
              <a:srgbClr val="45C1A4"/>
            </a:solidFill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61" name="Freeform68"/>
          <p:cNvSpPr/>
          <p:nvPr/>
        </p:nvSpPr>
        <p:spPr bwMode="auto">
          <a:xfrm flipH="1">
            <a:off x="8546836" y="3256753"/>
            <a:ext cx="2807617" cy="1315331"/>
          </a:xfrm>
          <a:custGeom>
            <a:avLst/>
            <a:gdLst>
              <a:gd name="T0" fmla="*/ 16 w 1028"/>
              <a:gd name="T1" fmla="*/ 0 h 522"/>
              <a:gd name="T2" fmla="*/ 941 w 1028"/>
              <a:gd name="T3" fmla="*/ 0 h 522"/>
              <a:gd name="T4" fmla="*/ 958 w 1028"/>
              <a:gd name="T5" fmla="*/ 16 h 522"/>
              <a:gd name="T6" fmla="*/ 958 w 1028"/>
              <a:gd name="T7" fmla="*/ 225 h 522"/>
              <a:gd name="T8" fmla="*/ 1028 w 1028"/>
              <a:gd name="T9" fmla="*/ 262 h 522"/>
              <a:gd name="T10" fmla="*/ 958 w 1028"/>
              <a:gd name="T11" fmla="*/ 302 h 522"/>
              <a:gd name="T12" fmla="*/ 958 w 1028"/>
              <a:gd name="T13" fmla="*/ 506 h 522"/>
              <a:gd name="T14" fmla="*/ 941 w 1028"/>
              <a:gd name="T15" fmla="*/ 522 h 522"/>
              <a:gd name="T16" fmla="*/ 16 w 1028"/>
              <a:gd name="T17" fmla="*/ 522 h 522"/>
              <a:gd name="T18" fmla="*/ 0 w 1028"/>
              <a:gd name="T19" fmla="*/ 506 h 522"/>
              <a:gd name="T20" fmla="*/ 0 w 1028"/>
              <a:gd name="T21" fmla="*/ 16 h 522"/>
              <a:gd name="T22" fmla="*/ 16 w 1028"/>
              <a:gd name="T23" fmla="*/ 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62" name="Freeform69"/>
          <p:cNvSpPr/>
          <p:nvPr/>
        </p:nvSpPr>
        <p:spPr bwMode="auto">
          <a:xfrm flipH="1">
            <a:off x="7924800" y="4882353"/>
            <a:ext cx="2807617" cy="1315331"/>
          </a:xfrm>
          <a:custGeom>
            <a:avLst/>
            <a:gdLst>
              <a:gd name="T0" fmla="*/ 16 w 1028"/>
              <a:gd name="T1" fmla="*/ 0 h 522"/>
              <a:gd name="T2" fmla="*/ 941 w 1028"/>
              <a:gd name="T3" fmla="*/ 0 h 522"/>
              <a:gd name="T4" fmla="*/ 958 w 1028"/>
              <a:gd name="T5" fmla="*/ 16 h 522"/>
              <a:gd name="T6" fmla="*/ 958 w 1028"/>
              <a:gd name="T7" fmla="*/ 225 h 522"/>
              <a:gd name="T8" fmla="*/ 1028 w 1028"/>
              <a:gd name="T9" fmla="*/ 262 h 522"/>
              <a:gd name="T10" fmla="*/ 958 w 1028"/>
              <a:gd name="T11" fmla="*/ 302 h 522"/>
              <a:gd name="T12" fmla="*/ 958 w 1028"/>
              <a:gd name="T13" fmla="*/ 506 h 522"/>
              <a:gd name="T14" fmla="*/ 941 w 1028"/>
              <a:gd name="T15" fmla="*/ 522 h 522"/>
              <a:gd name="T16" fmla="*/ 16 w 1028"/>
              <a:gd name="T17" fmla="*/ 522 h 522"/>
              <a:gd name="T18" fmla="*/ 0 w 1028"/>
              <a:gd name="T19" fmla="*/ 506 h 522"/>
              <a:gd name="T20" fmla="*/ 0 w 1028"/>
              <a:gd name="T21" fmla="*/ 16 h 522"/>
              <a:gd name="T22" fmla="*/ 16 w 1028"/>
              <a:gd name="T23" fmla="*/ 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028" h="522">
                <a:moveTo>
                  <a:pt x="16" y="0"/>
                </a:moveTo>
                <a:cubicBezTo>
                  <a:pt x="941" y="0"/>
                  <a:pt x="941" y="0"/>
                  <a:pt x="941" y="0"/>
                </a:cubicBezTo>
                <a:cubicBezTo>
                  <a:pt x="950" y="0"/>
                  <a:pt x="958" y="7"/>
                  <a:pt x="958" y="16"/>
                </a:cubicBezTo>
                <a:cubicBezTo>
                  <a:pt x="958" y="225"/>
                  <a:pt x="958" y="225"/>
                  <a:pt x="958" y="225"/>
                </a:cubicBezTo>
                <a:cubicBezTo>
                  <a:pt x="1028" y="262"/>
                  <a:pt x="1028" y="262"/>
                  <a:pt x="1028" y="262"/>
                </a:cubicBezTo>
                <a:cubicBezTo>
                  <a:pt x="958" y="302"/>
                  <a:pt x="958" y="302"/>
                  <a:pt x="958" y="302"/>
                </a:cubicBezTo>
                <a:cubicBezTo>
                  <a:pt x="958" y="506"/>
                  <a:pt x="958" y="506"/>
                  <a:pt x="958" y="506"/>
                </a:cubicBezTo>
                <a:cubicBezTo>
                  <a:pt x="958" y="514"/>
                  <a:pt x="950" y="522"/>
                  <a:pt x="941" y="522"/>
                </a:cubicBezTo>
                <a:cubicBezTo>
                  <a:pt x="16" y="522"/>
                  <a:pt x="16" y="522"/>
                  <a:pt x="16" y="522"/>
                </a:cubicBezTo>
                <a:cubicBezTo>
                  <a:pt x="7" y="522"/>
                  <a:pt x="0" y="514"/>
                  <a:pt x="0" y="50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lose/>
              </a:path>
            </a:pathLst>
          </a:custGeom>
          <a:noFill/>
          <a:ln>
            <a:solidFill>
              <a:schemeClr val="accent5"/>
            </a:solidFill>
          </a:ln>
        </p:spPr>
        <p:txBody>
          <a:bodyPr vert="horz" wrap="square" lIns="121920" tIns="60960" rIns="121920" bIns="60960" numCol="1" anchor="t" anchorCtr="0" compatLnSpc="1"/>
          <a:p>
            <a:endParaRPr lang="en-US" sz="2400">
              <a:solidFill>
                <a:schemeClr val="accent5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163" name="Text box0"/>
          <p:cNvSpPr txBox="1">
            <a:spLocks noChangeArrowheads="1"/>
          </p:cNvSpPr>
          <p:nvPr/>
        </p:nvSpPr>
        <p:spPr bwMode="auto">
          <a:xfrm>
            <a:off x="8380818" y="1848511"/>
            <a:ext cx="2401217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p>
            <a:pPr defTabSz="1450975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Open Sans" pitchFamily="34" charset="0"/>
                <a:sym typeface="Noto Sans S Chinese Regular" panose="020B0500000000000000" pitchFamily="34" charset="-122"/>
              </a:rPr>
              <a:t>精准记录远程与本地的读取偏移，实现断点续传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Open Sans" pitchFamily="34" charset="0"/>
              <a:sym typeface="Noto Sans S Chinese Regular" panose="020B0500000000000000" pitchFamily="34" charset="-122"/>
            </a:endParaRPr>
          </a:p>
        </p:txBody>
      </p:sp>
      <p:sp>
        <p:nvSpPr>
          <p:cNvPr id="164" name="Text box1"/>
          <p:cNvSpPr txBox="1">
            <a:spLocks noChangeArrowheads="1"/>
          </p:cNvSpPr>
          <p:nvPr/>
        </p:nvSpPr>
        <p:spPr bwMode="auto">
          <a:xfrm>
            <a:off x="8263800" y="5096654"/>
            <a:ext cx="2401217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p>
            <a:pPr defTabSz="1450975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Open Sans" pitchFamily="34" charset="0"/>
                <a:sym typeface="Noto Sans S Chinese Regular" panose="020B0500000000000000" pitchFamily="34" charset="-122"/>
              </a:rPr>
              <a:t>支持策略性清理历史文件，释放空间，可配置保留天数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Open Sans" pitchFamily="34" charset="0"/>
              <a:sym typeface="Noto Sans S Chinese Regular" panose="020B0500000000000000" pitchFamily="34" charset="-122"/>
            </a:endParaRPr>
          </a:p>
        </p:txBody>
      </p:sp>
      <p:sp>
        <p:nvSpPr>
          <p:cNvPr id="165" name="Text box2"/>
          <p:cNvSpPr txBox="1">
            <a:spLocks noChangeArrowheads="1"/>
          </p:cNvSpPr>
          <p:nvPr/>
        </p:nvSpPr>
        <p:spPr bwMode="auto">
          <a:xfrm>
            <a:off x="1357984" y="5145118"/>
            <a:ext cx="2401217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p>
            <a:pPr algn="r" defTabSz="1450975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Open Sans" pitchFamily="34" charset="0"/>
                <a:sym typeface="Noto Sans S Chinese Regular" panose="020B0500000000000000" pitchFamily="34" charset="-122"/>
              </a:rPr>
              <a:t>实时监测读取线程健康状态，支持日志与告警输出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Open Sans" pitchFamily="34" charset="0"/>
              <a:sym typeface="Noto Sans S Chinese Regular" panose="020B0500000000000000" pitchFamily="34" charset="-122"/>
            </a:endParaRPr>
          </a:p>
        </p:txBody>
      </p:sp>
      <p:sp>
        <p:nvSpPr>
          <p:cNvPr id="166" name="Text box3"/>
          <p:cNvSpPr txBox="1">
            <a:spLocks noChangeArrowheads="1"/>
          </p:cNvSpPr>
          <p:nvPr/>
        </p:nvSpPr>
        <p:spPr bwMode="auto">
          <a:xfrm>
            <a:off x="1337788" y="1806423"/>
            <a:ext cx="2401217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p>
            <a:pPr algn="r" defTabSz="1450975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Open Sans" pitchFamily="34" charset="0"/>
                <a:sym typeface="Noto Sans S Chinese Regular" panose="020B0500000000000000" pitchFamily="34" charset="-122"/>
              </a:rPr>
              <a:t>支持多消费者并发读取，避免重复消费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Open Sans" pitchFamily="34" charset="0"/>
              <a:sym typeface="Noto Sans S Chinese Regular" panose="020B0500000000000000" pitchFamily="34" charset="-122"/>
            </a:endParaRPr>
          </a:p>
        </p:txBody>
      </p:sp>
      <p:sp>
        <p:nvSpPr>
          <p:cNvPr id="167" name="Text box4"/>
          <p:cNvSpPr txBox="1">
            <a:spLocks noChangeArrowheads="1"/>
          </p:cNvSpPr>
          <p:nvPr/>
        </p:nvSpPr>
        <p:spPr bwMode="auto">
          <a:xfrm>
            <a:off x="651527" y="3440116"/>
            <a:ext cx="2401217" cy="706755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p>
            <a:pPr algn="r" defTabSz="1450975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Open Sans" pitchFamily="34" charset="0"/>
                <a:sym typeface="Noto Sans S Chinese Regular" panose="020B0500000000000000" pitchFamily="34" charset="-122"/>
              </a:rPr>
              <a:t>通过线程池执行定时扫描，自动触发读取任务</a:t>
            </a:r>
            <a:endParaRPr lang="zh-CN" altLang="en-US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Open Sans" pitchFamily="34" charset="0"/>
              <a:sym typeface="Noto Sans S Chinese Regular" panose="020B0500000000000000" pitchFamily="34" charset="-122"/>
            </a:endParaRPr>
          </a:p>
        </p:txBody>
      </p:sp>
      <p:sp>
        <p:nvSpPr>
          <p:cNvPr id="168" name="Text box5"/>
          <p:cNvSpPr txBox="1">
            <a:spLocks noChangeArrowheads="1"/>
          </p:cNvSpPr>
          <p:nvPr/>
        </p:nvSpPr>
        <p:spPr bwMode="auto">
          <a:xfrm>
            <a:off x="8953236" y="3518033"/>
            <a:ext cx="2401217" cy="706755"/>
          </a:xfrm>
          <a:prstGeom prst="rect">
            <a:avLst/>
          </a:prstGeom>
          <a:gradFill>
            <a:gsLst>
              <a:gs pos="50000">
                <a:schemeClr val="accent2"/>
              </a:gs>
              <a:gs pos="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5400000" scaled="1"/>
          </a:gradFill>
          <a:ln w="9525">
            <a:noFill/>
            <a:miter lim="800000"/>
          </a:ln>
        </p:spPr>
        <p:txBody>
          <a:bodyPr wrap="square" lIns="60960" tIns="30480" rIns="60960" bIns="30480">
            <a:spAutoFit/>
          </a:bodyPr>
          <a:p>
            <a:pPr algn="r" defTabSz="1450975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Open Sans" pitchFamily="34" charset="0"/>
                <a:sym typeface="Noto Sans S Chinese Regular" panose="020B0500000000000000" pitchFamily="34" charset="-122"/>
              </a:rPr>
              <a:t>基于文件修改时间进行增量判断，读取最新变动数据</a:t>
            </a:r>
            <a:endParaRPr lang="zh-CN" altLang="en-US" sz="1400" dirty="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Open Sans" pitchFamily="34" charset="0"/>
              <a:sym typeface="Noto Sans S Chinese Regular" panose="020B0500000000000000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766604" y="410346"/>
            <a:ext cx="1625600" cy="49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r>
              <a:rPr lang="zh-CN" altLang="en-US" sz="3200" b="1" dirty="0">
                <a:solidFill>
                  <a:srgbClr val="2CCDC7"/>
                </a:solidFill>
              </a:rPr>
              <a:t>性能测试</a:t>
            </a:r>
            <a:endParaRPr lang="zh-CN" altLang="en-US" sz="3200" b="1" dirty="0">
              <a:solidFill>
                <a:srgbClr val="2CCDC7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66445" y="1257300"/>
            <a:ext cx="8882380" cy="33718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1600" b="1"/>
              <a:t>数据量：</a:t>
            </a:r>
            <a:r>
              <a:rPr lang="en-US" altLang="zh-CN" sz="1600"/>
              <a:t>1</a:t>
            </a:r>
            <a:r>
              <a:rPr lang="zh-CN" altLang="en-US" sz="1600"/>
              <a:t>千万，目标表</a:t>
            </a:r>
            <a:r>
              <a:rPr lang="en-US" altLang="zh-CN" sz="1600"/>
              <a:t>events_all</a:t>
            </a:r>
            <a:r>
              <a:rPr lang="zh-CN" altLang="en-US" sz="1600"/>
              <a:t>字段数：</a:t>
            </a:r>
            <a:r>
              <a:rPr lang="en-US" altLang="zh-CN" sz="1600"/>
              <a:t>72</a:t>
            </a:r>
            <a:r>
              <a:rPr lang="zh-CN" altLang="en-US" sz="1600"/>
              <a:t>个，</a:t>
            </a:r>
            <a:r>
              <a:rPr lang="en-US" altLang="zh-CN" sz="1600"/>
              <a:t>kafka</a:t>
            </a:r>
            <a:r>
              <a:rPr lang="zh-CN" altLang="en-US" sz="1600"/>
              <a:t>吞吐量约为</a:t>
            </a:r>
            <a:r>
              <a:rPr lang="en-US" altLang="zh-CN" sz="1600"/>
              <a:t>5.5w/s</a:t>
            </a:r>
            <a:endParaRPr lang="en-US" altLang="zh-CN" sz="1600"/>
          </a:p>
        </p:txBody>
      </p:sp>
      <p:sp>
        <p:nvSpPr>
          <p:cNvPr id="5" name="文本框 4"/>
          <p:cNvSpPr txBox="1"/>
          <p:nvPr/>
        </p:nvSpPr>
        <p:spPr>
          <a:xfrm>
            <a:off x="766445" y="1594485"/>
            <a:ext cx="8239760" cy="1666240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lnSpc>
                <a:spcPct val="160000"/>
              </a:lnSpc>
            </a:pPr>
            <a:r>
              <a:rPr lang="zh-CN" altLang="en-US" sz="1600" b="1"/>
              <a:t>服务器部署情况：</a:t>
            </a:r>
            <a:r>
              <a:rPr lang="en-US" altLang="zh-CN" sz="1600"/>
              <a:t>Kafka</a:t>
            </a:r>
            <a:r>
              <a:rPr lang="zh-CN" altLang="en-US" sz="1600"/>
              <a:t>单机版、</a:t>
            </a:r>
            <a:r>
              <a:rPr lang="en-US" altLang="zh-CN" sz="1600"/>
              <a:t>SeaTunnel</a:t>
            </a:r>
            <a:r>
              <a:rPr lang="zh-CN" altLang="en-US" sz="1600"/>
              <a:t>单机版、</a:t>
            </a:r>
            <a:r>
              <a:rPr lang="en-US" altLang="zh-CN" sz="1600"/>
              <a:t>Clickhouse</a:t>
            </a:r>
            <a:r>
              <a:rPr lang="zh-CN" altLang="en-US" sz="1600"/>
              <a:t>单机版</a:t>
            </a:r>
            <a:endParaRPr lang="zh-CN" altLang="en-US" sz="1600"/>
          </a:p>
          <a:p>
            <a:pPr>
              <a:lnSpc>
                <a:spcPct val="160000"/>
              </a:lnSpc>
              <a:buFont typeface="Arial" panose="020B0604020202020204"/>
              <a:buChar char="•"/>
            </a:pPr>
            <a:r>
              <a:rPr lang="en-US" altLang="zh-CN" sz="1600"/>
              <a:t> </a:t>
            </a:r>
            <a:r>
              <a:rPr lang="zh-CN" altLang="en-US" sz="1600"/>
              <a:t>操作系统</a:t>
            </a:r>
            <a:r>
              <a:rPr lang="en-US" altLang="zh-CN" sz="1600"/>
              <a:t>: CentOS Linux 7</a:t>
            </a:r>
            <a:endParaRPr lang="en-US" altLang="zh-CN" sz="1600"/>
          </a:p>
          <a:p>
            <a:pPr>
              <a:lnSpc>
                <a:spcPct val="160000"/>
              </a:lnSpc>
              <a:buFont typeface="Arial" panose="020B0604020202020204"/>
              <a:buChar char="•"/>
            </a:pPr>
            <a:r>
              <a:rPr lang="en-US" altLang="zh-CN" sz="1600"/>
              <a:t> </a:t>
            </a:r>
            <a:r>
              <a:rPr lang="zh-CN" altLang="en-US" sz="1600"/>
              <a:t>配置</a:t>
            </a:r>
            <a:r>
              <a:rPr lang="en-US" altLang="zh-CN" sz="1600"/>
              <a:t>: x86_64 </a:t>
            </a:r>
            <a:r>
              <a:rPr lang="zh-CN" altLang="en-US" sz="1600"/>
              <a:t>内存</a:t>
            </a:r>
            <a:r>
              <a:rPr lang="en-US" altLang="zh-CN" sz="1600"/>
              <a:t> </a:t>
            </a:r>
            <a:r>
              <a:rPr lang="zh-CN" altLang="en-US" sz="1600"/>
              <a:t> </a:t>
            </a:r>
            <a:r>
              <a:rPr lang="en-US" altLang="zh-CN" sz="1600"/>
              <a:t>32G  8</a:t>
            </a:r>
            <a:r>
              <a:rPr lang="zh-CN" altLang="en-US" sz="1600"/>
              <a:t>核</a:t>
            </a:r>
            <a:r>
              <a:rPr lang="en-US" altLang="zh-CN" sz="1600"/>
              <a:t>16</a:t>
            </a:r>
            <a:r>
              <a:rPr lang="zh-CN" altLang="en-US" sz="1600"/>
              <a:t>线程</a:t>
            </a:r>
            <a:endParaRPr lang="zh-CN" altLang="en-US" sz="1600"/>
          </a:p>
          <a:p>
            <a:pPr>
              <a:lnSpc>
                <a:spcPct val="160000"/>
              </a:lnSpc>
              <a:buFont typeface="Arial" panose="020B0604020202020204"/>
              <a:buChar char="•"/>
            </a:pPr>
            <a:r>
              <a:rPr lang="en-US" altLang="zh-CN" sz="1600"/>
              <a:t> SeaTunnel jvm</a:t>
            </a:r>
            <a:r>
              <a:rPr lang="zh-CN" altLang="en-US" sz="1600"/>
              <a:t>配置：</a:t>
            </a:r>
            <a:r>
              <a:rPr lang="en-US" altLang="zh-CN" sz="1600"/>
              <a:t>-Xms1G  -Xmx1G</a:t>
            </a:r>
            <a:endParaRPr lang="en-US" altLang="zh-CN" sz="16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5205" y="3375025"/>
            <a:ext cx="8115300" cy="307276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矩形: 圆角 88"/>
          <p:cNvSpPr/>
          <p:nvPr/>
        </p:nvSpPr>
        <p:spPr>
          <a:xfrm>
            <a:off x="0" y="-32946"/>
            <a:ext cx="12192000" cy="6890945"/>
          </a:xfrm>
          <a:prstGeom prst="roundRect">
            <a:avLst>
              <a:gd name="adj" fmla="val 0"/>
            </a:avLst>
          </a:prstGeom>
          <a:solidFill>
            <a:srgbClr val="161C2A"/>
          </a:solidFill>
          <a:ln w="12700" cap="rnd" cmpd="sng" algn="ctr">
            <a:noFill/>
            <a:prstDash val="solid"/>
            <a:round/>
          </a:ln>
          <a:effectLst>
            <a:outerShdw blurRad="254000" dist="127000" algn="ctr" rotWithShape="0">
              <a:srgbClr val="01857C">
                <a:alpha val="20000"/>
              </a:srgbClr>
            </a:outerShdw>
          </a:effectLst>
        </p:spPr>
        <p:txBody>
          <a:bodyPr rot="0" spcFirstLastPara="0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r"/>
            <a:endParaRPr lang="zh-CN" altLang="en-US" b="1" kern="0">
              <a:noFill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4212894" y="2508368"/>
            <a:ext cx="1183083" cy="279136"/>
            <a:chOff x="9906371" y="3180026"/>
            <a:chExt cx="1990145" cy="469554"/>
          </a:xfrm>
          <a:solidFill>
            <a:schemeClr val="bg1"/>
          </a:solidFill>
        </p:grpSpPr>
        <p:sp>
          <p:nvSpPr>
            <p:cNvPr id="37" name="平行四边形 36"/>
            <p:cNvSpPr/>
            <p:nvPr/>
          </p:nvSpPr>
          <p:spPr>
            <a:xfrm flipH="1">
              <a:off x="990637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平行四边形 37"/>
            <p:cNvSpPr/>
            <p:nvPr/>
          </p:nvSpPr>
          <p:spPr>
            <a:xfrm flipH="1">
              <a:off x="1024490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平行四边形 38"/>
            <p:cNvSpPr/>
            <p:nvPr/>
          </p:nvSpPr>
          <p:spPr>
            <a:xfrm flipH="1">
              <a:off x="1058344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平行四边形 39"/>
            <p:cNvSpPr/>
            <p:nvPr/>
          </p:nvSpPr>
          <p:spPr>
            <a:xfrm flipH="1">
              <a:off x="1092197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平行四边形 40"/>
            <p:cNvSpPr/>
            <p:nvPr/>
          </p:nvSpPr>
          <p:spPr>
            <a:xfrm flipH="1">
              <a:off x="11260509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直角三角形 41"/>
            <p:cNvSpPr/>
            <p:nvPr/>
          </p:nvSpPr>
          <p:spPr>
            <a:xfrm>
              <a:off x="9929223" y="334735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直角三角形 42"/>
            <p:cNvSpPr/>
            <p:nvPr/>
          </p:nvSpPr>
          <p:spPr>
            <a:xfrm rot="10800000">
              <a:off x="11635544" y="318002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2812539" y="2683042"/>
            <a:ext cx="6157482" cy="1491916"/>
            <a:chOff x="2422187" y="2478061"/>
            <a:chExt cx="6157482" cy="1491916"/>
          </a:xfrm>
        </p:grpSpPr>
        <p:sp>
          <p:nvSpPr>
            <p:cNvPr id="63" name="矩形 62"/>
            <p:cNvSpPr/>
            <p:nvPr/>
          </p:nvSpPr>
          <p:spPr>
            <a:xfrm>
              <a:off x="3635946" y="3224018"/>
              <a:ext cx="601266" cy="45719"/>
            </a:xfrm>
            <a:prstGeom prst="rect">
              <a:avLst/>
            </a:prstGeom>
            <a:solidFill>
              <a:srgbClr val="BECDD6">
                <a:alpha val="2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2422187" y="2617139"/>
              <a:ext cx="1213759" cy="1213760"/>
              <a:chOff x="3335150" y="3314633"/>
              <a:chExt cx="1764867" cy="1764868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3472445" y="3451928"/>
                <a:ext cx="1490277" cy="1490278"/>
              </a:xfrm>
              <a:prstGeom prst="ellipse">
                <a:avLst/>
              </a:prstGeom>
              <a:gradFill>
                <a:gsLst>
                  <a:gs pos="0">
                    <a:srgbClr val="657587"/>
                  </a:gs>
                  <a:gs pos="53000">
                    <a:srgbClr val="6C889D"/>
                  </a:gs>
                  <a:gs pos="100000">
                    <a:srgbClr val="75A3BA"/>
                  </a:gs>
                </a:gsLst>
                <a:lin ang="14400000" scaled="0"/>
              </a:gradFill>
              <a:ln w="12700" cap="rnd" cmpd="sng" algn="ctr">
                <a:noFill/>
                <a:prstDash val="solid"/>
                <a:round/>
              </a:ln>
              <a:effectLst>
                <a:outerShdw blurRad="304800" dist="127000" algn="ctr" rotWithShape="0">
                  <a:schemeClr val="bg1">
                    <a:alpha val="20000"/>
                  </a:schemeClr>
                </a:outerShdw>
              </a:effectLst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normAutofit/>
              </a:bodyPr>
              <a:lstStyle/>
              <a:p>
                <a:pPr algn="ctr"/>
                <a:r>
                  <a:rPr lang="en-US" altLang="zh-CN" sz="3200" b="1" kern="0" dirty="0">
                    <a:solidFill>
                      <a:srgbClr val="D4DBDF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03</a:t>
                </a:r>
                <a:endParaRPr lang="zh-CN" altLang="en-US" sz="3200" b="1" kern="0" dirty="0">
                  <a:solidFill>
                    <a:srgbClr val="D4DBDF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3335150" y="3314633"/>
                <a:ext cx="1764867" cy="1764868"/>
              </a:xfrm>
              <a:prstGeom prst="ellipse">
                <a:avLst/>
              </a:prstGeom>
              <a:noFill/>
              <a:ln w="50800">
                <a:solidFill>
                  <a:srgbClr val="739DB4">
                    <a:alpha val="25000"/>
                  </a:srgbClr>
                </a:solidFill>
              </a:ln>
              <a:effectLst>
                <a:outerShdw blurRad="304800" dist="50800" dir="5400000" algn="ctr" rotWithShape="0">
                  <a:schemeClr val="bg1">
                    <a:alpha val="4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3" name="矩形: 圆角 52"/>
            <p:cNvSpPr/>
            <p:nvPr/>
          </p:nvSpPr>
          <p:spPr>
            <a:xfrm>
              <a:off x="4126832" y="2478061"/>
              <a:ext cx="4452837" cy="1491916"/>
            </a:xfrm>
            <a:prstGeom prst="roundRect">
              <a:avLst/>
            </a:prstGeom>
            <a:solidFill>
              <a:srgbClr val="01C8C1"/>
            </a:solidFill>
            <a:ln w="12700" cap="rnd" cmpd="sng" algn="ctr">
              <a:noFill/>
              <a:prstDash val="solid"/>
              <a:round/>
            </a:ln>
            <a:effectLst>
              <a:outerShdw blurRad="304800" dist="127000" algn="ctr" rotWithShape="0">
                <a:srgbClr val="01C8C1">
                  <a:alpha val="20000"/>
                </a:srgbClr>
              </a:outerShdw>
            </a:effectLst>
          </p:spPr>
          <p:txBody>
            <a:bodyPr rot="0" spcFirstLastPara="0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r"/>
              <a:endParaRPr lang="zh-CN" altLang="en-US" b="1" kern="0">
                <a:noFill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4822521" y="2977798"/>
              <a:ext cx="2438400" cy="4921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zh-CN" altLang="en-US" sz="3200" b="1" dirty="0">
                  <a:solidFill>
                    <a:srgbClr val="161C2A"/>
                  </a:solidFill>
                  <a:sym typeface="+mn-ea"/>
                </a:rPr>
                <a:t>组件开发分享</a:t>
              </a:r>
              <a:endParaRPr lang="zh-CN" altLang="en-US" sz="3200" b="1" dirty="0" err="1">
                <a:solidFill>
                  <a:srgbClr val="161C2A"/>
                </a:solidFill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7228468" y="3941457"/>
            <a:ext cx="2607057" cy="615108"/>
            <a:chOff x="9906371" y="3180026"/>
            <a:chExt cx="1990145" cy="469554"/>
          </a:xfrm>
          <a:solidFill>
            <a:srgbClr val="7096AB">
              <a:alpha val="20000"/>
            </a:srgbClr>
          </a:solidFill>
        </p:grpSpPr>
        <p:sp>
          <p:nvSpPr>
            <p:cNvPr id="56" name="平行四边形 55"/>
            <p:cNvSpPr/>
            <p:nvPr/>
          </p:nvSpPr>
          <p:spPr>
            <a:xfrm flipH="1">
              <a:off x="990637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平行四边形 56"/>
            <p:cNvSpPr/>
            <p:nvPr/>
          </p:nvSpPr>
          <p:spPr>
            <a:xfrm flipH="1">
              <a:off x="1024490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平行四边形 57"/>
            <p:cNvSpPr/>
            <p:nvPr/>
          </p:nvSpPr>
          <p:spPr>
            <a:xfrm flipH="1">
              <a:off x="1058344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平行四边形 58"/>
            <p:cNvSpPr/>
            <p:nvPr/>
          </p:nvSpPr>
          <p:spPr>
            <a:xfrm flipH="1">
              <a:off x="1092197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平行四边形 59"/>
            <p:cNvSpPr/>
            <p:nvPr/>
          </p:nvSpPr>
          <p:spPr>
            <a:xfrm flipH="1">
              <a:off x="11260509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直角三角形 60"/>
            <p:cNvSpPr/>
            <p:nvPr/>
          </p:nvSpPr>
          <p:spPr>
            <a:xfrm>
              <a:off x="9929223" y="334735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直角三角形 61"/>
            <p:cNvSpPr/>
            <p:nvPr/>
          </p:nvSpPr>
          <p:spPr>
            <a:xfrm rot="10800000">
              <a:off x="11635544" y="318002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-232012" y="147490"/>
            <a:ext cx="2087161" cy="492444"/>
            <a:chOff x="9906371" y="3180026"/>
            <a:chExt cx="1990145" cy="469554"/>
          </a:xfrm>
          <a:solidFill>
            <a:srgbClr val="01C8C1">
              <a:alpha val="20000"/>
            </a:srgbClr>
          </a:solidFill>
        </p:grpSpPr>
        <p:sp>
          <p:nvSpPr>
            <p:cNvPr id="66" name="平行四边形 65"/>
            <p:cNvSpPr/>
            <p:nvPr/>
          </p:nvSpPr>
          <p:spPr>
            <a:xfrm flipH="1">
              <a:off x="990637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平行四边形 66"/>
            <p:cNvSpPr/>
            <p:nvPr/>
          </p:nvSpPr>
          <p:spPr>
            <a:xfrm flipH="1">
              <a:off x="1024490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平行四边形 67"/>
            <p:cNvSpPr/>
            <p:nvPr/>
          </p:nvSpPr>
          <p:spPr>
            <a:xfrm flipH="1">
              <a:off x="1058344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平行四边形 68"/>
            <p:cNvSpPr/>
            <p:nvPr/>
          </p:nvSpPr>
          <p:spPr>
            <a:xfrm flipH="1">
              <a:off x="1092197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平行四边形 69"/>
            <p:cNvSpPr/>
            <p:nvPr/>
          </p:nvSpPr>
          <p:spPr>
            <a:xfrm flipH="1">
              <a:off x="11260509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直角三角形 70"/>
            <p:cNvSpPr/>
            <p:nvPr/>
          </p:nvSpPr>
          <p:spPr>
            <a:xfrm>
              <a:off x="9929223" y="334735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直角三角形 71"/>
            <p:cNvSpPr/>
            <p:nvPr/>
          </p:nvSpPr>
          <p:spPr>
            <a:xfrm rot="10800000">
              <a:off x="11635544" y="318002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10275576" y="6240463"/>
            <a:ext cx="1836454" cy="433292"/>
            <a:chOff x="9906371" y="3180026"/>
            <a:chExt cx="1990145" cy="469554"/>
          </a:xfrm>
          <a:solidFill>
            <a:schemeClr val="bg1">
              <a:alpha val="12000"/>
            </a:schemeClr>
          </a:solidFill>
        </p:grpSpPr>
        <p:sp>
          <p:nvSpPr>
            <p:cNvPr id="82" name="平行四边形 81"/>
            <p:cNvSpPr/>
            <p:nvPr/>
          </p:nvSpPr>
          <p:spPr>
            <a:xfrm flipH="1">
              <a:off x="990637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平行四边形 82"/>
            <p:cNvSpPr/>
            <p:nvPr/>
          </p:nvSpPr>
          <p:spPr>
            <a:xfrm flipH="1">
              <a:off x="1024490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平行四边形 83"/>
            <p:cNvSpPr/>
            <p:nvPr/>
          </p:nvSpPr>
          <p:spPr>
            <a:xfrm flipH="1">
              <a:off x="1058344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平行四边形 84"/>
            <p:cNvSpPr/>
            <p:nvPr/>
          </p:nvSpPr>
          <p:spPr>
            <a:xfrm flipH="1">
              <a:off x="1092197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平行四边形 85"/>
            <p:cNvSpPr/>
            <p:nvPr/>
          </p:nvSpPr>
          <p:spPr>
            <a:xfrm flipH="1">
              <a:off x="11260509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直角三角形 86"/>
            <p:cNvSpPr/>
            <p:nvPr/>
          </p:nvSpPr>
          <p:spPr>
            <a:xfrm>
              <a:off x="9929223" y="334735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直角三角形 87"/>
            <p:cNvSpPr/>
            <p:nvPr/>
          </p:nvSpPr>
          <p:spPr>
            <a:xfrm rot="10800000">
              <a:off x="11635544" y="318002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766604" y="410346"/>
            <a:ext cx="6329680" cy="49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r>
              <a:rPr lang="zh-CN" altLang="en-US" sz="3200" b="1" dirty="0">
                <a:solidFill>
                  <a:srgbClr val="2CCDC7"/>
                </a:solidFill>
              </a:rPr>
              <a:t>简述处理与转换（</a:t>
            </a:r>
            <a:r>
              <a:rPr lang="en-US" altLang="zh-CN" sz="3200" b="1" dirty="0">
                <a:solidFill>
                  <a:srgbClr val="2CCDC7"/>
                </a:solidFill>
              </a:rPr>
              <a:t>transform</a:t>
            </a:r>
            <a:r>
              <a:rPr lang="zh-CN" altLang="en-US" sz="3200" b="1" dirty="0">
                <a:solidFill>
                  <a:srgbClr val="2CCDC7"/>
                </a:solidFill>
              </a:rPr>
              <a:t>）</a:t>
            </a:r>
            <a:r>
              <a:rPr lang="en-US" altLang="zh-CN" sz="3200" b="1" dirty="0">
                <a:solidFill>
                  <a:srgbClr val="2CCDC7"/>
                </a:solidFill>
              </a:rPr>
              <a:t> API</a:t>
            </a:r>
            <a:endParaRPr lang="en-US" altLang="zh-CN" sz="3200" b="1" dirty="0">
              <a:solidFill>
                <a:srgbClr val="2CCDC7"/>
              </a:solidFill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58610" y="1511300"/>
            <a:ext cx="5370195" cy="496824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5" y="2626360"/>
            <a:ext cx="6296660" cy="3124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766604" y="410346"/>
            <a:ext cx="6096000" cy="49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r>
              <a:rPr lang="zh-CN" altLang="en-US" sz="3200" b="1" dirty="0">
                <a:solidFill>
                  <a:srgbClr val="2CCDC7"/>
                </a:solidFill>
              </a:rPr>
              <a:t>组件扩展案例分享：正则解析能力</a:t>
            </a:r>
            <a:endParaRPr lang="zh-CN" altLang="en-US" sz="3200" b="1" dirty="0">
              <a:solidFill>
                <a:srgbClr val="2CCDC7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48843" y="1447783"/>
            <a:ext cx="11278949" cy="995244"/>
            <a:chOff x="2008302" y="3302190"/>
            <a:chExt cx="11278949" cy="995244"/>
          </a:xfrm>
        </p:grpSpPr>
        <p:sp>
          <p:nvSpPr>
            <p:cNvPr id="18" name="文本框 17"/>
            <p:cNvSpPr txBox="1"/>
            <p:nvPr/>
          </p:nvSpPr>
          <p:spPr>
            <a:xfrm>
              <a:off x="2008303" y="3302190"/>
              <a:ext cx="3353189" cy="386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800" b="1" spc="20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600" b="0" dirty="0">
                  <a:solidFill>
                    <a:srgbClr val="528DC7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需求与</a:t>
              </a:r>
              <a:r>
                <a:rPr lang="zh-CN" altLang="en-US" sz="1600" b="0" dirty="0">
                  <a:solidFill>
                    <a:srgbClr val="528DC7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背景</a:t>
              </a:r>
              <a:endParaRPr lang="zh-CN" altLang="en-US" sz="1600" b="0" dirty="0">
                <a:solidFill>
                  <a:srgbClr val="528DC7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008302" y="3647194"/>
              <a:ext cx="11278949" cy="650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某互联网公司需要接入主机登录日志，进行暴力破解、帐号盗用、借用等用户异常行为分析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样例数据：【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2023-08-15 14:23:45 [ERROR] 192.168.1.1 - Login failed for user zhangsan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】。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endParaRPr>
            </a:p>
          </p:txBody>
        </p:sp>
      </p:grpSp>
      <p:sp>
        <p:nvSpPr>
          <p:cNvPr id="20" name="矩形 19">
            <a:hlinkClick r:id="rId1" action="ppaction://hlinksldjump"/>
          </p:cNvPr>
          <p:cNvSpPr/>
          <p:nvPr/>
        </p:nvSpPr>
        <p:spPr>
          <a:xfrm>
            <a:off x="648970" y="2734945"/>
            <a:ext cx="3383280" cy="3589655"/>
          </a:xfrm>
          <a:prstGeom prst="rect">
            <a:avLst/>
          </a:prstGeom>
          <a:solidFill>
            <a:srgbClr val="528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718037" y="3085513"/>
            <a:ext cx="3624901" cy="3232204"/>
            <a:chOff x="680754" y="3401337"/>
            <a:chExt cx="3624901" cy="3232204"/>
          </a:xfrm>
        </p:grpSpPr>
        <p:sp>
          <p:nvSpPr>
            <p:cNvPr id="22" name="文本框 21">
              <a:hlinkClick r:id="rId1" action="ppaction://hlinksldjump"/>
            </p:cNvPr>
            <p:cNvSpPr txBox="1"/>
            <p:nvPr/>
          </p:nvSpPr>
          <p:spPr>
            <a:xfrm>
              <a:off x="680754" y="3401337"/>
              <a:ext cx="3624901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800" b="1" spc="20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2000" b="0" dirty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解决</a:t>
              </a:r>
              <a:r>
                <a:rPr lang="zh-CN" altLang="en-US" sz="2000" b="0" dirty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过程</a:t>
              </a:r>
              <a:endParaRPr lang="zh-CN" altLang="en-US" sz="2000" b="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23" name="文本框 22">
              <a:hlinkClick r:id="rId1" action="ppaction://hlinksldjump"/>
            </p:cNvPr>
            <p:cNvSpPr txBox="1"/>
            <p:nvPr/>
          </p:nvSpPr>
          <p:spPr>
            <a:xfrm>
              <a:off x="680754" y="3904311"/>
              <a:ext cx="3179085" cy="2729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一、</a:t>
              </a:r>
              <a:r>
                <a:rPr lang="en-US" altLang="zh-CN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</a:t>
              </a:r>
              <a:r>
                <a:rPr lang="zh-CN" altLang="en-US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确定需要解析的上游字段（</a:t>
              </a:r>
              <a:r>
                <a:rPr lang="en-US" altLang="zh-CN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field</a:t>
              </a:r>
              <a:r>
                <a:rPr lang="zh-CN" altLang="en-US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）</a:t>
              </a:r>
              <a:endParaRPr lang="zh-CN" altLang="en-US" sz="12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二、</a:t>
              </a:r>
              <a:r>
                <a:rPr lang="en-US" altLang="zh-CN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</a:t>
              </a:r>
              <a:r>
                <a:rPr lang="zh-CN" altLang="en-US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编写正则表达式（</a:t>
              </a:r>
              <a:r>
                <a:rPr lang="en-US" altLang="zh-CN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regex</a:t>
              </a:r>
              <a:r>
                <a:rPr lang="zh-CN" altLang="en-US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）。通过配置文件定义正则表达式模式，其中使用捕获组（</a:t>
              </a:r>
              <a:r>
                <a:rPr lang="en-US" altLang="zh-CN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capture group</a:t>
              </a:r>
              <a:r>
                <a:rPr lang="zh-CN" altLang="en-US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）标识需要提取的关键数据片段</a:t>
              </a:r>
              <a:endParaRPr lang="zh-CN" altLang="en-US" sz="12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三、</a:t>
              </a:r>
              <a:r>
                <a:rPr lang="en-US" altLang="zh-CN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</a:t>
              </a:r>
              <a:r>
                <a:rPr lang="zh-CN" altLang="en-US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确定结果字段与正则</a:t>
              </a:r>
              <a:r>
                <a:rPr lang="zh-CN" altLang="en-US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  <a:sym typeface="+mn-ea"/>
                </a:rPr>
                <a:t>捕获组</a:t>
              </a:r>
              <a:r>
                <a:rPr lang="zh-CN" altLang="en-US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的对应关系</a:t>
              </a:r>
              <a:r>
                <a:rPr lang="en-US" altLang="zh-CN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(groupMap)</a:t>
              </a:r>
              <a:r>
                <a:rPr lang="zh-CN" altLang="en-US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。</a:t>
              </a:r>
              <a:r>
                <a:rPr lang="en-US" altLang="zh-CN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seatunnel</a:t>
              </a:r>
              <a:r>
                <a:rPr lang="zh-CN" altLang="en-US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读取原始数据后，会逐行应用预定义的正则表达式进行模式匹配，自动提取各捕获组对应的数据内容，并将这些提取结果映射到预先配置的目标字段中</a:t>
              </a:r>
              <a:endParaRPr lang="zh-CN" altLang="en-US" sz="12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070" y="2739390"/>
            <a:ext cx="3865245" cy="35852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835" y="2734945"/>
            <a:ext cx="3936365" cy="35826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6636960" y="1045069"/>
            <a:ext cx="1778000" cy="4305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2800" b="1" dirty="0" err="1">
                <a:solidFill>
                  <a:srgbClr val="161C2A"/>
                </a:solidFill>
              </a:rPr>
              <a:t>背景与痛点</a:t>
            </a:r>
            <a:endParaRPr lang="zh-CN" altLang="en-US" sz="2800" b="1" dirty="0" err="1">
              <a:solidFill>
                <a:srgbClr val="161C2A"/>
              </a:solidFill>
            </a:endParaRPr>
          </a:p>
        </p:txBody>
      </p:sp>
      <p:sp>
        <p:nvSpPr>
          <p:cNvPr id="4" name="对话气泡: 圆角矩形 3"/>
          <p:cNvSpPr/>
          <p:nvPr>
            <p:custDataLst>
              <p:tags r:id="rId2"/>
            </p:custDataLst>
          </p:nvPr>
        </p:nvSpPr>
        <p:spPr>
          <a:xfrm>
            <a:off x="5555041" y="1028700"/>
            <a:ext cx="586855" cy="463624"/>
          </a:xfrm>
          <a:prstGeom prst="wedgeRoundRectCallout">
            <a:avLst>
              <a:gd name="adj1" fmla="val -11844"/>
              <a:gd name="adj2" fmla="val 67319"/>
              <a:gd name="adj3" fmla="val 16667"/>
            </a:avLst>
          </a:prstGeom>
          <a:gradFill>
            <a:gsLst>
              <a:gs pos="0">
                <a:srgbClr val="657587"/>
              </a:gs>
              <a:gs pos="53000">
                <a:srgbClr val="6C889D"/>
              </a:gs>
              <a:gs pos="100000">
                <a:srgbClr val="75A3BA"/>
              </a:gs>
            </a:gsLst>
            <a:lin ang="14400000" scaled="0"/>
          </a:gradFill>
          <a:ln w="12700" cap="rnd" cmpd="sng" algn="ctr">
            <a:noFill/>
            <a:prstDash val="solid"/>
            <a:round/>
          </a:ln>
          <a:effectLst>
            <a:outerShdw blurRad="304800" dist="127000" algn="ctr" rotWithShape="0">
              <a:srgbClr val="01857C">
                <a:alpha val="20000"/>
              </a:srgbClr>
            </a:outerShdw>
          </a:effectLst>
        </p:spPr>
        <p:txBody>
          <a:bodyPr rot="0" spcFirstLastPara="0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2400" b="1" kern="0" dirty="0">
                <a:solidFill>
                  <a:srgbClr val="D8DDE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01</a:t>
            </a:r>
            <a:endParaRPr lang="zh-CN" altLang="en-US" sz="2400" b="1" kern="0" dirty="0">
              <a:solidFill>
                <a:srgbClr val="D8DDE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52427" y="1656455"/>
            <a:ext cx="3519322" cy="3066990"/>
            <a:chOff x="1498214" y="1745738"/>
            <a:chExt cx="2314806" cy="2017288"/>
          </a:xfrm>
        </p:grpSpPr>
        <p:sp>
          <p:nvSpPr>
            <p:cNvPr id="15" name="椭圆 14"/>
            <p:cNvSpPr/>
            <p:nvPr/>
          </p:nvSpPr>
          <p:spPr>
            <a:xfrm>
              <a:off x="1498214" y="1745738"/>
              <a:ext cx="1556460" cy="1556460"/>
            </a:xfrm>
            <a:prstGeom prst="ellipse">
              <a:avLst/>
            </a:prstGeom>
            <a:noFill/>
            <a:ln w="203200">
              <a:solidFill>
                <a:schemeClr val="bg1">
                  <a:alpha val="53000"/>
                </a:schemeClr>
              </a:solidFill>
            </a:ln>
            <a:effectLst>
              <a:outerShdw blurRad="304800" dist="50800" dir="5400000" algn="ctr" rotWithShape="0">
                <a:schemeClr val="bg1"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/>
            <p:cNvSpPr/>
            <p:nvPr/>
          </p:nvSpPr>
          <p:spPr>
            <a:xfrm>
              <a:off x="2113168" y="2063174"/>
              <a:ext cx="1556460" cy="15564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50800" dir="5400000" algn="ctr" rotWithShape="0">
                <a:schemeClr val="bg1"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椭圆 31"/>
            <p:cNvSpPr/>
            <p:nvPr/>
          </p:nvSpPr>
          <p:spPr>
            <a:xfrm>
              <a:off x="1969776" y="1919782"/>
              <a:ext cx="1843244" cy="1843244"/>
            </a:xfrm>
            <a:prstGeom prst="ellipse">
              <a:avLst/>
            </a:prstGeom>
            <a:noFill/>
            <a:ln w="50800">
              <a:solidFill>
                <a:schemeClr val="bg1">
                  <a:alpha val="53000"/>
                </a:schemeClr>
              </a:solidFill>
            </a:ln>
            <a:effectLst>
              <a:outerShdw blurRad="304800" dist="50800" dir="5400000" algn="ctr" rotWithShape="0">
                <a:schemeClr val="bg1">
                  <a:alpha val="43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1426914" y="2985226"/>
            <a:ext cx="2975173" cy="738664"/>
          </a:xfrm>
          <a:prstGeom prst="rect">
            <a:avLst/>
          </a:prstGeom>
          <a:noFill/>
          <a:effectLst>
            <a:outerShdw blurRad="304800" dist="50800" dir="5400000" algn="ctr" rotWithShape="0">
              <a:srgbClr val="01C8C1">
                <a:alpha val="43000"/>
              </a:srgbClr>
            </a:outerShdw>
          </a:effectLst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4800" b="1" dirty="0">
                <a:solidFill>
                  <a:srgbClr val="7096AB"/>
                </a:solidFill>
              </a:rPr>
              <a:t>CONTENT</a:t>
            </a:r>
            <a:endParaRPr lang="zh-CN" altLang="en-US" sz="4800" b="1" dirty="0">
              <a:solidFill>
                <a:srgbClr val="7096AB"/>
              </a:solidFill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0894847" y="5000823"/>
            <a:ext cx="1556460" cy="1556460"/>
          </a:xfrm>
          <a:prstGeom prst="ellipse">
            <a:avLst/>
          </a:prstGeom>
          <a:noFill/>
          <a:ln w="203200">
            <a:solidFill>
              <a:schemeClr val="bg1"/>
            </a:solidFill>
          </a:ln>
          <a:effectLst>
            <a:outerShdw blurRad="304800" dist="50800" dir="5400000" algn="ctr" rotWithShape="0">
              <a:schemeClr val="bg1"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6636960" y="1799704"/>
            <a:ext cx="1066800" cy="4305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161C2A"/>
                </a:solidFill>
              </a:rPr>
              <a:t>新特性</a:t>
            </a:r>
            <a:endParaRPr lang="zh-CN" altLang="en-US" sz="2800" b="1" dirty="0">
              <a:solidFill>
                <a:srgbClr val="161C2A"/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6636960" y="2554339"/>
            <a:ext cx="2133600" cy="4305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161C2A"/>
                </a:solidFill>
                <a:sym typeface="+mn-ea"/>
              </a:rPr>
              <a:t>组件开发分享</a:t>
            </a:r>
            <a:endParaRPr lang="zh-CN" altLang="en-US" sz="2800" b="1" dirty="0">
              <a:solidFill>
                <a:srgbClr val="161C2A"/>
              </a:solidFill>
            </a:endParaRPr>
          </a:p>
        </p:txBody>
      </p:sp>
      <p:sp>
        <p:nvSpPr>
          <p:cNvPr id="20" name="文本框 19"/>
          <p:cNvSpPr txBox="1"/>
          <p:nvPr>
            <p:custDataLst>
              <p:tags r:id="rId5"/>
            </p:custDataLst>
          </p:nvPr>
        </p:nvSpPr>
        <p:spPr>
          <a:xfrm>
            <a:off x="6636960" y="3308974"/>
            <a:ext cx="2133600" cy="4305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161C2A"/>
                </a:solidFill>
                <a:sym typeface="+mn-ea"/>
              </a:rPr>
              <a:t>智能</a:t>
            </a:r>
            <a:r>
              <a:rPr lang="zh-CN" altLang="en-US" sz="2800" b="1" dirty="0">
                <a:solidFill>
                  <a:srgbClr val="161C2A"/>
                </a:solidFill>
                <a:sym typeface="+mn-ea"/>
              </a:rPr>
              <a:t>容错机制</a:t>
            </a:r>
            <a:endParaRPr lang="zh-CN" altLang="en-US" sz="2800" b="1" dirty="0">
              <a:solidFill>
                <a:srgbClr val="161C2A"/>
              </a:solidFill>
            </a:endParaRPr>
          </a:p>
        </p:txBody>
      </p:sp>
      <p:sp>
        <p:nvSpPr>
          <p:cNvPr id="21" name="文本框 20"/>
          <p:cNvSpPr txBox="1"/>
          <p:nvPr>
            <p:custDataLst>
              <p:tags r:id="rId6"/>
            </p:custDataLst>
          </p:nvPr>
        </p:nvSpPr>
        <p:spPr>
          <a:xfrm>
            <a:off x="6636960" y="4063609"/>
            <a:ext cx="1778000" cy="4305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161C2A"/>
                </a:solidFill>
                <a:sym typeface="+mn-ea"/>
              </a:rPr>
              <a:t>规划与展望</a:t>
            </a:r>
            <a:endParaRPr lang="zh-CN" altLang="en-US" sz="2800" b="1" dirty="0">
              <a:solidFill>
                <a:srgbClr val="161C2A"/>
              </a:solidFill>
            </a:endParaRPr>
          </a:p>
        </p:txBody>
      </p:sp>
      <p:sp>
        <p:nvSpPr>
          <p:cNvPr id="24" name="对话气泡: 圆角矩形 23"/>
          <p:cNvSpPr/>
          <p:nvPr>
            <p:custDataLst>
              <p:tags r:id="rId7"/>
            </p:custDataLst>
          </p:nvPr>
        </p:nvSpPr>
        <p:spPr>
          <a:xfrm>
            <a:off x="5555041" y="1783335"/>
            <a:ext cx="586855" cy="463624"/>
          </a:xfrm>
          <a:prstGeom prst="wedgeRoundRectCallout">
            <a:avLst>
              <a:gd name="adj1" fmla="val -11844"/>
              <a:gd name="adj2" fmla="val 67319"/>
              <a:gd name="adj3" fmla="val 16667"/>
            </a:avLst>
          </a:prstGeom>
          <a:gradFill>
            <a:gsLst>
              <a:gs pos="0">
                <a:srgbClr val="657587"/>
              </a:gs>
              <a:gs pos="53000">
                <a:srgbClr val="6C889D"/>
              </a:gs>
              <a:gs pos="100000">
                <a:srgbClr val="75A3BA"/>
              </a:gs>
            </a:gsLst>
            <a:lin ang="14400000" scaled="0"/>
          </a:gradFill>
          <a:ln w="12700" cap="rnd" cmpd="sng" algn="ctr">
            <a:noFill/>
            <a:prstDash val="solid"/>
            <a:round/>
          </a:ln>
          <a:effectLst>
            <a:outerShdw blurRad="304800" dist="127000" algn="ctr" rotWithShape="0">
              <a:srgbClr val="01857C">
                <a:alpha val="20000"/>
              </a:srgbClr>
            </a:outerShdw>
          </a:effectLst>
        </p:spPr>
        <p:txBody>
          <a:bodyPr rot="0" spcFirstLastPara="0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2400" b="1" kern="0" dirty="0">
                <a:solidFill>
                  <a:srgbClr val="D8DDE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02</a:t>
            </a:r>
            <a:endParaRPr lang="zh-CN" altLang="en-US" sz="2400" b="1" kern="0" dirty="0">
              <a:solidFill>
                <a:srgbClr val="D8DDE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5" name="对话气泡: 圆角矩形 24"/>
          <p:cNvSpPr/>
          <p:nvPr>
            <p:custDataLst>
              <p:tags r:id="rId8"/>
            </p:custDataLst>
          </p:nvPr>
        </p:nvSpPr>
        <p:spPr>
          <a:xfrm>
            <a:off x="5555041" y="2537970"/>
            <a:ext cx="586855" cy="463624"/>
          </a:xfrm>
          <a:prstGeom prst="wedgeRoundRectCallout">
            <a:avLst>
              <a:gd name="adj1" fmla="val -11844"/>
              <a:gd name="adj2" fmla="val 67319"/>
              <a:gd name="adj3" fmla="val 16667"/>
            </a:avLst>
          </a:prstGeom>
          <a:gradFill>
            <a:gsLst>
              <a:gs pos="0">
                <a:srgbClr val="657587"/>
              </a:gs>
              <a:gs pos="53000">
                <a:srgbClr val="6C889D"/>
              </a:gs>
              <a:gs pos="100000">
                <a:srgbClr val="75A3BA"/>
              </a:gs>
            </a:gsLst>
            <a:lin ang="14400000" scaled="0"/>
          </a:gradFill>
          <a:ln w="12700" cap="rnd" cmpd="sng" algn="ctr">
            <a:noFill/>
            <a:prstDash val="solid"/>
            <a:round/>
          </a:ln>
          <a:effectLst>
            <a:outerShdw blurRad="304800" dist="127000" algn="ctr" rotWithShape="0">
              <a:srgbClr val="01857C">
                <a:alpha val="20000"/>
              </a:srgbClr>
            </a:outerShdw>
          </a:effectLst>
        </p:spPr>
        <p:txBody>
          <a:bodyPr rot="0" spcFirstLastPara="0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2400" b="1" kern="0" dirty="0">
                <a:solidFill>
                  <a:srgbClr val="D8DDE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03</a:t>
            </a:r>
            <a:endParaRPr lang="zh-CN" altLang="en-US" sz="2400" b="1" kern="0" dirty="0">
              <a:solidFill>
                <a:srgbClr val="D8DDE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6" name="对话气泡: 圆角矩形 25"/>
          <p:cNvSpPr/>
          <p:nvPr>
            <p:custDataLst>
              <p:tags r:id="rId9"/>
            </p:custDataLst>
          </p:nvPr>
        </p:nvSpPr>
        <p:spPr>
          <a:xfrm>
            <a:off x="5555041" y="3292605"/>
            <a:ext cx="586855" cy="463624"/>
          </a:xfrm>
          <a:prstGeom prst="wedgeRoundRectCallout">
            <a:avLst>
              <a:gd name="adj1" fmla="val -11844"/>
              <a:gd name="adj2" fmla="val 67319"/>
              <a:gd name="adj3" fmla="val 16667"/>
            </a:avLst>
          </a:prstGeom>
          <a:gradFill>
            <a:gsLst>
              <a:gs pos="0">
                <a:srgbClr val="657587"/>
              </a:gs>
              <a:gs pos="53000">
                <a:srgbClr val="6C889D"/>
              </a:gs>
              <a:gs pos="100000">
                <a:srgbClr val="75A3BA"/>
              </a:gs>
            </a:gsLst>
            <a:lin ang="14400000" scaled="0"/>
          </a:gradFill>
          <a:ln w="12700" cap="rnd" cmpd="sng" algn="ctr">
            <a:noFill/>
            <a:prstDash val="solid"/>
            <a:round/>
          </a:ln>
          <a:effectLst>
            <a:outerShdw blurRad="304800" dist="127000" algn="ctr" rotWithShape="0">
              <a:srgbClr val="01857C">
                <a:alpha val="20000"/>
              </a:srgbClr>
            </a:outerShdw>
          </a:effectLst>
        </p:spPr>
        <p:txBody>
          <a:bodyPr rot="0" spcFirstLastPara="0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2400" b="1" kern="0" dirty="0">
                <a:solidFill>
                  <a:srgbClr val="D8DDE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04</a:t>
            </a:r>
            <a:endParaRPr lang="zh-CN" altLang="en-US" sz="2400" b="1" kern="0" dirty="0">
              <a:solidFill>
                <a:srgbClr val="D8DDE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7" name="对话气泡: 圆角矩形 26"/>
          <p:cNvSpPr/>
          <p:nvPr>
            <p:custDataLst>
              <p:tags r:id="rId10"/>
            </p:custDataLst>
          </p:nvPr>
        </p:nvSpPr>
        <p:spPr>
          <a:xfrm>
            <a:off x="5555041" y="4047240"/>
            <a:ext cx="586855" cy="463624"/>
          </a:xfrm>
          <a:prstGeom prst="wedgeRoundRectCallout">
            <a:avLst>
              <a:gd name="adj1" fmla="val -11844"/>
              <a:gd name="adj2" fmla="val 67319"/>
              <a:gd name="adj3" fmla="val 16667"/>
            </a:avLst>
          </a:prstGeom>
          <a:gradFill>
            <a:gsLst>
              <a:gs pos="0">
                <a:srgbClr val="657587"/>
              </a:gs>
              <a:gs pos="53000">
                <a:srgbClr val="6C889D"/>
              </a:gs>
              <a:gs pos="100000">
                <a:srgbClr val="75A3BA"/>
              </a:gs>
            </a:gsLst>
            <a:lin ang="14400000" scaled="0"/>
          </a:gradFill>
          <a:ln w="12700" cap="rnd" cmpd="sng" algn="ctr">
            <a:noFill/>
            <a:prstDash val="solid"/>
            <a:round/>
          </a:ln>
          <a:effectLst>
            <a:outerShdw blurRad="304800" dist="127000" algn="ctr" rotWithShape="0">
              <a:srgbClr val="01857C">
                <a:alpha val="20000"/>
              </a:srgbClr>
            </a:outerShdw>
          </a:effectLst>
        </p:spPr>
        <p:txBody>
          <a:bodyPr rot="0" spcFirstLastPara="0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ctr"/>
            <a:r>
              <a:rPr lang="en-US" altLang="zh-CN" sz="2400" b="1" kern="0" dirty="0">
                <a:solidFill>
                  <a:srgbClr val="D8DDE1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05</a:t>
            </a:r>
            <a:endParaRPr lang="zh-CN" altLang="en-US" sz="2400" b="1" kern="0" dirty="0">
              <a:solidFill>
                <a:srgbClr val="D8DDE1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-370988" y="5374098"/>
            <a:ext cx="2366369" cy="2366369"/>
          </a:xfrm>
          <a:prstGeom prst="ellipse">
            <a:avLst/>
          </a:prstGeom>
          <a:noFill/>
          <a:ln w="101600">
            <a:solidFill>
              <a:schemeClr val="bg1">
                <a:alpha val="38000"/>
              </a:schemeClr>
            </a:solidFill>
          </a:ln>
          <a:effectLst>
            <a:outerShdw blurRad="304800" dist="50800" dir="5400000" algn="ctr" rotWithShape="0">
              <a:schemeClr val="bg1"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9789379" y="-682388"/>
            <a:ext cx="1057700" cy="1057700"/>
          </a:xfrm>
          <a:prstGeom prst="ellipse">
            <a:avLst/>
          </a:prstGeom>
          <a:noFill/>
          <a:ln w="203200">
            <a:solidFill>
              <a:schemeClr val="bg1"/>
            </a:solidFill>
          </a:ln>
          <a:effectLst>
            <a:outerShdw blurRad="304800" dist="50800" dir="5400000" algn="ctr" rotWithShape="0">
              <a:schemeClr val="bg1">
                <a:alpha val="43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766604" y="410346"/>
            <a:ext cx="6908800" cy="49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rgbClr val="2CCDC7"/>
                </a:solidFill>
              </a:rPr>
              <a:t>组件扩展案例分享：数据动态补全能力</a:t>
            </a:r>
            <a:endParaRPr lang="zh-CN" altLang="en-US" sz="3200" b="1" dirty="0">
              <a:solidFill>
                <a:srgbClr val="2CCDC7"/>
              </a:solidFill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648843" y="1330308"/>
            <a:ext cx="11278949" cy="1274644"/>
            <a:chOff x="2008302" y="3302190"/>
            <a:chExt cx="11278949" cy="1274644"/>
          </a:xfrm>
        </p:grpSpPr>
        <p:sp>
          <p:nvSpPr>
            <p:cNvPr id="18" name="文本框 17"/>
            <p:cNvSpPr txBox="1"/>
            <p:nvPr/>
          </p:nvSpPr>
          <p:spPr>
            <a:xfrm>
              <a:off x="2008303" y="3302190"/>
              <a:ext cx="3353189" cy="386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800" b="1" spc="20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600" b="0" dirty="0">
                  <a:solidFill>
                    <a:srgbClr val="528DC7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需求与</a:t>
              </a:r>
              <a:r>
                <a:rPr lang="zh-CN" altLang="en-US" sz="1600" b="0" dirty="0">
                  <a:solidFill>
                    <a:srgbClr val="528DC7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背景</a:t>
              </a:r>
              <a:endParaRPr lang="zh-CN" altLang="en-US" sz="1600" b="0" dirty="0">
                <a:solidFill>
                  <a:srgbClr val="528DC7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008302" y="3647194"/>
              <a:ext cx="11278949" cy="929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某银行需要接入客户交易数据，但是给的原始数据中缺乏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  <a:sym typeface="+mn-ea"/>
                </a:rPr>
                <a:t>交易用途、收款方名称等关键信息，影响了后续的风险监控和反洗钱分析等功能。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样例数据：【交易编号：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TX20250426001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，客户账号：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622202****1234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，交易时间：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2024-09-10 08:00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，交易金额：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5,000</a:t>
              </a: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仿宋" panose="02010609060101010101" charset="-122"/>
                  <a:ea typeface="仿宋" panose="02010609060101010101" charset="-122"/>
                  <a:cs typeface="仿宋" panose="02010609060101010101" charset="-122"/>
                </a:rPr>
                <a:t>元，交易渠道：手机银行】。</a:t>
              </a: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endParaRPr>
            </a:p>
          </p:txBody>
        </p:sp>
      </p:grpSp>
      <p:sp>
        <p:nvSpPr>
          <p:cNvPr id="20" name="矩形 19">
            <a:hlinkClick r:id="rId1" action="ppaction://hlinksldjump"/>
          </p:cNvPr>
          <p:cNvSpPr/>
          <p:nvPr/>
        </p:nvSpPr>
        <p:spPr>
          <a:xfrm>
            <a:off x="525145" y="2734945"/>
            <a:ext cx="3225165" cy="3589655"/>
          </a:xfrm>
          <a:prstGeom prst="rect">
            <a:avLst/>
          </a:prstGeom>
          <a:solidFill>
            <a:srgbClr val="528D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571352" y="3085513"/>
            <a:ext cx="3624901" cy="2992174"/>
            <a:chOff x="680754" y="3401337"/>
            <a:chExt cx="3624901" cy="2992174"/>
          </a:xfrm>
        </p:grpSpPr>
        <p:sp>
          <p:nvSpPr>
            <p:cNvPr id="22" name="文本框 21">
              <a:hlinkClick r:id="rId1" action="ppaction://hlinksldjump"/>
            </p:cNvPr>
            <p:cNvSpPr txBox="1"/>
            <p:nvPr/>
          </p:nvSpPr>
          <p:spPr>
            <a:xfrm>
              <a:off x="680754" y="3401337"/>
              <a:ext cx="3624901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800" b="1" spc="200">
                  <a:solidFill>
                    <a:srgbClr val="000000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2000" b="0" dirty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解决</a:t>
              </a:r>
              <a:r>
                <a:rPr lang="zh-CN" altLang="en-US" sz="2000" b="0" dirty="0">
                  <a:solidFill>
                    <a:schemeClr val="bg1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过程</a:t>
              </a:r>
              <a:endParaRPr lang="zh-CN" altLang="en-US" sz="2000" b="0" dirty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80754" y="3904311"/>
              <a:ext cx="3179085" cy="2489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一、</a:t>
              </a:r>
              <a:r>
                <a:rPr lang="en-US" altLang="zh-CN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</a:t>
              </a:r>
              <a:r>
                <a:rPr lang="zh-CN" altLang="en-US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确定来源字段与维度（关联）表字段</a:t>
              </a:r>
              <a:endParaRPr lang="zh-CN" altLang="en-US" sz="12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二、</a:t>
              </a:r>
              <a:r>
                <a:rPr lang="en-US" altLang="zh-CN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</a:t>
              </a:r>
              <a:r>
                <a:rPr lang="zh-CN" altLang="en-US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配置辅助数据源的</a:t>
              </a:r>
              <a:r>
                <a:rPr lang="en-US" altLang="zh-CN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jdbc</a:t>
              </a:r>
              <a:r>
                <a:rPr lang="zh-CN" altLang="en-US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连接、驱动、用户名和密码，支持配置任意</a:t>
              </a:r>
              <a:r>
                <a:rPr lang="en-US" altLang="zh-CN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jdbc</a:t>
              </a:r>
              <a:r>
                <a:rPr lang="zh-CN" altLang="en-US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类型的数据库</a:t>
              </a:r>
              <a:endParaRPr lang="zh-CN" altLang="en-US" sz="12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三、</a:t>
              </a:r>
              <a:r>
                <a:rPr lang="en-US" altLang="zh-CN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 </a:t>
              </a:r>
              <a:r>
                <a:rPr lang="zh-CN" altLang="en-US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自定义</a:t>
              </a:r>
              <a:r>
                <a:rPr lang="en-US" altLang="zh-CN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SQL</a:t>
              </a:r>
              <a:r>
                <a:rPr lang="zh-CN" altLang="en-US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补全数据。</a:t>
              </a:r>
              <a:r>
                <a:rPr lang="en-US" altLang="zh-CN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rowjoin</a:t>
              </a:r>
              <a:r>
                <a:rPr lang="zh-CN" altLang="en-US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组件结合配置的数据库连接等信息，连接到具体数据库并执行</a:t>
              </a:r>
              <a:r>
                <a:rPr lang="en-US" altLang="zh-CN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sql</a:t>
              </a:r>
              <a:r>
                <a:rPr lang="zh-CN" altLang="en-US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，将</a:t>
              </a:r>
              <a:r>
                <a:rPr lang="en-US" altLang="zh-CN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sql</a:t>
              </a:r>
              <a:r>
                <a:rPr lang="zh-CN" altLang="en-US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查询的数据写入到</a:t>
              </a:r>
              <a:r>
                <a:rPr lang="en-US" altLang="zh-CN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caffeine</a:t>
              </a:r>
              <a:r>
                <a:rPr lang="zh-CN" altLang="en-US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缓存中，利用</a:t>
              </a:r>
              <a:r>
                <a:rPr lang="en-US" altLang="zh-CN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caffeine</a:t>
              </a:r>
              <a:r>
                <a:rPr lang="zh-CN" altLang="en-US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的过期机制来刷新数据，当数据过期会再次执行</a:t>
              </a:r>
              <a:r>
                <a:rPr lang="en-US" altLang="zh-CN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SQL</a:t>
              </a:r>
              <a:r>
                <a:rPr lang="zh-CN" altLang="en-US" sz="120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获取结果数据。</a:t>
              </a:r>
              <a:endParaRPr lang="zh-CN" altLang="en-US" sz="12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050" y="2748280"/>
            <a:ext cx="3920490" cy="35763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165" y="2734945"/>
            <a:ext cx="4181475" cy="358267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矩形: 圆角 88"/>
          <p:cNvSpPr/>
          <p:nvPr/>
        </p:nvSpPr>
        <p:spPr>
          <a:xfrm>
            <a:off x="0" y="-32946"/>
            <a:ext cx="12192000" cy="6890945"/>
          </a:xfrm>
          <a:prstGeom prst="roundRect">
            <a:avLst>
              <a:gd name="adj" fmla="val 0"/>
            </a:avLst>
          </a:prstGeom>
          <a:solidFill>
            <a:srgbClr val="161C2A"/>
          </a:solidFill>
          <a:ln w="12700" cap="rnd" cmpd="sng" algn="ctr">
            <a:noFill/>
            <a:prstDash val="solid"/>
            <a:round/>
          </a:ln>
          <a:effectLst>
            <a:outerShdw blurRad="254000" dist="127000" algn="ctr" rotWithShape="0">
              <a:srgbClr val="01857C">
                <a:alpha val="20000"/>
              </a:srgbClr>
            </a:outerShdw>
          </a:effectLst>
        </p:spPr>
        <p:txBody>
          <a:bodyPr rot="0" spcFirstLastPara="0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r"/>
            <a:endParaRPr lang="zh-CN" altLang="en-US" b="1" kern="0">
              <a:noFill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4212894" y="2508368"/>
            <a:ext cx="1183083" cy="279136"/>
            <a:chOff x="9906371" y="3180026"/>
            <a:chExt cx="1990145" cy="469554"/>
          </a:xfrm>
          <a:solidFill>
            <a:schemeClr val="bg1"/>
          </a:solidFill>
        </p:grpSpPr>
        <p:sp>
          <p:nvSpPr>
            <p:cNvPr id="37" name="平行四边形 36"/>
            <p:cNvSpPr/>
            <p:nvPr/>
          </p:nvSpPr>
          <p:spPr>
            <a:xfrm flipH="1">
              <a:off x="990637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平行四边形 37"/>
            <p:cNvSpPr/>
            <p:nvPr/>
          </p:nvSpPr>
          <p:spPr>
            <a:xfrm flipH="1">
              <a:off x="1024490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平行四边形 38"/>
            <p:cNvSpPr/>
            <p:nvPr/>
          </p:nvSpPr>
          <p:spPr>
            <a:xfrm flipH="1">
              <a:off x="1058344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平行四边形 39"/>
            <p:cNvSpPr/>
            <p:nvPr/>
          </p:nvSpPr>
          <p:spPr>
            <a:xfrm flipH="1">
              <a:off x="1092197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平行四边形 40"/>
            <p:cNvSpPr/>
            <p:nvPr/>
          </p:nvSpPr>
          <p:spPr>
            <a:xfrm flipH="1">
              <a:off x="11260509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直角三角形 41"/>
            <p:cNvSpPr/>
            <p:nvPr/>
          </p:nvSpPr>
          <p:spPr>
            <a:xfrm>
              <a:off x="9929223" y="334735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直角三角形 42"/>
            <p:cNvSpPr/>
            <p:nvPr/>
          </p:nvSpPr>
          <p:spPr>
            <a:xfrm rot="10800000">
              <a:off x="11635544" y="318002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2812539" y="2683042"/>
            <a:ext cx="6157482" cy="1491916"/>
            <a:chOff x="2422187" y="2478061"/>
            <a:chExt cx="6157482" cy="1491916"/>
          </a:xfrm>
        </p:grpSpPr>
        <p:sp>
          <p:nvSpPr>
            <p:cNvPr id="63" name="矩形 62"/>
            <p:cNvSpPr/>
            <p:nvPr/>
          </p:nvSpPr>
          <p:spPr>
            <a:xfrm>
              <a:off x="3635946" y="3224018"/>
              <a:ext cx="601266" cy="45719"/>
            </a:xfrm>
            <a:prstGeom prst="rect">
              <a:avLst/>
            </a:prstGeom>
            <a:solidFill>
              <a:srgbClr val="BECDD6">
                <a:alpha val="2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2422187" y="2617139"/>
              <a:ext cx="1213759" cy="1213760"/>
              <a:chOff x="3335150" y="3314633"/>
              <a:chExt cx="1764867" cy="1764868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3472445" y="3451928"/>
                <a:ext cx="1490277" cy="1490278"/>
              </a:xfrm>
              <a:prstGeom prst="ellipse">
                <a:avLst/>
              </a:prstGeom>
              <a:gradFill>
                <a:gsLst>
                  <a:gs pos="0">
                    <a:srgbClr val="657587"/>
                  </a:gs>
                  <a:gs pos="53000">
                    <a:srgbClr val="6C889D"/>
                  </a:gs>
                  <a:gs pos="100000">
                    <a:srgbClr val="75A3BA"/>
                  </a:gs>
                </a:gsLst>
                <a:lin ang="14400000" scaled="0"/>
              </a:gradFill>
              <a:ln w="12700" cap="rnd" cmpd="sng" algn="ctr">
                <a:noFill/>
                <a:prstDash val="solid"/>
                <a:round/>
              </a:ln>
              <a:effectLst>
                <a:outerShdw blurRad="304800" dist="127000" algn="ctr" rotWithShape="0">
                  <a:schemeClr val="bg1">
                    <a:alpha val="20000"/>
                  </a:schemeClr>
                </a:outerShdw>
              </a:effectLst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normAutofit/>
              </a:bodyPr>
              <a:lstStyle/>
              <a:p>
                <a:pPr algn="ctr"/>
                <a:r>
                  <a:rPr lang="en-US" altLang="zh-CN" sz="3200" b="1" kern="0" dirty="0">
                    <a:solidFill>
                      <a:srgbClr val="D4DBDF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04</a:t>
                </a:r>
                <a:endParaRPr lang="zh-CN" altLang="en-US" sz="3200" b="1" kern="0" dirty="0">
                  <a:solidFill>
                    <a:srgbClr val="D4DBDF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3335150" y="3314633"/>
                <a:ext cx="1764867" cy="1764868"/>
              </a:xfrm>
              <a:prstGeom prst="ellipse">
                <a:avLst/>
              </a:prstGeom>
              <a:noFill/>
              <a:ln w="50800">
                <a:solidFill>
                  <a:srgbClr val="739DB4">
                    <a:alpha val="25000"/>
                  </a:srgbClr>
                </a:solidFill>
              </a:ln>
              <a:effectLst>
                <a:outerShdw blurRad="304800" dist="50800" dir="5400000" algn="ctr" rotWithShape="0">
                  <a:schemeClr val="bg1">
                    <a:alpha val="4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3" name="矩形: 圆角 52"/>
            <p:cNvSpPr/>
            <p:nvPr/>
          </p:nvSpPr>
          <p:spPr>
            <a:xfrm>
              <a:off x="4126832" y="2478061"/>
              <a:ext cx="4452837" cy="1491916"/>
            </a:xfrm>
            <a:prstGeom prst="roundRect">
              <a:avLst/>
            </a:prstGeom>
            <a:solidFill>
              <a:srgbClr val="01C8C1"/>
            </a:solidFill>
            <a:ln w="12700" cap="rnd" cmpd="sng" algn="ctr">
              <a:noFill/>
              <a:prstDash val="solid"/>
              <a:round/>
            </a:ln>
            <a:effectLst>
              <a:outerShdw blurRad="304800" dist="127000" algn="ctr" rotWithShape="0">
                <a:srgbClr val="01C8C1">
                  <a:alpha val="20000"/>
                </a:srgbClr>
              </a:outerShdw>
            </a:effectLst>
          </p:spPr>
          <p:txBody>
            <a:bodyPr rot="0" spcFirstLastPara="0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r"/>
              <a:endParaRPr lang="zh-CN" altLang="en-US" b="1" kern="0">
                <a:noFill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4822521" y="2977798"/>
              <a:ext cx="2438400" cy="4921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zh-CN" altLang="en-US" sz="3200" b="1" dirty="0">
                  <a:solidFill>
                    <a:srgbClr val="161C2A"/>
                  </a:solidFill>
                  <a:sym typeface="+mn-ea"/>
                </a:rPr>
                <a:t>错误处理机制</a:t>
              </a:r>
              <a:endParaRPr lang="zh-CN" altLang="en-US" sz="3200" b="1" dirty="0" err="1">
                <a:solidFill>
                  <a:srgbClr val="161C2A"/>
                </a:solidFill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7228468" y="3941457"/>
            <a:ext cx="2607057" cy="615108"/>
            <a:chOff x="9906371" y="3180026"/>
            <a:chExt cx="1990145" cy="469554"/>
          </a:xfrm>
          <a:solidFill>
            <a:srgbClr val="7096AB">
              <a:alpha val="20000"/>
            </a:srgbClr>
          </a:solidFill>
        </p:grpSpPr>
        <p:sp>
          <p:nvSpPr>
            <p:cNvPr id="56" name="平行四边形 55"/>
            <p:cNvSpPr/>
            <p:nvPr/>
          </p:nvSpPr>
          <p:spPr>
            <a:xfrm flipH="1">
              <a:off x="990637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平行四边形 56"/>
            <p:cNvSpPr/>
            <p:nvPr/>
          </p:nvSpPr>
          <p:spPr>
            <a:xfrm flipH="1">
              <a:off x="1024490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平行四边形 57"/>
            <p:cNvSpPr/>
            <p:nvPr/>
          </p:nvSpPr>
          <p:spPr>
            <a:xfrm flipH="1">
              <a:off x="1058344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平行四边形 58"/>
            <p:cNvSpPr/>
            <p:nvPr/>
          </p:nvSpPr>
          <p:spPr>
            <a:xfrm flipH="1">
              <a:off x="1092197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平行四边形 59"/>
            <p:cNvSpPr/>
            <p:nvPr/>
          </p:nvSpPr>
          <p:spPr>
            <a:xfrm flipH="1">
              <a:off x="11260509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直角三角形 60"/>
            <p:cNvSpPr/>
            <p:nvPr/>
          </p:nvSpPr>
          <p:spPr>
            <a:xfrm>
              <a:off x="9929223" y="334735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直角三角形 61"/>
            <p:cNvSpPr/>
            <p:nvPr/>
          </p:nvSpPr>
          <p:spPr>
            <a:xfrm rot="10800000">
              <a:off x="11635544" y="318002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-232012" y="147490"/>
            <a:ext cx="2087161" cy="492444"/>
            <a:chOff x="9906371" y="3180026"/>
            <a:chExt cx="1990145" cy="469554"/>
          </a:xfrm>
          <a:solidFill>
            <a:srgbClr val="01C8C1">
              <a:alpha val="20000"/>
            </a:srgbClr>
          </a:solidFill>
        </p:grpSpPr>
        <p:sp>
          <p:nvSpPr>
            <p:cNvPr id="66" name="平行四边形 65"/>
            <p:cNvSpPr/>
            <p:nvPr/>
          </p:nvSpPr>
          <p:spPr>
            <a:xfrm flipH="1">
              <a:off x="990637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平行四边形 66"/>
            <p:cNvSpPr/>
            <p:nvPr/>
          </p:nvSpPr>
          <p:spPr>
            <a:xfrm flipH="1">
              <a:off x="1024490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平行四边形 67"/>
            <p:cNvSpPr/>
            <p:nvPr/>
          </p:nvSpPr>
          <p:spPr>
            <a:xfrm flipH="1">
              <a:off x="1058344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平行四边形 68"/>
            <p:cNvSpPr/>
            <p:nvPr/>
          </p:nvSpPr>
          <p:spPr>
            <a:xfrm flipH="1">
              <a:off x="1092197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平行四边形 69"/>
            <p:cNvSpPr/>
            <p:nvPr/>
          </p:nvSpPr>
          <p:spPr>
            <a:xfrm flipH="1">
              <a:off x="11260509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直角三角形 70"/>
            <p:cNvSpPr/>
            <p:nvPr/>
          </p:nvSpPr>
          <p:spPr>
            <a:xfrm>
              <a:off x="9929223" y="334735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直角三角形 71"/>
            <p:cNvSpPr/>
            <p:nvPr/>
          </p:nvSpPr>
          <p:spPr>
            <a:xfrm rot="10800000">
              <a:off x="11635544" y="318002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10275576" y="6240463"/>
            <a:ext cx="1836454" cy="433292"/>
            <a:chOff x="9906371" y="3180026"/>
            <a:chExt cx="1990145" cy="469554"/>
          </a:xfrm>
          <a:solidFill>
            <a:schemeClr val="bg1">
              <a:alpha val="12000"/>
            </a:schemeClr>
          </a:solidFill>
        </p:grpSpPr>
        <p:sp>
          <p:nvSpPr>
            <p:cNvPr id="82" name="平行四边形 81"/>
            <p:cNvSpPr/>
            <p:nvPr/>
          </p:nvSpPr>
          <p:spPr>
            <a:xfrm flipH="1">
              <a:off x="990637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平行四边形 82"/>
            <p:cNvSpPr/>
            <p:nvPr/>
          </p:nvSpPr>
          <p:spPr>
            <a:xfrm flipH="1">
              <a:off x="1024490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平行四边形 83"/>
            <p:cNvSpPr/>
            <p:nvPr/>
          </p:nvSpPr>
          <p:spPr>
            <a:xfrm flipH="1">
              <a:off x="1058344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平行四边形 84"/>
            <p:cNvSpPr/>
            <p:nvPr/>
          </p:nvSpPr>
          <p:spPr>
            <a:xfrm flipH="1">
              <a:off x="1092197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平行四边形 85"/>
            <p:cNvSpPr/>
            <p:nvPr/>
          </p:nvSpPr>
          <p:spPr>
            <a:xfrm flipH="1">
              <a:off x="11260509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直角三角形 86"/>
            <p:cNvSpPr/>
            <p:nvPr/>
          </p:nvSpPr>
          <p:spPr>
            <a:xfrm>
              <a:off x="9929223" y="334735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直角三角形 87"/>
            <p:cNvSpPr/>
            <p:nvPr/>
          </p:nvSpPr>
          <p:spPr>
            <a:xfrm rot="10800000">
              <a:off x="11635544" y="318002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766604" y="410346"/>
            <a:ext cx="5689600" cy="49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r>
              <a:rPr lang="zh-CN" altLang="en-US" sz="3200" b="1" dirty="0">
                <a:solidFill>
                  <a:srgbClr val="2CCDC7"/>
                </a:solidFill>
              </a:rPr>
              <a:t>脏数据智能容错：错误处理机制</a:t>
            </a:r>
            <a:endParaRPr lang="zh-CN" altLang="en-US" sz="3200" b="1" dirty="0">
              <a:solidFill>
                <a:srgbClr val="2CCDC7"/>
              </a:solidFill>
            </a:endParaRPr>
          </a:p>
        </p:txBody>
      </p:sp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7207148" y="1713384"/>
            <a:ext cx="2232248" cy="2232248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9439396" y="1713384"/>
            <a:ext cx="2232248" cy="2232248"/>
          </a:xfrm>
          <a:prstGeom prst="rect">
            <a:avLst/>
          </a:prstGeom>
          <a:solidFill>
            <a:srgbClr val="8FCBE3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7207250" y="3945890"/>
            <a:ext cx="2245995" cy="2301875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4"/>
            </p:custDataLst>
          </p:nvPr>
        </p:nvSpPr>
        <p:spPr>
          <a:xfrm>
            <a:off x="9439275" y="3945890"/>
            <a:ext cx="2232660" cy="2301875"/>
          </a:xfrm>
          <a:prstGeom prst="rect">
            <a:avLst/>
          </a:prstGeom>
          <a:noFill/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KSO_Shape"/>
          <p:cNvSpPr/>
          <p:nvPr>
            <p:custDataLst>
              <p:tags r:id="rId5"/>
            </p:custDataLst>
          </p:nvPr>
        </p:nvSpPr>
        <p:spPr>
          <a:xfrm>
            <a:off x="8086667" y="2286585"/>
            <a:ext cx="473210" cy="401440"/>
          </a:xfrm>
          <a:custGeom>
            <a:avLst/>
            <a:gdLst>
              <a:gd name="connsiteX0" fmla="*/ 3261356 w 3261356"/>
              <a:gd name="connsiteY0" fmla="*/ 1385789 h 2766950"/>
              <a:gd name="connsiteX1" fmla="*/ 3261356 w 3261356"/>
              <a:gd name="connsiteY1" fmla="*/ 2634211 h 2766950"/>
              <a:gd name="connsiteX2" fmla="*/ 3259675 w 3261356"/>
              <a:gd name="connsiteY2" fmla="*/ 2649333 h 2766950"/>
              <a:gd name="connsiteX3" fmla="*/ 3256313 w 3261356"/>
              <a:gd name="connsiteY3" fmla="*/ 2662775 h 2766950"/>
              <a:gd name="connsiteX4" fmla="*/ 3252951 w 3261356"/>
              <a:gd name="connsiteY4" fmla="*/ 2674537 h 2766950"/>
              <a:gd name="connsiteX5" fmla="*/ 3244545 w 3261356"/>
              <a:gd name="connsiteY5" fmla="*/ 2686298 h 2766950"/>
              <a:gd name="connsiteX6" fmla="*/ 3237821 w 3261356"/>
              <a:gd name="connsiteY6" fmla="*/ 2698060 h 2766950"/>
              <a:gd name="connsiteX7" fmla="*/ 3229415 w 3261356"/>
              <a:gd name="connsiteY7" fmla="*/ 2709822 h 2766950"/>
              <a:gd name="connsiteX8" fmla="*/ 3217647 w 3261356"/>
              <a:gd name="connsiteY8" fmla="*/ 2719903 h 2766950"/>
              <a:gd name="connsiteX9" fmla="*/ 3202517 w 3261356"/>
              <a:gd name="connsiteY9" fmla="*/ 2729985 h 2766950"/>
              <a:gd name="connsiteX10" fmla="*/ 3175619 w 3261356"/>
              <a:gd name="connsiteY10" fmla="*/ 2746787 h 2766950"/>
              <a:gd name="connsiteX11" fmla="*/ 3141997 w 3261356"/>
              <a:gd name="connsiteY11" fmla="*/ 2758549 h 2766950"/>
              <a:gd name="connsiteX12" fmla="*/ 3105013 w 3261356"/>
              <a:gd name="connsiteY12" fmla="*/ 2765270 h 2766950"/>
              <a:gd name="connsiteX13" fmla="*/ 3066347 w 3261356"/>
              <a:gd name="connsiteY13" fmla="*/ 2766950 h 2766950"/>
              <a:gd name="connsiteX14" fmla="*/ 196690 w 3261356"/>
              <a:gd name="connsiteY14" fmla="*/ 2766950 h 2766950"/>
              <a:gd name="connsiteX15" fmla="*/ 158024 w 3261356"/>
              <a:gd name="connsiteY15" fmla="*/ 2765270 h 2766950"/>
              <a:gd name="connsiteX16" fmla="*/ 121040 w 3261356"/>
              <a:gd name="connsiteY16" fmla="*/ 2758549 h 2766950"/>
              <a:gd name="connsiteX17" fmla="*/ 87418 w 3261356"/>
              <a:gd name="connsiteY17" fmla="*/ 2746787 h 2766950"/>
              <a:gd name="connsiteX18" fmla="*/ 57158 w 3261356"/>
              <a:gd name="connsiteY18" fmla="*/ 2729985 h 2766950"/>
              <a:gd name="connsiteX19" fmla="*/ 47071 w 3261356"/>
              <a:gd name="connsiteY19" fmla="*/ 2719903 h 2766950"/>
              <a:gd name="connsiteX20" fmla="*/ 35303 w 3261356"/>
              <a:gd name="connsiteY20" fmla="*/ 2709822 h 2766950"/>
              <a:gd name="connsiteX21" fmla="*/ 25217 w 3261356"/>
              <a:gd name="connsiteY21" fmla="*/ 2698060 h 2766950"/>
              <a:gd name="connsiteX22" fmla="*/ 16811 w 3261356"/>
              <a:gd name="connsiteY22" fmla="*/ 2686298 h 2766950"/>
              <a:gd name="connsiteX23" fmla="*/ 8405 w 3261356"/>
              <a:gd name="connsiteY23" fmla="*/ 2674537 h 2766950"/>
              <a:gd name="connsiteX24" fmla="*/ 5043 w 3261356"/>
              <a:gd name="connsiteY24" fmla="*/ 2662775 h 2766950"/>
              <a:gd name="connsiteX25" fmla="*/ 1681 w 3261356"/>
              <a:gd name="connsiteY25" fmla="*/ 2649333 h 2766950"/>
              <a:gd name="connsiteX26" fmla="*/ 0 w 3261356"/>
              <a:gd name="connsiteY26" fmla="*/ 2634211 h 2766950"/>
              <a:gd name="connsiteX27" fmla="*/ 0 w 3261356"/>
              <a:gd name="connsiteY27" fmla="*/ 1389150 h 2766950"/>
              <a:gd name="connsiteX28" fmla="*/ 196690 w 3261356"/>
              <a:gd name="connsiteY28" fmla="*/ 1441237 h 2766950"/>
              <a:gd name="connsiteX29" fmla="*/ 406829 w 3261356"/>
              <a:gd name="connsiteY29" fmla="*/ 1495005 h 2766950"/>
              <a:gd name="connsiteX30" fmla="*/ 660677 w 3261356"/>
              <a:gd name="connsiteY30" fmla="*/ 1555494 h 2766950"/>
              <a:gd name="connsiteX31" fmla="*/ 795165 w 3261356"/>
              <a:gd name="connsiteY31" fmla="*/ 1589099 h 2766950"/>
              <a:gd name="connsiteX32" fmla="*/ 933017 w 3261356"/>
              <a:gd name="connsiteY32" fmla="*/ 1619343 h 2766950"/>
              <a:gd name="connsiteX33" fmla="*/ 1067506 w 3261356"/>
              <a:gd name="connsiteY33" fmla="*/ 1646227 h 2766950"/>
              <a:gd name="connsiteX34" fmla="*/ 1200314 w 3261356"/>
              <a:gd name="connsiteY34" fmla="*/ 1671431 h 2766950"/>
              <a:gd name="connsiteX35" fmla="*/ 1326397 w 3261356"/>
              <a:gd name="connsiteY35" fmla="*/ 1693274 h 2766950"/>
              <a:gd name="connsiteX36" fmla="*/ 1442394 w 3261356"/>
              <a:gd name="connsiteY36" fmla="*/ 1708396 h 2766950"/>
              <a:gd name="connsiteX37" fmla="*/ 1544942 w 3261356"/>
              <a:gd name="connsiteY37" fmla="*/ 1720158 h 2766950"/>
              <a:gd name="connsiteX38" fmla="*/ 1588650 w 3261356"/>
              <a:gd name="connsiteY38" fmla="*/ 1723518 h 2766950"/>
              <a:gd name="connsiteX39" fmla="*/ 1630678 w 3261356"/>
              <a:gd name="connsiteY39" fmla="*/ 1725199 h 2766950"/>
              <a:gd name="connsiteX40" fmla="*/ 1672706 w 3261356"/>
              <a:gd name="connsiteY40" fmla="*/ 1723518 h 2766950"/>
              <a:gd name="connsiteX41" fmla="*/ 1719777 w 3261356"/>
              <a:gd name="connsiteY41" fmla="*/ 1720158 h 2766950"/>
              <a:gd name="connsiteX42" fmla="*/ 1820644 w 3261356"/>
              <a:gd name="connsiteY42" fmla="*/ 1708396 h 2766950"/>
              <a:gd name="connsiteX43" fmla="*/ 1934959 w 3261356"/>
              <a:gd name="connsiteY43" fmla="*/ 1693274 h 2766950"/>
              <a:gd name="connsiteX44" fmla="*/ 2061043 w 3261356"/>
              <a:gd name="connsiteY44" fmla="*/ 1671431 h 2766950"/>
              <a:gd name="connsiteX45" fmla="*/ 2193850 w 3261356"/>
              <a:gd name="connsiteY45" fmla="*/ 1646227 h 2766950"/>
              <a:gd name="connsiteX46" fmla="*/ 2330020 w 3261356"/>
              <a:gd name="connsiteY46" fmla="*/ 1615983 h 2766950"/>
              <a:gd name="connsiteX47" fmla="*/ 2466190 w 3261356"/>
              <a:gd name="connsiteY47" fmla="*/ 1585738 h 2766950"/>
              <a:gd name="connsiteX48" fmla="*/ 2602360 w 3261356"/>
              <a:gd name="connsiteY48" fmla="*/ 1553814 h 2766950"/>
              <a:gd name="connsiteX49" fmla="*/ 2854527 w 3261356"/>
              <a:gd name="connsiteY49" fmla="*/ 1493325 h 2766950"/>
              <a:gd name="connsiteX50" fmla="*/ 3066347 w 3261356"/>
              <a:gd name="connsiteY50" fmla="*/ 1437877 h 2766950"/>
              <a:gd name="connsiteX51" fmla="*/ 1508607 w 3261356"/>
              <a:gd name="connsiteY51" fmla="*/ 1206475 h 2766950"/>
              <a:gd name="connsiteX52" fmla="*/ 1417230 w 3261356"/>
              <a:gd name="connsiteY52" fmla="*/ 1297852 h 2766950"/>
              <a:gd name="connsiteX53" fmla="*/ 1417230 w 3261356"/>
              <a:gd name="connsiteY53" fmla="*/ 1314415 h 2766950"/>
              <a:gd name="connsiteX54" fmla="*/ 1508607 w 3261356"/>
              <a:gd name="connsiteY54" fmla="*/ 1405791 h 2766950"/>
              <a:gd name="connsiteX55" fmla="*/ 1752750 w 3261356"/>
              <a:gd name="connsiteY55" fmla="*/ 1405791 h 2766950"/>
              <a:gd name="connsiteX56" fmla="*/ 1844126 w 3261356"/>
              <a:gd name="connsiteY56" fmla="*/ 1314415 h 2766950"/>
              <a:gd name="connsiteX57" fmla="*/ 1844126 w 3261356"/>
              <a:gd name="connsiteY57" fmla="*/ 1297852 h 2766950"/>
              <a:gd name="connsiteX58" fmla="*/ 1752750 w 3261356"/>
              <a:gd name="connsiteY58" fmla="*/ 1206475 h 2766950"/>
              <a:gd name="connsiteX59" fmla="*/ 1630678 w 3261356"/>
              <a:gd name="connsiteY59" fmla="*/ 174304 h 2766950"/>
              <a:gd name="connsiteX60" fmla="*/ 1114624 w 3261356"/>
              <a:gd name="connsiteY60" fmla="*/ 469036 h 2766950"/>
              <a:gd name="connsiteX61" fmla="*/ 1111230 w 3261356"/>
              <a:gd name="connsiteY61" fmla="*/ 492633 h 2766950"/>
              <a:gd name="connsiteX62" fmla="*/ 2150126 w 3261356"/>
              <a:gd name="connsiteY62" fmla="*/ 492633 h 2766950"/>
              <a:gd name="connsiteX63" fmla="*/ 2146731 w 3261356"/>
              <a:gd name="connsiteY63" fmla="*/ 469036 h 2766950"/>
              <a:gd name="connsiteX64" fmla="*/ 1630678 w 3261356"/>
              <a:gd name="connsiteY64" fmla="*/ 174304 h 2766950"/>
              <a:gd name="connsiteX65" fmla="*/ 1630678 w 3261356"/>
              <a:gd name="connsiteY65" fmla="*/ 0 h 2766950"/>
              <a:gd name="connsiteX66" fmla="*/ 2269992 w 3261356"/>
              <a:gd name="connsiteY66" fmla="*/ 488510 h 2766950"/>
              <a:gd name="connsiteX67" fmla="*/ 2270238 w 3261356"/>
              <a:gd name="connsiteY67" fmla="*/ 492633 h 2766950"/>
              <a:gd name="connsiteX68" fmla="*/ 3066347 w 3261356"/>
              <a:gd name="connsiteY68" fmla="*/ 492633 h 2766950"/>
              <a:gd name="connsiteX69" fmla="*/ 3105012 w 3261356"/>
              <a:gd name="connsiteY69" fmla="*/ 494313 h 2766950"/>
              <a:gd name="connsiteX70" fmla="*/ 3141998 w 3261356"/>
              <a:gd name="connsiteY70" fmla="*/ 501035 h 2766950"/>
              <a:gd name="connsiteX71" fmla="*/ 3175621 w 3261356"/>
              <a:gd name="connsiteY71" fmla="*/ 512796 h 2766950"/>
              <a:gd name="connsiteX72" fmla="*/ 3202518 w 3261356"/>
              <a:gd name="connsiteY72" fmla="*/ 529599 h 2766950"/>
              <a:gd name="connsiteX73" fmla="*/ 3217649 w 3261356"/>
              <a:gd name="connsiteY73" fmla="*/ 539681 h 2766950"/>
              <a:gd name="connsiteX74" fmla="*/ 3229416 w 3261356"/>
              <a:gd name="connsiteY74" fmla="*/ 549763 h 2766950"/>
              <a:gd name="connsiteX75" fmla="*/ 3237821 w 3261356"/>
              <a:gd name="connsiteY75" fmla="*/ 561524 h 2766950"/>
              <a:gd name="connsiteX76" fmla="*/ 3244546 w 3261356"/>
              <a:gd name="connsiteY76" fmla="*/ 573285 h 2766950"/>
              <a:gd name="connsiteX77" fmla="*/ 3252951 w 3261356"/>
              <a:gd name="connsiteY77" fmla="*/ 585046 h 2766950"/>
              <a:gd name="connsiteX78" fmla="*/ 3256314 w 3261356"/>
              <a:gd name="connsiteY78" fmla="*/ 596807 h 2766950"/>
              <a:gd name="connsiteX79" fmla="*/ 3259676 w 3261356"/>
              <a:gd name="connsiteY79" fmla="*/ 610251 h 2766950"/>
              <a:gd name="connsiteX80" fmla="*/ 3261356 w 3261356"/>
              <a:gd name="connsiteY80" fmla="*/ 625372 h 2766950"/>
              <a:gd name="connsiteX81" fmla="*/ 3261356 w 3261356"/>
              <a:gd name="connsiteY81" fmla="*/ 1326877 h 2766950"/>
              <a:gd name="connsiteX82" fmla="*/ 3261353 w 3261356"/>
              <a:gd name="connsiteY82" fmla="*/ 1326877 h 2766950"/>
              <a:gd name="connsiteX83" fmla="*/ 3261350 w 3261356"/>
              <a:gd name="connsiteY83" fmla="*/ 1326880 h 2766950"/>
              <a:gd name="connsiteX84" fmla="*/ 3066350 w 3261356"/>
              <a:gd name="connsiteY84" fmla="*/ 1378964 h 2766950"/>
              <a:gd name="connsiteX85" fmla="*/ 2854531 w 3261356"/>
              <a:gd name="connsiteY85" fmla="*/ 1434413 h 2766950"/>
              <a:gd name="connsiteX86" fmla="*/ 2602365 w 3261356"/>
              <a:gd name="connsiteY86" fmla="*/ 1494902 h 2766950"/>
              <a:gd name="connsiteX87" fmla="*/ 2466193 w 3261356"/>
              <a:gd name="connsiteY87" fmla="*/ 1526826 h 2766950"/>
              <a:gd name="connsiteX88" fmla="*/ 2330026 w 3261356"/>
              <a:gd name="connsiteY88" fmla="*/ 1557071 h 2766950"/>
              <a:gd name="connsiteX89" fmla="*/ 2193854 w 3261356"/>
              <a:gd name="connsiteY89" fmla="*/ 1587315 h 2766950"/>
              <a:gd name="connsiteX90" fmla="*/ 2061046 w 3261356"/>
              <a:gd name="connsiteY90" fmla="*/ 1612517 h 2766950"/>
              <a:gd name="connsiteX91" fmla="*/ 1934963 w 3261356"/>
              <a:gd name="connsiteY91" fmla="*/ 1634360 h 2766950"/>
              <a:gd name="connsiteX92" fmla="*/ 1820647 w 3261356"/>
              <a:gd name="connsiteY92" fmla="*/ 1649484 h 2766950"/>
              <a:gd name="connsiteX93" fmla="*/ 1719781 w 3261356"/>
              <a:gd name="connsiteY93" fmla="*/ 1661245 h 2766950"/>
              <a:gd name="connsiteX94" fmla="*/ 1672711 w 3261356"/>
              <a:gd name="connsiteY94" fmla="*/ 1664604 h 2766950"/>
              <a:gd name="connsiteX95" fmla="*/ 1630683 w 3261356"/>
              <a:gd name="connsiteY95" fmla="*/ 1666287 h 2766950"/>
              <a:gd name="connsiteX96" fmla="*/ 1588655 w 3261356"/>
              <a:gd name="connsiteY96" fmla="*/ 1664604 h 2766950"/>
              <a:gd name="connsiteX97" fmla="*/ 1544944 w 3261356"/>
              <a:gd name="connsiteY97" fmla="*/ 1661245 h 2766950"/>
              <a:gd name="connsiteX98" fmla="*/ 1442396 w 3261356"/>
              <a:gd name="connsiteY98" fmla="*/ 1649484 h 2766950"/>
              <a:gd name="connsiteX99" fmla="*/ 1326400 w 3261356"/>
              <a:gd name="connsiteY99" fmla="*/ 1634360 h 2766950"/>
              <a:gd name="connsiteX100" fmla="*/ 1200317 w 3261356"/>
              <a:gd name="connsiteY100" fmla="*/ 1612517 h 2766950"/>
              <a:gd name="connsiteX101" fmla="*/ 1067508 w 3261356"/>
              <a:gd name="connsiteY101" fmla="*/ 1587315 h 2766950"/>
              <a:gd name="connsiteX102" fmla="*/ 933020 w 3261356"/>
              <a:gd name="connsiteY102" fmla="*/ 1560430 h 2766950"/>
              <a:gd name="connsiteX103" fmla="*/ 795169 w 3261356"/>
              <a:gd name="connsiteY103" fmla="*/ 1530186 h 2766950"/>
              <a:gd name="connsiteX104" fmla="*/ 660681 w 3261356"/>
              <a:gd name="connsiteY104" fmla="*/ 1496582 h 2766950"/>
              <a:gd name="connsiteX105" fmla="*/ 406834 w 3261356"/>
              <a:gd name="connsiteY105" fmla="*/ 1436093 h 2766950"/>
              <a:gd name="connsiteX106" fmla="*/ 196695 w 3261356"/>
              <a:gd name="connsiteY106" fmla="*/ 1382323 h 2766950"/>
              <a:gd name="connsiteX107" fmla="*/ 3 w 3261356"/>
              <a:gd name="connsiteY107" fmla="*/ 1330236 h 2766950"/>
              <a:gd name="connsiteX108" fmla="*/ 3 w 3261356"/>
              <a:gd name="connsiteY108" fmla="*/ 1332325 h 2766950"/>
              <a:gd name="connsiteX109" fmla="*/ 0 w 3261356"/>
              <a:gd name="connsiteY109" fmla="*/ 1332322 h 2766950"/>
              <a:gd name="connsiteX110" fmla="*/ 0 w 3261356"/>
              <a:gd name="connsiteY110" fmla="*/ 971511 h 2766950"/>
              <a:gd name="connsiteX111" fmla="*/ 0 w 3261356"/>
              <a:gd name="connsiteY111" fmla="*/ 625372 h 2766950"/>
              <a:gd name="connsiteX112" fmla="*/ 1683 w 3261356"/>
              <a:gd name="connsiteY112" fmla="*/ 610251 h 2766950"/>
              <a:gd name="connsiteX113" fmla="*/ 5046 w 3261356"/>
              <a:gd name="connsiteY113" fmla="*/ 596807 h 2766950"/>
              <a:gd name="connsiteX114" fmla="*/ 8405 w 3261356"/>
              <a:gd name="connsiteY114" fmla="*/ 585046 h 2766950"/>
              <a:gd name="connsiteX115" fmla="*/ 16813 w 3261356"/>
              <a:gd name="connsiteY115" fmla="*/ 573285 h 2766950"/>
              <a:gd name="connsiteX116" fmla="*/ 25218 w 3261356"/>
              <a:gd name="connsiteY116" fmla="*/ 561524 h 2766950"/>
              <a:gd name="connsiteX117" fmla="*/ 35303 w 3261356"/>
              <a:gd name="connsiteY117" fmla="*/ 549763 h 2766950"/>
              <a:gd name="connsiteX118" fmla="*/ 47073 w 3261356"/>
              <a:gd name="connsiteY118" fmla="*/ 539681 h 2766950"/>
              <a:gd name="connsiteX119" fmla="*/ 57158 w 3261356"/>
              <a:gd name="connsiteY119" fmla="*/ 529599 h 2766950"/>
              <a:gd name="connsiteX120" fmla="*/ 87418 w 3261356"/>
              <a:gd name="connsiteY120" fmla="*/ 512796 h 2766950"/>
              <a:gd name="connsiteX121" fmla="*/ 121041 w 3261356"/>
              <a:gd name="connsiteY121" fmla="*/ 501035 h 2766950"/>
              <a:gd name="connsiteX122" fmla="*/ 158027 w 3261356"/>
              <a:gd name="connsiteY122" fmla="*/ 494313 h 2766950"/>
              <a:gd name="connsiteX123" fmla="*/ 196692 w 3261356"/>
              <a:gd name="connsiteY123" fmla="*/ 492633 h 2766950"/>
              <a:gd name="connsiteX124" fmla="*/ 991117 w 3261356"/>
              <a:gd name="connsiteY124" fmla="*/ 492633 h 2766950"/>
              <a:gd name="connsiteX125" fmla="*/ 991363 w 3261356"/>
              <a:gd name="connsiteY125" fmla="*/ 488510 h 2766950"/>
              <a:gd name="connsiteX126" fmla="*/ 1630678 w 3261356"/>
              <a:gd name="connsiteY126" fmla="*/ 0 h 276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</a:cxnLst>
            <a:rect l="l" t="t" r="r" b="b"/>
            <a:pathLst>
              <a:path w="3261356" h="2766950">
                <a:moveTo>
                  <a:pt x="3261356" y="1385789"/>
                </a:moveTo>
                <a:lnTo>
                  <a:pt x="3261356" y="2634211"/>
                </a:lnTo>
                <a:lnTo>
                  <a:pt x="3259675" y="2649333"/>
                </a:lnTo>
                <a:lnTo>
                  <a:pt x="3256313" y="2662775"/>
                </a:lnTo>
                <a:lnTo>
                  <a:pt x="3252951" y="2674537"/>
                </a:lnTo>
                <a:lnTo>
                  <a:pt x="3244545" y="2686298"/>
                </a:lnTo>
                <a:lnTo>
                  <a:pt x="3237821" y="2698060"/>
                </a:lnTo>
                <a:lnTo>
                  <a:pt x="3229415" y="2709822"/>
                </a:lnTo>
                <a:lnTo>
                  <a:pt x="3217647" y="2719903"/>
                </a:lnTo>
                <a:lnTo>
                  <a:pt x="3202517" y="2729985"/>
                </a:lnTo>
                <a:lnTo>
                  <a:pt x="3175619" y="2746787"/>
                </a:lnTo>
                <a:lnTo>
                  <a:pt x="3141997" y="2758549"/>
                </a:lnTo>
                <a:lnTo>
                  <a:pt x="3105013" y="2765270"/>
                </a:lnTo>
                <a:lnTo>
                  <a:pt x="3066347" y="2766950"/>
                </a:lnTo>
                <a:lnTo>
                  <a:pt x="196690" y="2766950"/>
                </a:lnTo>
                <a:lnTo>
                  <a:pt x="158024" y="2765270"/>
                </a:lnTo>
                <a:lnTo>
                  <a:pt x="121040" y="2758549"/>
                </a:lnTo>
                <a:lnTo>
                  <a:pt x="87418" y="2746787"/>
                </a:lnTo>
                <a:lnTo>
                  <a:pt x="57158" y="2729985"/>
                </a:lnTo>
                <a:lnTo>
                  <a:pt x="47071" y="2719903"/>
                </a:lnTo>
                <a:lnTo>
                  <a:pt x="35303" y="2709822"/>
                </a:lnTo>
                <a:lnTo>
                  <a:pt x="25217" y="2698060"/>
                </a:lnTo>
                <a:lnTo>
                  <a:pt x="16811" y="2686298"/>
                </a:lnTo>
                <a:lnTo>
                  <a:pt x="8405" y="2674537"/>
                </a:lnTo>
                <a:lnTo>
                  <a:pt x="5043" y="2662775"/>
                </a:lnTo>
                <a:lnTo>
                  <a:pt x="1681" y="2649333"/>
                </a:lnTo>
                <a:lnTo>
                  <a:pt x="0" y="2634211"/>
                </a:lnTo>
                <a:lnTo>
                  <a:pt x="0" y="1389150"/>
                </a:lnTo>
                <a:lnTo>
                  <a:pt x="196690" y="1441237"/>
                </a:lnTo>
                <a:lnTo>
                  <a:pt x="406829" y="1495005"/>
                </a:lnTo>
                <a:lnTo>
                  <a:pt x="660677" y="1555494"/>
                </a:lnTo>
                <a:lnTo>
                  <a:pt x="795165" y="1589099"/>
                </a:lnTo>
                <a:lnTo>
                  <a:pt x="933017" y="1619343"/>
                </a:lnTo>
                <a:lnTo>
                  <a:pt x="1067506" y="1646227"/>
                </a:lnTo>
                <a:lnTo>
                  <a:pt x="1200314" y="1671431"/>
                </a:lnTo>
                <a:lnTo>
                  <a:pt x="1326397" y="1693274"/>
                </a:lnTo>
                <a:lnTo>
                  <a:pt x="1442394" y="1708396"/>
                </a:lnTo>
                <a:lnTo>
                  <a:pt x="1544942" y="1720158"/>
                </a:lnTo>
                <a:lnTo>
                  <a:pt x="1588650" y="1723518"/>
                </a:lnTo>
                <a:lnTo>
                  <a:pt x="1630678" y="1725199"/>
                </a:lnTo>
                <a:lnTo>
                  <a:pt x="1672706" y="1723518"/>
                </a:lnTo>
                <a:lnTo>
                  <a:pt x="1719777" y="1720158"/>
                </a:lnTo>
                <a:lnTo>
                  <a:pt x="1820644" y="1708396"/>
                </a:lnTo>
                <a:lnTo>
                  <a:pt x="1934959" y="1693274"/>
                </a:lnTo>
                <a:lnTo>
                  <a:pt x="2061043" y="1671431"/>
                </a:lnTo>
                <a:lnTo>
                  <a:pt x="2193850" y="1646227"/>
                </a:lnTo>
                <a:lnTo>
                  <a:pt x="2330020" y="1615983"/>
                </a:lnTo>
                <a:lnTo>
                  <a:pt x="2466190" y="1585738"/>
                </a:lnTo>
                <a:lnTo>
                  <a:pt x="2602360" y="1553814"/>
                </a:lnTo>
                <a:lnTo>
                  <a:pt x="2854527" y="1493325"/>
                </a:lnTo>
                <a:lnTo>
                  <a:pt x="3066347" y="1437877"/>
                </a:lnTo>
                <a:close/>
                <a:moveTo>
                  <a:pt x="1508607" y="1206475"/>
                </a:moveTo>
                <a:cubicBezTo>
                  <a:pt x="1458141" y="1206475"/>
                  <a:pt x="1417230" y="1247386"/>
                  <a:pt x="1417230" y="1297852"/>
                </a:cubicBezTo>
                <a:lnTo>
                  <a:pt x="1417230" y="1314415"/>
                </a:lnTo>
                <a:cubicBezTo>
                  <a:pt x="1417230" y="1364881"/>
                  <a:pt x="1458141" y="1405791"/>
                  <a:pt x="1508607" y="1405791"/>
                </a:cubicBezTo>
                <a:lnTo>
                  <a:pt x="1752750" y="1405791"/>
                </a:lnTo>
                <a:cubicBezTo>
                  <a:pt x="1803215" y="1405791"/>
                  <a:pt x="1844126" y="1364881"/>
                  <a:pt x="1844126" y="1314415"/>
                </a:cubicBezTo>
                <a:lnTo>
                  <a:pt x="1844126" y="1297852"/>
                </a:lnTo>
                <a:cubicBezTo>
                  <a:pt x="1844126" y="1247386"/>
                  <a:pt x="1803215" y="1206475"/>
                  <a:pt x="1752750" y="1206475"/>
                </a:cubicBezTo>
                <a:close/>
                <a:moveTo>
                  <a:pt x="1630678" y="174304"/>
                </a:moveTo>
                <a:cubicBezTo>
                  <a:pt x="1376124" y="174304"/>
                  <a:pt x="1163742" y="300833"/>
                  <a:pt x="1114624" y="469036"/>
                </a:cubicBezTo>
                <a:lnTo>
                  <a:pt x="1111230" y="492633"/>
                </a:lnTo>
                <a:lnTo>
                  <a:pt x="2150126" y="492633"/>
                </a:lnTo>
                <a:lnTo>
                  <a:pt x="2146731" y="469036"/>
                </a:lnTo>
                <a:cubicBezTo>
                  <a:pt x="2097613" y="300833"/>
                  <a:pt x="1885231" y="174304"/>
                  <a:pt x="1630678" y="174304"/>
                </a:cubicBezTo>
                <a:close/>
                <a:moveTo>
                  <a:pt x="1630678" y="0"/>
                </a:moveTo>
                <a:cubicBezTo>
                  <a:pt x="1963411" y="0"/>
                  <a:pt x="2237083" y="214121"/>
                  <a:pt x="2269992" y="488510"/>
                </a:cubicBezTo>
                <a:lnTo>
                  <a:pt x="2270238" y="492633"/>
                </a:lnTo>
                <a:lnTo>
                  <a:pt x="3066347" y="492633"/>
                </a:lnTo>
                <a:lnTo>
                  <a:pt x="3105012" y="494313"/>
                </a:lnTo>
                <a:lnTo>
                  <a:pt x="3141998" y="501035"/>
                </a:lnTo>
                <a:lnTo>
                  <a:pt x="3175621" y="512796"/>
                </a:lnTo>
                <a:lnTo>
                  <a:pt x="3202518" y="529599"/>
                </a:lnTo>
                <a:lnTo>
                  <a:pt x="3217649" y="539681"/>
                </a:lnTo>
                <a:lnTo>
                  <a:pt x="3229416" y="549763"/>
                </a:lnTo>
                <a:lnTo>
                  <a:pt x="3237821" y="561524"/>
                </a:lnTo>
                <a:lnTo>
                  <a:pt x="3244546" y="573285"/>
                </a:lnTo>
                <a:lnTo>
                  <a:pt x="3252951" y="585046"/>
                </a:lnTo>
                <a:lnTo>
                  <a:pt x="3256314" y="596807"/>
                </a:lnTo>
                <a:lnTo>
                  <a:pt x="3259676" y="610251"/>
                </a:lnTo>
                <a:lnTo>
                  <a:pt x="3261356" y="625372"/>
                </a:lnTo>
                <a:lnTo>
                  <a:pt x="3261356" y="1326877"/>
                </a:lnTo>
                <a:lnTo>
                  <a:pt x="3261353" y="1326877"/>
                </a:lnTo>
                <a:lnTo>
                  <a:pt x="3261350" y="1326880"/>
                </a:lnTo>
                <a:lnTo>
                  <a:pt x="3066350" y="1378964"/>
                </a:lnTo>
                <a:lnTo>
                  <a:pt x="2854531" y="1434413"/>
                </a:lnTo>
                <a:lnTo>
                  <a:pt x="2602365" y="1494902"/>
                </a:lnTo>
                <a:lnTo>
                  <a:pt x="2466193" y="1526826"/>
                </a:lnTo>
                <a:lnTo>
                  <a:pt x="2330026" y="1557071"/>
                </a:lnTo>
                <a:lnTo>
                  <a:pt x="2193854" y="1587315"/>
                </a:lnTo>
                <a:lnTo>
                  <a:pt x="2061046" y="1612517"/>
                </a:lnTo>
                <a:lnTo>
                  <a:pt x="1934963" y="1634360"/>
                </a:lnTo>
                <a:lnTo>
                  <a:pt x="1820647" y="1649484"/>
                </a:lnTo>
                <a:lnTo>
                  <a:pt x="1719781" y="1661245"/>
                </a:lnTo>
                <a:lnTo>
                  <a:pt x="1672711" y="1664604"/>
                </a:lnTo>
                <a:lnTo>
                  <a:pt x="1630683" y="1666287"/>
                </a:lnTo>
                <a:lnTo>
                  <a:pt x="1588655" y="1664604"/>
                </a:lnTo>
                <a:lnTo>
                  <a:pt x="1544944" y="1661245"/>
                </a:lnTo>
                <a:lnTo>
                  <a:pt x="1442396" y="1649484"/>
                </a:lnTo>
                <a:lnTo>
                  <a:pt x="1326400" y="1634360"/>
                </a:lnTo>
                <a:lnTo>
                  <a:pt x="1200317" y="1612517"/>
                </a:lnTo>
                <a:lnTo>
                  <a:pt x="1067508" y="1587315"/>
                </a:lnTo>
                <a:lnTo>
                  <a:pt x="933020" y="1560430"/>
                </a:lnTo>
                <a:lnTo>
                  <a:pt x="795169" y="1530186"/>
                </a:lnTo>
                <a:lnTo>
                  <a:pt x="660681" y="1496582"/>
                </a:lnTo>
                <a:lnTo>
                  <a:pt x="406834" y="1436093"/>
                </a:lnTo>
                <a:lnTo>
                  <a:pt x="196695" y="1382323"/>
                </a:lnTo>
                <a:lnTo>
                  <a:pt x="3" y="1330236"/>
                </a:lnTo>
                <a:lnTo>
                  <a:pt x="3" y="1332325"/>
                </a:lnTo>
                <a:lnTo>
                  <a:pt x="0" y="1332322"/>
                </a:lnTo>
                <a:lnTo>
                  <a:pt x="0" y="971511"/>
                </a:lnTo>
                <a:lnTo>
                  <a:pt x="0" y="625372"/>
                </a:lnTo>
                <a:lnTo>
                  <a:pt x="1683" y="610251"/>
                </a:lnTo>
                <a:lnTo>
                  <a:pt x="5046" y="596807"/>
                </a:lnTo>
                <a:lnTo>
                  <a:pt x="8405" y="585046"/>
                </a:lnTo>
                <a:lnTo>
                  <a:pt x="16813" y="573285"/>
                </a:lnTo>
                <a:lnTo>
                  <a:pt x="25218" y="561524"/>
                </a:lnTo>
                <a:lnTo>
                  <a:pt x="35303" y="549763"/>
                </a:lnTo>
                <a:lnTo>
                  <a:pt x="47073" y="539681"/>
                </a:lnTo>
                <a:lnTo>
                  <a:pt x="57158" y="529599"/>
                </a:lnTo>
                <a:lnTo>
                  <a:pt x="87418" y="512796"/>
                </a:lnTo>
                <a:lnTo>
                  <a:pt x="121041" y="501035"/>
                </a:lnTo>
                <a:lnTo>
                  <a:pt x="158027" y="494313"/>
                </a:lnTo>
                <a:lnTo>
                  <a:pt x="196692" y="492633"/>
                </a:lnTo>
                <a:lnTo>
                  <a:pt x="991117" y="492633"/>
                </a:lnTo>
                <a:lnTo>
                  <a:pt x="991363" y="488510"/>
                </a:lnTo>
                <a:cubicBezTo>
                  <a:pt x="1024272" y="214121"/>
                  <a:pt x="1297944" y="0"/>
                  <a:pt x="1630678" y="0"/>
                </a:cubicBezTo>
                <a:close/>
              </a:path>
            </a:pathLst>
          </a:custGeom>
          <a:solidFill>
            <a:srgbClr val="8FC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3" name="KSO_Shape"/>
          <p:cNvSpPr/>
          <p:nvPr>
            <p:custDataLst>
              <p:tags r:id="rId6"/>
            </p:custDataLst>
          </p:nvPr>
        </p:nvSpPr>
        <p:spPr>
          <a:xfrm>
            <a:off x="10230967" y="2286629"/>
            <a:ext cx="447581" cy="522468"/>
          </a:xfrm>
          <a:custGeom>
            <a:avLst/>
            <a:gdLst>
              <a:gd name="connsiteX0" fmla="*/ 1638300 w 4396363"/>
              <a:gd name="connsiteY0" fmla="*/ 558403 h 5128349"/>
              <a:gd name="connsiteX1" fmla="*/ 558403 w 4396363"/>
              <a:gd name="connsiteY1" fmla="*/ 1638300 h 5128349"/>
              <a:gd name="connsiteX2" fmla="*/ 1638300 w 4396363"/>
              <a:gd name="connsiteY2" fmla="*/ 2718197 h 5128349"/>
              <a:gd name="connsiteX3" fmla="*/ 2718197 w 4396363"/>
              <a:gd name="connsiteY3" fmla="*/ 1638300 h 5128349"/>
              <a:gd name="connsiteX4" fmla="*/ 1638300 w 4396363"/>
              <a:gd name="connsiteY4" fmla="*/ 558403 h 5128349"/>
              <a:gd name="connsiteX5" fmla="*/ 1638300 w 4396363"/>
              <a:gd name="connsiteY5" fmla="*/ 0 h 5128349"/>
              <a:gd name="connsiteX6" fmla="*/ 3276600 w 4396363"/>
              <a:gd name="connsiteY6" fmla="*/ 1638300 h 5128349"/>
              <a:gd name="connsiteX7" fmla="*/ 2902492 w 4396363"/>
              <a:gd name="connsiteY7" fmla="*/ 2680411 h 5128349"/>
              <a:gd name="connsiteX8" fmla="*/ 2816386 w 4396363"/>
              <a:gd name="connsiteY8" fmla="*/ 2775151 h 5128349"/>
              <a:gd name="connsiteX9" fmla="*/ 2928393 w 4396363"/>
              <a:gd name="connsiteY9" fmla="*/ 2923790 h 5128349"/>
              <a:gd name="connsiteX10" fmla="*/ 2942554 w 4396363"/>
              <a:gd name="connsiteY10" fmla="*/ 2913119 h 5128349"/>
              <a:gd name="connsiteX11" fmla="*/ 3136485 w 4396363"/>
              <a:gd name="connsiteY11" fmla="*/ 2942400 h 5128349"/>
              <a:gd name="connsiteX12" fmla="*/ 4367683 w 4396363"/>
              <a:gd name="connsiteY12" fmla="*/ 4576254 h 5128349"/>
              <a:gd name="connsiteX13" fmla="*/ 4342375 w 4396363"/>
              <a:gd name="connsiteY13" fmla="*/ 4770744 h 5128349"/>
              <a:gd name="connsiteX14" fmla="*/ 3903910 w 4396363"/>
              <a:gd name="connsiteY14" fmla="*/ 5101151 h 5128349"/>
              <a:gd name="connsiteX15" fmla="*/ 3709978 w 4396363"/>
              <a:gd name="connsiteY15" fmla="*/ 5071870 h 5128349"/>
              <a:gd name="connsiteX16" fmla="*/ 2478781 w 4396363"/>
              <a:gd name="connsiteY16" fmla="*/ 3438015 h 5128349"/>
              <a:gd name="connsiteX17" fmla="*/ 2504089 w 4396363"/>
              <a:gd name="connsiteY17" fmla="*/ 3243526 h 5128349"/>
              <a:gd name="connsiteX18" fmla="*/ 2518249 w 4396363"/>
              <a:gd name="connsiteY18" fmla="*/ 3232855 h 5128349"/>
              <a:gd name="connsiteX19" fmla="*/ 2406738 w 4396363"/>
              <a:gd name="connsiteY19" fmla="*/ 3084875 h 5128349"/>
              <a:gd name="connsiteX20" fmla="*/ 2276001 w 4396363"/>
              <a:gd name="connsiteY20" fmla="*/ 3147854 h 5128349"/>
              <a:gd name="connsiteX21" fmla="*/ 1638300 w 4396363"/>
              <a:gd name="connsiteY21" fmla="*/ 3276600 h 5128349"/>
              <a:gd name="connsiteX22" fmla="*/ 0 w 4396363"/>
              <a:gd name="connsiteY22" fmla="*/ 1638300 h 5128349"/>
              <a:gd name="connsiteX23" fmla="*/ 1638300 w 4396363"/>
              <a:gd name="connsiteY23" fmla="*/ 0 h 512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396363" h="5128349">
                <a:moveTo>
                  <a:pt x="1638300" y="558403"/>
                </a:moveTo>
                <a:cubicBezTo>
                  <a:pt x="1041889" y="558403"/>
                  <a:pt x="558403" y="1041889"/>
                  <a:pt x="558403" y="1638300"/>
                </a:cubicBezTo>
                <a:cubicBezTo>
                  <a:pt x="558403" y="2234711"/>
                  <a:pt x="1041889" y="2718197"/>
                  <a:pt x="1638300" y="2718197"/>
                </a:cubicBezTo>
                <a:cubicBezTo>
                  <a:pt x="2234711" y="2718197"/>
                  <a:pt x="2718197" y="2234711"/>
                  <a:pt x="2718197" y="1638300"/>
                </a:cubicBezTo>
                <a:cubicBezTo>
                  <a:pt x="2718197" y="1041889"/>
                  <a:pt x="2234711" y="558403"/>
                  <a:pt x="1638300" y="558403"/>
                </a:cubicBezTo>
                <a:close/>
                <a:moveTo>
                  <a:pt x="1638300" y="0"/>
                </a:moveTo>
                <a:cubicBezTo>
                  <a:pt x="2543108" y="0"/>
                  <a:pt x="3276600" y="733492"/>
                  <a:pt x="3276600" y="1638300"/>
                </a:cubicBezTo>
                <a:cubicBezTo>
                  <a:pt x="3276600" y="2034154"/>
                  <a:pt x="3136205" y="2397216"/>
                  <a:pt x="2902492" y="2680411"/>
                </a:cubicBezTo>
                <a:lnTo>
                  <a:pt x="2816386" y="2775151"/>
                </a:lnTo>
                <a:lnTo>
                  <a:pt x="2928393" y="2923790"/>
                </a:lnTo>
                <a:lnTo>
                  <a:pt x="2942554" y="2913119"/>
                </a:lnTo>
                <a:cubicBezTo>
                  <a:pt x="3003095" y="2867498"/>
                  <a:pt x="3089921" y="2880607"/>
                  <a:pt x="3136485" y="2942400"/>
                </a:cubicBezTo>
                <a:lnTo>
                  <a:pt x="4367683" y="4576254"/>
                </a:lnTo>
                <a:cubicBezTo>
                  <a:pt x="4414247" y="4638047"/>
                  <a:pt x="4402916" y="4725123"/>
                  <a:pt x="4342375" y="4770744"/>
                </a:cubicBezTo>
                <a:lnTo>
                  <a:pt x="3903910" y="5101151"/>
                </a:lnTo>
                <a:cubicBezTo>
                  <a:pt x="3843369" y="5146772"/>
                  <a:pt x="3756543" y="5133662"/>
                  <a:pt x="3709978" y="5071870"/>
                </a:cubicBezTo>
                <a:lnTo>
                  <a:pt x="2478781" y="3438015"/>
                </a:lnTo>
                <a:cubicBezTo>
                  <a:pt x="2432217" y="3376223"/>
                  <a:pt x="2443548" y="3289147"/>
                  <a:pt x="2504089" y="3243526"/>
                </a:cubicBezTo>
                <a:lnTo>
                  <a:pt x="2518249" y="3232855"/>
                </a:lnTo>
                <a:lnTo>
                  <a:pt x="2406738" y="3084875"/>
                </a:lnTo>
                <a:lnTo>
                  <a:pt x="2276001" y="3147854"/>
                </a:lnTo>
                <a:cubicBezTo>
                  <a:pt x="2079997" y="3230757"/>
                  <a:pt x="1864502" y="3276600"/>
                  <a:pt x="1638300" y="3276600"/>
                </a:cubicBezTo>
                <a:cubicBezTo>
                  <a:pt x="733492" y="3276600"/>
                  <a:pt x="0" y="2543108"/>
                  <a:pt x="0" y="1638300"/>
                </a:cubicBezTo>
                <a:cubicBezTo>
                  <a:pt x="0" y="733492"/>
                  <a:pt x="733492" y="0"/>
                  <a:pt x="16383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4" name="KSO_Shape"/>
          <p:cNvSpPr/>
          <p:nvPr>
            <p:custDataLst>
              <p:tags r:id="rId7"/>
            </p:custDataLst>
          </p:nvPr>
        </p:nvSpPr>
        <p:spPr>
          <a:xfrm rot="19281309">
            <a:off x="10526060" y="4675201"/>
            <a:ext cx="216421" cy="659150"/>
          </a:xfrm>
          <a:custGeom>
            <a:avLst/>
            <a:gdLst>
              <a:gd name="connsiteX0" fmla="*/ 1125299 w 2250598"/>
              <a:gd name="connsiteY0" fmla="*/ 5484084 h 6849334"/>
              <a:gd name="connsiteX1" fmla="*/ 687149 w 2250598"/>
              <a:gd name="connsiteY1" fmla="*/ 5922234 h 6849334"/>
              <a:gd name="connsiteX2" fmla="*/ 1125299 w 2250598"/>
              <a:gd name="connsiteY2" fmla="*/ 6360384 h 6849334"/>
              <a:gd name="connsiteX3" fmla="*/ 1563449 w 2250598"/>
              <a:gd name="connsiteY3" fmla="*/ 5922234 h 6849334"/>
              <a:gd name="connsiteX4" fmla="*/ 1125299 w 2250598"/>
              <a:gd name="connsiteY4" fmla="*/ 5484084 h 6849334"/>
              <a:gd name="connsiteX5" fmla="*/ 690080 w 2250598"/>
              <a:gd name="connsiteY5" fmla="*/ 0 h 6849334"/>
              <a:gd name="connsiteX6" fmla="*/ 690080 w 2250598"/>
              <a:gd name="connsiteY6" fmla="*/ 905095 h 6849334"/>
              <a:gd name="connsiteX7" fmla="*/ 1560516 w 2250598"/>
              <a:gd name="connsiteY7" fmla="*/ 905095 h 6849334"/>
              <a:gd name="connsiteX8" fmla="*/ 1560516 w 2250598"/>
              <a:gd name="connsiteY8" fmla="*/ 0 h 6849334"/>
              <a:gd name="connsiteX9" fmla="*/ 1563316 w 2250598"/>
              <a:gd name="connsiteY9" fmla="*/ 869 h 6849334"/>
              <a:gd name="connsiteX10" fmla="*/ 2250598 w 2250598"/>
              <a:gd name="connsiteY10" fmla="*/ 1037736 h 6849334"/>
              <a:gd name="connsiteX11" fmla="*/ 1563316 w 2250598"/>
              <a:gd name="connsiteY11" fmla="*/ 2074604 h 6849334"/>
              <a:gd name="connsiteX12" fmla="*/ 1466059 w 2250598"/>
              <a:gd name="connsiteY12" fmla="*/ 2104794 h 6849334"/>
              <a:gd name="connsiteX13" fmla="*/ 1466059 w 2250598"/>
              <a:gd name="connsiteY13" fmla="*/ 5061748 h 6849334"/>
              <a:gd name="connsiteX14" fmla="*/ 1486168 w 2250598"/>
              <a:gd name="connsiteY14" fmla="*/ 5067990 h 6849334"/>
              <a:gd name="connsiteX15" fmla="*/ 2052399 w 2250598"/>
              <a:gd name="connsiteY15" fmla="*/ 5922234 h 6849334"/>
              <a:gd name="connsiteX16" fmla="*/ 1125299 w 2250598"/>
              <a:gd name="connsiteY16" fmla="*/ 6849334 h 6849334"/>
              <a:gd name="connsiteX17" fmla="*/ 198199 w 2250598"/>
              <a:gd name="connsiteY17" fmla="*/ 5922234 h 6849334"/>
              <a:gd name="connsiteX18" fmla="*/ 764430 w 2250598"/>
              <a:gd name="connsiteY18" fmla="*/ 5067990 h 6849334"/>
              <a:gd name="connsiteX19" fmla="*/ 784539 w 2250598"/>
              <a:gd name="connsiteY19" fmla="*/ 5061748 h 6849334"/>
              <a:gd name="connsiteX20" fmla="*/ 784539 w 2250598"/>
              <a:gd name="connsiteY20" fmla="*/ 2104794 h 6849334"/>
              <a:gd name="connsiteX21" fmla="*/ 687282 w 2250598"/>
              <a:gd name="connsiteY21" fmla="*/ 2074604 h 6849334"/>
              <a:gd name="connsiteX22" fmla="*/ 0 w 2250598"/>
              <a:gd name="connsiteY22" fmla="*/ 1037736 h 6849334"/>
              <a:gd name="connsiteX23" fmla="*/ 687282 w 2250598"/>
              <a:gd name="connsiteY23" fmla="*/ 869 h 6849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250598" h="6849334">
                <a:moveTo>
                  <a:pt x="1125299" y="5484084"/>
                </a:moveTo>
                <a:cubicBezTo>
                  <a:pt x="883315" y="5484084"/>
                  <a:pt x="687149" y="5680250"/>
                  <a:pt x="687149" y="5922234"/>
                </a:cubicBezTo>
                <a:cubicBezTo>
                  <a:pt x="687149" y="6164218"/>
                  <a:pt x="883315" y="6360384"/>
                  <a:pt x="1125299" y="6360384"/>
                </a:cubicBezTo>
                <a:cubicBezTo>
                  <a:pt x="1367283" y="6360384"/>
                  <a:pt x="1563449" y="6164218"/>
                  <a:pt x="1563449" y="5922234"/>
                </a:cubicBezTo>
                <a:cubicBezTo>
                  <a:pt x="1563449" y="5680250"/>
                  <a:pt x="1367283" y="5484084"/>
                  <a:pt x="1125299" y="5484084"/>
                </a:cubicBezTo>
                <a:close/>
                <a:moveTo>
                  <a:pt x="690080" y="0"/>
                </a:moveTo>
                <a:lnTo>
                  <a:pt x="690080" y="905095"/>
                </a:lnTo>
                <a:lnTo>
                  <a:pt x="1560516" y="905095"/>
                </a:lnTo>
                <a:lnTo>
                  <a:pt x="1560516" y="0"/>
                </a:lnTo>
                <a:lnTo>
                  <a:pt x="1563316" y="869"/>
                </a:lnTo>
                <a:cubicBezTo>
                  <a:pt x="1967203" y="171698"/>
                  <a:pt x="2250598" y="571622"/>
                  <a:pt x="2250598" y="1037736"/>
                </a:cubicBezTo>
                <a:cubicBezTo>
                  <a:pt x="2250598" y="1503850"/>
                  <a:pt x="1967203" y="1903774"/>
                  <a:pt x="1563316" y="2074604"/>
                </a:cubicBezTo>
                <a:lnTo>
                  <a:pt x="1466059" y="2104794"/>
                </a:lnTo>
                <a:lnTo>
                  <a:pt x="1466059" y="5061748"/>
                </a:lnTo>
                <a:lnTo>
                  <a:pt x="1486168" y="5067990"/>
                </a:lnTo>
                <a:cubicBezTo>
                  <a:pt x="1818918" y="5208732"/>
                  <a:pt x="2052399" y="5538217"/>
                  <a:pt x="2052399" y="5922234"/>
                </a:cubicBezTo>
                <a:cubicBezTo>
                  <a:pt x="2052399" y="6434257"/>
                  <a:pt x="1637322" y="6849334"/>
                  <a:pt x="1125299" y="6849334"/>
                </a:cubicBezTo>
                <a:cubicBezTo>
                  <a:pt x="613276" y="6849334"/>
                  <a:pt x="198199" y="6434257"/>
                  <a:pt x="198199" y="5922234"/>
                </a:cubicBezTo>
                <a:cubicBezTo>
                  <a:pt x="198199" y="5538217"/>
                  <a:pt x="431680" y="5208732"/>
                  <a:pt x="764430" y="5067990"/>
                </a:cubicBezTo>
                <a:lnTo>
                  <a:pt x="784539" y="5061748"/>
                </a:lnTo>
                <a:lnTo>
                  <a:pt x="784539" y="2104794"/>
                </a:lnTo>
                <a:lnTo>
                  <a:pt x="687282" y="2074604"/>
                </a:lnTo>
                <a:cubicBezTo>
                  <a:pt x="283395" y="1903774"/>
                  <a:pt x="0" y="1503850"/>
                  <a:pt x="0" y="1037736"/>
                </a:cubicBezTo>
                <a:cubicBezTo>
                  <a:pt x="0" y="571622"/>
                  <a:pt x="283396" y="171698"/>
                  <a:pt x="687282" y="869"/>
                </a:cubicBezTo>
                <a:close/>
              </a:path>
            </a:pathLst>
          </a:custGeom>
          <a:solidFill>
            <a:srgbClr val="8FCB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5" name="KSO_Shape"/>
          <p:cNvSpPr/>
          <p:nvPr>
            <p:custDataLst>
              <p:tags r:id="rId8"/>
            </p:custDataLst>
          </p:nvPr>
        </p:nvSpPr>
        <p:spPr bwMode="blackWhite">
          <a:xfrm>
            <a:off x="8027252" y="4679978"/>
            <a:ext cx="593309" cy="448937"/>
          </a:xfrm>
          <a:custGeom>
            <a:avLst/>
            <a:gdLst>
              <a:gd name="connsiteX0" fmla="*/ 531814 w 3414714"/>
              <a:gd name="connsiteY0" fmla="*/ 925173 h 2581641"/>
              <a:gd name="connsiteX1" fmla="*/ 529800 w 3414714"/>
              <a:gd name="connsiteY1" fmla="*/ 925852 h 2581641"/>
              <a:gd name="connsiteX2" fmla="*/ 51424 w 3414714"/>
              <a:gd name="connsiteY2" fmla="*/ 2000304 h 2581641"/>
              <a:gd name="connsiteX3" fmla="*/ 531813 w 3414714"/>
              <a:gd name="connsiteY3" fmla="*/ 2000869 h 2581641"/>
              <a:gd name="connsiteX4" fmla="*/ 539614 w 3414714"/>
              <a:gd name="connsiteY4" fmla="*/ 922542 h 2581641"/>
              <a:gd name="connsiteX5" fmla="*/ 539013 w 3414714"/>
              <a:gd name="connsiteY5" fmla="*/ 922745 h 2581641"/>
              <a:gd name="connsiteX6" fmla="*/ 539013 w 3414714"/>
              <a:gd name="connsiteY6" fmla="*/ 2000877 h 2581641"/>
              <a:gd name="connsiteX7" fmla="*/ 997569 w 3414714"/>
              <a:gd name="connsiteY7" fmla="*/ 2001416 h 2581641"/>
              <a:gd name="connsiteX8" fmla="*/ 1663703 w 3414714"/>
              <a:gd name="connsiteY8" fmla="*/ 317500 h 2581641"/>
              <a:gd name="connsiteX9" fmla="*/ 1596234 w 3414714"/>
              <a:gd name="connsiteY9" fmla="*/ 382588 h 2581641"/>
              <a:gd name="connsiteX10" fmla="*/ 1663703 w 3414714"/>
              <a:gd name="connsiteY10" fmla="*/ 447676 h 2581641"/>
              <a:gd name="connsiteX11" fmla="*/ 1731172 w 3414714"/>
              <a:gd name="connsiteY11" fmla="*/ 382588 h 2581641"/>
              <a:gd name="connsiteX12" fmla="*/ 1663703 w 3414714"/>
              <a:gd name="connsiteY12" fmla="*/ 317500 h 2581641"/>
              <a:gd name="connsiteX13" fmla="*/ 2901625 w 3414714"/>
              <a:gd name="connsiteY13" fmla="*/ 126896 h 2581641"/>
              <a:gd name="connsiteX14" fmla="*/ 2421235 w 3414714"/>
              <a:gd name="connsiteY14" fmla="*/ 1205870 h 2581641"/>
              <a:gd name="connsiteX15" fmla="*/ 2901624 w 3414714"/>
              <a:gd name="connsiteY15" fmla="*/ 1206435 h 2581641"/>
              <a:gd name="connsiteX16" fmla="*/ 2908824 w 3414714"/>
              <a:gd name="connsiteY16" fmla="*/ 126691 h 2581641"/>
              <a:gd name="connsiteX17" fmla="*/ 2908824 w 3414714"/>
              <a:gd name="connsiteY17" fmla="*/ 1206443 h 2581641"/>
              <a:gd name="connsiteX18" fmla="*/ 3367380 w 3414714"/>
              <a:gd name="connsiteY18" fmla="*/ 1206982 h 2581641"/>
              <a:gd name="connsiteX19" fmla="*/ 2935299 w 3414714"/>
              <a:gd name="connsiteY19" fmla="*/ 0 h 2581641"/>
              <a:gd name="connsiteX20" fmla="*/ 2991974 w 3414714"/>
              <a:gd name="connsiteY20" fmla="*/ 95262 h 2581641"/>
              <a:gd name="connsiteX21" fmla="*/ 2914412 w 3414714"/>
              <a:gd name="connsiteY21" fmla="*/ 121427 h 2581641"/>
              <a:gd name="connsiteX22" fmla="*/ 3375206 w 3414714"/>
              <a:gd name="connsiteY22" fmla="*/ 1206991 h 2581641"/>
              <a:gd name="connsiteX23" fmla="*/ 3412193 w 3414714"/>
              <a:gd name="connsiteY23" fmla="*/ 1207035 h 2581641"/>
              <a:gd name="connsiteX24" fmla="*/ 3414714 w 3414714"/>
              <a:gd name="connsiteY24" fmla="*/ 1254591 h 2581641"/>
              <a:gd name="connsiteX25" fmla="*/ 3408412 w 3414714"/>
              <a:gd name="connsiteY25" fmla="*/ 1294830 h 2581641"/>
              <a:gd name="connsiteX26" fmla="*/ 3395807 w 3414714"/>
              <a:gd name="connsiteY26" fmla="*/ 1327754 h 2581641"/>
              <a:gd name="connsiteX27" fmla="*/ 3378161 w 3414714"/>
              <a:gd name="connsiteY27" fmla="*/ 1358238 h 2581641"/>
              <a:gd name="connsiteX28" fmla="*/ 3359255 w 3414714"/>
              <a:gd name="connsiteY28" fmla="*/ 1385065 h 2581641"/>
              <a:gd name="connsiteX29" fmla="*/ 3330264 w 3414714"/>
              <a:gd name="connsiteY29" fmla="*/ 1408233 h 2581641"/>
              <a:gd name="connsiteX30" fmla="*/ 3298754 w 3414714"/>
              <a:gd name="connsiteY30" fmla="*/ 1432621 h 2581641"/>
              <a:gd name="connsiteX31" fmla="*/ 3271024 w 3414714"/>
              <a:gd name="connsiteY31" fmla="*/ 1450911 h 2581641"/>
              <a:gd name="connsiteX32" fmla="*/ 3234471 w 3414714"/>
              <a:gd name="connsiteY32" fmla="*/ 1472860 h 2581641"/>
              <a:gd name="connsiteX33" fmla="*/ 3200439 w 3414714"/>
              <a:gd name="connsiteY33" fmla="*/ 1486274 h 2581641"/>
              <a:gd name="connsiteX34" fmla="*/ 3151282 w 3414714"/>
              <a:gd name="connsiteY34" fmla="*/ 1503345 h 2581641"/>
              <a:gd name="connsiteX35" fmla="*/ 3099604 w 3414714"/>
              <a:gd name="connsiteY35" fmla="*/ 1516758 h 2581641"/>
              <a:gd name="connsiteX36" fmla="*/ 3051708 w 3414714"/>
              <a:gd name="connsiteY36" fmla="*/ 1528952 h 2581641"/>
              <a:gd name="connsiteX37" fmla="*/ 2987426 w 3414714"/>
              <a:gd name="connsiteY37" fmla="*/ 1535049 h 2581641"/>
              <a:gd name="connsiteX38" fmla="*/ 2933227 w 3414714"/>
              <a:gd name="connsiteY38" fmla="*/ 1538707 h 2581641"/>
              <a:gd name="connsiteX39" fmla="*/ 2876507 w 3414714"/>
              <a:gd name="connsiteY39" fmla="*/ 1541146 h 2581641"/>
              <a:gd name="connsiteX40" fmla="*/ 2816006 w 3414714"/>
              <a:gd name="connsiteY40" fmla="*/ 1535049 h 2581641"/>
              <a:gd name="connsiteX41" fmla="*/ 2769370 w 3414714"/>
              <a:gd name="connsiteY41" fmla="*/ 1530171 h 2581641"/>
              <a:gd name="connsiteX42" fmla="*/ 2720213 w 3414714"/>
              <a:gd name="connsiteY42" fmla="*/ 1522855 h 2581641"/>
              <a:gd name="connsiteX43" fmla="*/ 2671056 w 3414714"/>
              <a:gd name="connsiteY43" fmla="*/ 1511881 h 2581641"/>
              <a:gd name="connsiteX44" fmla="*/ 2618117 w 3414714"/>
              <a:gd name="connsiteY44" fmla="*/ 1494809 h 2581641"/>
              <a:gd name="connsiteX45" fmla="*/ 2572742 w 3414714"/>
              <a:gd name="connsiteY45" fmla="*/ 1477738 h 2581641"/>
              <a:gd name="connsiteX46" fmla="*/ 2517282 w 3414714"/>
              <a:gd name="connsiteY46" fmla="*/ 1452131 h 2581641"/>
              <a:gd name="connsiteX47" fmla="*/ 2463084 w 3414714"/>
              <a:gd name="connsiteY47" fmla="*/ 1415549 h 2581641"/>
              <a:gd name="connsiteX48" fmla="*/ 2417708 w 3414714"/>
              <a:gd name="connsiteY48" fmla="*/ 1375310 h 2581641"/>
              <a:gd name="connsiteX49" fmla="*/ 2389978 w 3414714"/>
              <a:gd name="connsiteY49" fmla="*/ 1330192 h 2581641"/>
              <a:gd name="connsiteX50" fmla="*/ 2374853 w 3414714"/>
              <a:gd name="connsiteY50" fmla="*/ 1285075 h 2581641"/>
              <a:gd name="connsiteX51" fmla="*/ 2369811 w 3414714"/>
              <a:gd name="connsiteY51" fmla="*/ 1239958 h 2581641"/>
              <a:gd name="connsiteX52" fmla="*/ 2374853 w 3414714"/>
              <a:gd name="connsiteY52" fmla="*/ 1205815 h 2581641"/>
              <a:gd name="connsiteX53" fmla="*/ 2413357 w 3414714"/>
              <a:gd name="connsiteY53" fmla="*/ 1205861 h 2581641"/>
              <a:gd name="connsiteX54" fmla="*/ 2892955 w 3414714"/>
              <a:gd name="connsiteY54" fmla="*/ 128665 h 2581641"/>
              <a:gd name="connsiteX55" fmla="*/ 1692701 w 3414714"/>
              <a:gd name="connsiteY55" fmla="*/ 533559 h 2581641"/>
              <a:gd name="connsiteX56" fmla="*/ 1825718 w 3414714"/>
              <a:gd name="connsiteY56" fmla="*/ 1360974 h 2581641"/>
              <a:gd name="connsiteX57" fmla="*/ 1825718 w 3414714"/>
              <a:gd name="connsiteY57" fmla="*/ 2229737 h 2581641"/>
              <a:gd name="connsiteX58" fmla="*/ 1935409 w 3414714"/>
              <a:gd name="connsiteY58" fmla="*/ 2229737 h 2581641"/>
              <a:gd name="connsiteX59" fmla="*/ 2207747 w 3414714"/>
              <a:gd name="connsiteY59" fmla="*/ 2375142 h 2581641"/>
              <a:gd name="connsiteX60" fmla="*/ 2207747 w 3414714"/>
              <a:gd name="connsiteY60" fmla="*/ 2581641 h 2581641"/>
              <a:gd name="connsiteX61" fmla="*/ 1118395 w 3414714"/>
              <a:gd name="connsiteY61" fmla="*/ 2581641 h 2581641"/>
              <a:gd name="connsiteX62" fmla="*/ 1118395 w 3414714"/>
              <a:gd name="connsiteY62" fmla="*/ 2394692 h 2581641"/>
              <a:gd name="connsiteX63" fmla="*/ 1335257 w 3414714"/>
              <a:gd name="connsiteY63" fmla="*/ 2250509 h 2581641"/>
              <a:gd name="connsiteX64" fmla="*/ 1462600 w 3414714"/>
              <a:gd name="connsiteY64" fmla="*/ 2250509 h 2581641"/>
              <a:gd name="connsiteX65" fmla="*/ 1462600 w 3414714"/>
              <a:gd name="connsiteY65" fmla="*/ 1360974 h 2581641"/>
              <a:gd name="connsiteX66" fmla="*/ 1621812 w 3414714"/>
              <a:gd name="connsiteY66" fmla="*/ 557473 h 2581641"/>
              <a:gd name="connsiteX67" fmla="*/ 546456 w 3414714"/>
              <a:gd name="connsiteY67" fmla="*/ 920234 h 2581641"/>
              <a:gd name="connsiteX68" fmla="*/ 1005395 w 3414714"/>
              <a:gd name="connsiteY68" fmla="*/ 2001425 h 2581641"/>
              <a:gd name="connsiteX69" fmla="*/ 1042382 w 3414714"/>
              <a:gd name="connsiteY69" fmla="*/ 2001469 h 2581641"/>
              <a:gd name="connsiteX70" fmla="*/ 1044903 w 3414714"/>
              <a:gd name="connsiteY70" fmla="*/ 2049025 h 2581641"/>
              <a:gd name="connsiteX71" fmla="*/ 1038601 w 3414714"/>
              <a:gd name="connsiteY71" fmla="*/ 2089264 h 2581641"/>
              <a:gd name="connsiteX72" fmla="*/ 1025996 w 3414714"/>
              <a:gd name="connsiteY72" fmla="*/ 2122188 h 2581641"/>
              <a:gd name="connsiteX73" fmla="*/ 1008350 w 3414714"/>
              <a:gd name="connsiteY73" fmla="*/ 2152672 h 2581641"/>
              <a:gd name="connsiteX74" fmla="*/ 989444 w 3414714"/>
              <a:gd name="connsiteY74" fmla="*/ 2179499 h 2581641"/>
              <a:gd name="connsiteX75" fmla="*/ 960453 w 3414714"/>
              <a:gd name="connsiteY75" fmla="*/ 2202667 h 2581641"/>
              <a:gd name="connsiteX76" fmla="*/ 928943 w 3414714"/>
              <a:gd name="connsiteY76" fmla="*/ 2227055 h 2581641"/>
              <a:gd name="connsiteX77" fmla="*/ 901213 w 3414714"/>
              <a:gd name="connsiteY77" fmla="*/ 2245345 h 2581641"/>
              <a:gd name="connsiteX78" fmla="*/ 864660 w 3414714"/>
              <a:gd name="connsiteY78" fmla="*/ 2267294 h 2581641"/>
              <a:gd name="connsiteX79" fmla="*/ 830628 w 3414714"/>
              <a:gd name="connsiteY79" fmla="*/ 2280708 h 2581641"/>
              <a:gd name="connsiteX80" fmla="*/ 781471 w 3414714"/>
              <a:gd name="connsiteY80" fmla="*/ 2297779 h 2581641"/>
              <a:gd name="connsiteX81" fmla="*/ 729793 w 3414714"/>
              <a:gd name="connsiteY81" fmla="*/ 2311192 h 2581641"/>
              <a:gd name="connsiteX82" fmla="*/ 681897 w 3414714"/>
              <a:gd name="connsiteY82" fmla="*/ 2323386 h 2581641"/>
              <a:gd name="connsiteX83" fmla="*/ 617615 w 3414714"/>
              <a:gd name="connsiteY83" fmla="*/ 2329483 h 2581641"/>
              <a:gd name="connsiteX84" fmla="*/ 563416 w 3414714"/>
              <a:gd name="connsiteY84" fmla="*/ 2333141 h 2581641"/>
              <a:gd name="connsiteX85" fmla="*/ 506696 w 3414714"/>
              <a:gd name="connsiteY85" fmla="*/ 2335580 h 2581641"/>
              <a:gd name="connsiteX86" fmla="*/ 446195 w 3414714"/>
              <a:gd name="connsiteY86" fmla="*/ 2329483 h 2581641"/>
              <a:gd name="connsiteX87" fmla="*/ 399559 w 3414714"/>
              <a:gd name="connsiteY87" fmla="*/ 2324605 h 2581641"/>
              <a:gd name="connsiteX88" fmla="*/ 350402 w 3414714"/>
              <a:gd name="connsiteY88" fmla="*/ 2317289 h 2581641"/>
              <a:gd name="connsiteX89" fmla="*/ 301245 w 3414714"/>
              <a:gd name="connsiteY89" fmla="*/ 2306315 h 2581641"/>
              <a:gd name="connsiteX90" fmla="*/ 248306 w 3414714"/>
              <a:gd name="connsiteY90" fmla="*/ 2289243 h 2581641"/>
              <a:gd name="connsiteX91" fmla="*/ 202931 w 3414714"/>
              <a:gd name="connsiteY91" fmla="*/ 2272172 h 2581641"/>
              <a:gd name="connsiteX92" fmla="*/ 147471 w 3414714"/>
              <a:gd name="connsiteY92" fmla="*/ 2246565 h 2581641"/>
              <a:gd name="connsiteX93" fmla="*/ 93273 w 3414714"/>
              <a:gd name="connsiteY93" fmla="*/ 2209983 h 2581641"/>
              <a:gd name="connsiteX94" fmla="*/ 47897 w 3414714"/>
              <a:gd name="connsiteY94" fmla="*/ 2169744 h 2581641"/>
              <a:gd name="connsiteX95" fmla="*/ 20167 w 3414714"/>
              <a:gd name="connsiteY95" fmla="*/ 2124626 h 2581641"/>
              <a:gd name="connsiteX96" fmla="*/ 5042 w 3414714"/>
              <a:gd name="connsiteY96" fmla="*/ 2079509 h 2581641"/>
              <a:gd name="connsiteX97" fmla="*/ 0 w 3414714"/>
              <a:gd name="connsiteY97" fmla="*/ 2034392 h 2581641"/>
              <a:gd name="connsiteX98" fmla="*/ 5042 w 3414714"/>
              <a:gd name="connsiteY98" fmla="*/ 2000249 h 2581641"/>
              <a:gd name="connsiteX99" fmla="*/ 43546 w 3414714"/>
              <a:gd name="connsiteY99" fmla="*/ 2000295 h 2581641"/>
              <a:gd name="connsiteX100" fmla="*/ 520525 w 3414714"/>
              <a:gd name="connsiteY100" fmla="*/ 928981 h 2581641"/>
              <a:gd name="connsiteX101" fmla="*/ 421483 w 3414714"/>
              <a:gd name="connsiteY101" fmla="*/ 962392 h 2581641"/>
              <a:gd name="connsiteX102" fmla="*/ 431559 w 3414714"/>
              <a:gd name="connsiteY102" fmla="*/ 832933 h 2581641"/>
              <a:gd name="connsiteX103" fmla="*/ 1471845 w 3414714"/>
              <a:gd name="connsiteY103" fmla="*/ 280901 h 2581641"/>
              <a:gd name="connsiteX104" fmla="*/ 1662019 w 3414714"/>
              <a:gd name="connsiteY104" fmla="*/ 217393 h 25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3414714" h="2581641">
                <a:moveTo>
                  <a:pt x="531814" y="925173"/>
                </a:moveTo>
                <a:lnTo>
                  <a:pt x="529800" y="925852"/>
                </a:lnTo>
                <a:lnTo>
                  <a:pt x="51424" y="2000304"/>
                </a:lnTo>
                <a:lnTo>
                  <a:pt x="531813" y="2000869"/>
                </a:lnTo>
                <a:close/>
                <a:moveTo>
                  <a:pt x="539614" y="922542"/>
                </a:moveTo>
                <a:lnTo>
                  <a:pt x="539013" y="922745"/>
                </a:lnTo>
                <a:lnTo>
                  <a:pt x="539013" y="2000877"/>
                </a:lnTo>
                <a:lnTo>
                  <a:pt x="997569" y="2001416"/>
                </a:lnTo>
                <a:close/>
                <a:moveTo>
                  <a:pt x="1663703" y="317500"/>
                </a:moveTo>
                <a:cubicBezTo>
                  <a:pt x="1626441" y="317500"/>
                  <a:pt x="1596234" y="346641"/>
                  <a:pt x="1596234" y="382588"/>
                </a:cubicBezTo>
                <a:cubicBezTo>
                  <a:pt x="1596234" y="418535"/>
                  <a:pt x="1626441" y="447676"/>
                  <a:pt x="1663703" y="447676"/>
                </a:cubicBezTo>
                <a:cubicBezTo>
                  <a:pt x="1700965" y="447676"/>
                  <a:pt x="1731172" y="418535"/>
                  <a:pt x="1731172" y="382588"/>
                </a:cubicBezTo>
                <a:cubicBezTo>
                  <a:pt x="1731172" y="346641"/>
                  <a:pt x="1700965" y="317500"/>
                  <a:pt x="1663703" y="317500"/>
                </a:cubicBezTo>
                <a:close/>
                <a:moveTo>
                  <a:pt x="2901625" y="126896"/>
                </a:moveTo>
                <a:lnTo>
                  <a:pt x="2421235" y="1205870"/>
                </a:lnTo>
                <a:lnTo>
                  <a:pt x="2901624" y="1206435"/>
                </a:lnTo>
                <a:close/>
                <a:moveTo>
                  <a:pt x="2908824" y="126691"/>
                </a:moveTo>
                <a:lnTo>
                  <a:pt x="2908824" y="1206443"/>
                </a:lnTo>
                <a:lnTo>
                  <a:pt x="3367380" y="1206982"/>
                </a:lnTo>
                <a:close/>
                <a:moveTo>
                  <a:pt x="2935299" y="0"/>
                </a:moveTo>
                <a:lnTo>
                  <a:pt x="2991974" y="95262"/>
                </a:lnTo>
                <a:lnTo>
                  <a:pt x="2914412" y="121427"/>
                </a:lnTo>
                <a:lnTo>
                  <a:pt x="3375206" y="1206991"/>
                </a:lnTo>
                <a:lnTo>
                  <a:pt x="3412193" y="1207035"/>
                </a:lnTo>
                <a:lnTo>
                  <a:pt x="3414714" y="1254591"/>
                </a:lnTo>
                <a:lnTo>
                  <a:pt x="3408412" y="1294830"/>
                </a:lnTo>
                <a:lnTo>
                  <a:pt x="3395807" y="1327754"/>
                </a:lnTo>
                <a:lnTo>
                  <a:pt x="3378161" y="1358238"/>
                </a:lnTo>
                <a:lnTo>
                  <a:pt x="3359255" y="1385065"/>
                </a:lnTo>
                <a:lnTo>
                  <a:pt x="3330264" y="1408233"/>
                </a:lnTo>
                <a:lnTo>
                  <a:pt x="3298754" y="1432621"/>
                </a:lnTo>
                <a:lnTo>
                  <a:pt x="3271024" y="1450911"/>
                </a:lnTo>
                <a:lnTo>
                  <a:pt x="3234471" y="1472860"/>
                </a:lnTo>
                <a:lnTo>
                  <a:pt x="3200439" y="1486274"/>
                </a:lnTo>
                <a:lnTo>
                  <a:pt x="3151282" y="1503345"/>
                </a:lnTo>
                <a:lnTo>
                  <a:pt x="3099604" y="1516758"/>
                </a:lnTo>
                <a:lnTo>
                  <a:pt x="3051708" y="1528952"/>
                </a:lnTo>
                <a:lnTo>
                  <a:pt x="2987426" y="1535049"/>
                </a:lnTo>
                <a:lnTo>
                  <a:pt x="2933227" y="1538707"/>
                </a:lnTo>
                <a:lnTo>
                  <a:pt x="2876507" y="1541146"/>
                </a:lnTo>
                <a:lnTo>
                  <a:pt x="2816006" y="1535049"/>
                </a:lnTo>
                <a:lnTo>
                  <a:pt x="2769370" y="1530171"/>
                </a:lnTo>
                <a:lnTo>
                  <a:pt x="2720213" y="1522855"/>
                </a:lnTo>
                <a:lnTo>
                  <a:pt x="2671056" y="1511881"/>
                </a:lnTo>
                <a:lnTo>
                  <a:pt x="2618117" y="1494809"/>
                </a:lnTo>
                <a:lnTo>
                  <a:pt x="2572742" y="1477738"/>
                </a:lnTo>
                <a:lnTo>
                  <a:pt x="2517282" y="1452131"/>
                </a:lnTo>
                <a:lnTo>
                  <a:pt x="2463084" y="1415549"/>
                </a:lnTo>
                <a:lnTo>
                  <a:pt x="2417708" y="1375310"/>
                </a:lnTo>
                <a:lnTo>
                  <a:pt x="2389978" y="1330192"/>
                </a:lnTo>
                <a:lnTo>
                  <a:pt x="2374853" y="1285075"/>
                </a:lnTo>
                <a:lnTo>
                  <a:pt x="2369811" y="1239958"/>
                </a:lnTo>
                <a:lnTo>
                  <a:pt x="2374853" y="1205815"/>
                </a:lnTo>
                <a:lnTo>
                  <a:pt x="2413357" y="1205861"/>
                </a:lnTo>
                <a:lnTo>
                  <a:pt x="2892955" y="128665"/>
                </a:lnTo>
                <a:lnTo>
                  <a:pt x="1692701" y="533559"/>
                </a:lnTo>
                <a:lnTo>
                  <a:pt x="1825718" y="1360974"/>
                </a:lnTo>
                <a:lnTo>
                  <a:pt x="1825718" y="2229737"/>
                </a:lnTo>
                <a:lnTo>
                  <a:pt x="1935409" y="2229737"/>
                </a:lnTo>
                <a:lnTo>
                  <a:pt x="2207747" y="2375142"/>
                </a:lnTo>
                <a:lnTo>
                  <a:pt x="2207747" y="2581641"/>
                </a:lnTo>
                <a:lnTo>
                  <a:pt x="1118395" y="2581641"/>
                </a:lnTo>
                <a:lnTo>
                  <a:pt x="1118395" y="2394692"/>
                </a:lnTo>
                <a:lnTo>
                  <a:pt x="1335257" y="2250509"/>
                </a:lnTo>
                <a:lnTo>
                  <a:pt x="1462600" y="2250509"/>
                </a:lnTo>
                <a:lnTo>
                  <a:pt x="1462600" y="1360974"/>
                </a:lnTo>
                <a:lnTo>
                  <a:pt x="1621812" y="557473"/>
                </a:lnTo>
                <a:lnTo>
                  <a:pt x="546456" y="920234"/>
                </a:lnTo>
                <a:lnTo>
                  <a:pt x="1005395" y="2001425"/>
                </a:lnTo>
                <a:lnTo>
                  <a:pt x="1042382" y="2001469"/>
                </a:lnTo>
                <a:lnTo>
                  <a:pt x="1044903" y="2049025"/>
                </a:lnTo>
                <a:lnTo>
                  <a:pt x="1038601" y="2089264"/>
                </a:lnTo>
                <a:lnTo>
                  <a:pt x="1025996" y="2122188"/>
                </a:lnTo>
                <a:lnTo>
                  <a:pt x="1008350" y="2152672"/>
                </a:lnTo>
                <a:lnTo>
                  <a:pt x="989444" y="2179499"/>
                </a:lnTo>
                <a:lnTo>
                  <a:pt x="960453" y="2202667"/>
                </a:lnTo>
                <a:lnTo>
                  <a:pt x="928943" y="2227055"/>
                </a:lnTo>
                <a:lnTo>
                  <a:pt x="901213" y="2245345"/>
                </a:lnTo>
                <a:lnTo>
                  <a:pt x="864660" y="2267294"/>
                </a:lnTo>
                <a:lnTo>
                  <a:pt x="830628" y="2280708"/>
                </a:lnTo>
                <a:lnTo>
                  <a:pt x="781471" y="2297779"/>
                </a:lnTo>
                <a:lnTo>
                  <a:pt x="729793" y="2311192"/>
                </a:lnTo>
                <a:lnTo>
                  <a:pt x="681897" y="2323386"/>
                </a:lnTo>
                <a:lnTo>
                  <a:pt x="617615" y="2329483"/>
                </a:lnTo>
                <a:lnTo>
                  <a:pt x="563416" y="2333141"/>
                </a:lnTo>
                <a:lnTo>
                  <a:pt x="506696" y="2335580"/>
                </a:lnTo>
                <a:lnTo>
                  <a:pt x="446195" y="2329483"/>
                </a:lnTo>
                <a:lnTo>
                  <a:pt x="399559" y="2324605"/>
                </a:lnTo>
                <a:lnTo>
                  <a:pt x="350402" y="2317289"/>
                </a:lnTo>
                <a:lnTo>
                  <a:pt x="301245" y="2306315"/>
                </a:lnTo>
                <a:lnTo>
                  <a:pt x="248306" y="2289243"/>
                </a:lnTo>
                <a:lnTo>
                  <a:pt x="202931" y="2272172"/>
                </a:lnTo>
                <a:lnTo>
                  <a:pt x="147471" y="2246565"/>
                </a:lnTo>
                <a:lnTo>
                  <a:pt x="93273" y="2209983"/>
                </a:lnTo>
                <a:lnTo>
                  <a:pt x="47897" y="2169744"/>
                </a:lnTo>
                <a:lnTo>
                  <a:pt x="20167" y="2124626"/>
                </a:lnTo>
                <a:lnTo>
                  <a:pt x="5042" y="2079509"/>
                </a:lnTo>
                <a:lnTo>
                  <a:pt x="0" y="2034392"/>
                </a:lnTo>
                <a:lnTo>
                  <a:pt x="5042" y="2000249"/>
                </a:lnTo>
                <a:lnTo>
                  <a:pt x="43546" y="2000295"/>
                </a:lnTo>
                <a:lnTo>
                  <a:pt x="520525" y="928981"/>
                </a:lnTo>
                <a:lnTo>
                  <a:pt x="421483" y="962392"/>
                </a:lnTo>
                <a:lnTo>
                  <a:pt x="431559" y="832933"/>
                </a:lnTo>
                <a:lnTo>
                  <a:pt x="1471845" y="280901"/>
                </a:lnTo>
                <a:lnTo>
                  <a:pt x="1662019" y="217393"/>
                </a:lnTo>
                <a:close/>
              </a:path>
            </a:pathLst>
          </a:custGeom>
          <a:solidFill>
            <a:srgbClr val="8FCBE3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36000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9"/>
            </p:custDataLst>
          </p:nvPr>
        </p:nvSpPr>
        <p:spPr>
          <a:xfrm>
            <a:off x="9922564" y="2924647"/>
            <a:ext cx="116967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600" b="1" dirty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   </a:t>
            </a:r>
            <a:r>
              <a:rPr lang="zh-CN" altLang="en-US" sz="1600" b="1" dirty="0">
                <a:solidFill>
                  <a:schemeClr val="bg1"/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错误监测</a:t>
            </a:r>
            <a:endParaRPr lang="zh-CN" altLang="en-US" sz="1600" b="1" dirty="0">
              <a:solidFill>
                <a:schemeClr val="bg1"/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7606308" y="2924606"/>
            <a:ext cx="122682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    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错误分类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  <p:sp>
        <p:nvSpPr>
          <p:cNvPr id="20" name="矩形 19"/>
          <p:cNvSpPr/>
          <p:nvPr>
            <p:custDataLst>
              <p:tags r:id="rId11"/>
            </p:custDataLst>
          </p:nvPr>
        </p:nvSpPr>
        <p:spPr>
          <a:xfrm>
            <a:off x="7738239" y="5333909"/>
            <a:ext cx="116967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   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错误处理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  <p:sp>
        <p:nvSpPr>
          <p:cNvPr id="22" name="矩形 21"/>
          <p:cNvSpPr/>
          <p:nvPr>
            <p:custDataLst>
              <p:tags r:id="rId12"/>
            </p:custDataLst>
          </p:nvPr>
        </p:nvSpPr>
        <p:spPr>
          <a:xfrm>
            <a:off x="9922483" y="5333909"/>
            <a:ext cx="122682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    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错误记录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625705" y="5199388"/>
            <a:ext cx="6163338" cy="995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kumimoji="1"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仿宋" panose="02010609060101010101" charset="-122"/>
                <a:ea typeface="仿宋" panose="02010609060101010101" charset="-122"/>
              </a:rPr>
              <a:t>    </a:t>
            </a:r>
            <a:r>
              <a:rPr kumimoji="1"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仿宋" panose="02010609060101010101" charset="-122"/>
                <a:ea typeface="仿宋" panose="02010609060101010101" charset="-122"/>
              </a:rPr>
              <a:t>确保在海量数据处理过程中，对各类异常进行分类、监测、处理和记录。其原理设计的目标是：不让个别脏数据或异常中断整个任务，同时保留所有出错信息，方便后续修复和审计。</a:t>
            </a:r>
            <a:endParaRPr kumimoji="1"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25705" y="4737723"/>
            <a:ext cx="262636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仿宋简体" panose="03000509000000000000" pitchFamily="65" charset="-122"/>
                <a:ea typeface="方正仿宋简体" panose="03000509000000000000" pitchFamily="65" charset="-122"/>
              </a:rPr>
              <a:t>错误处理机制原理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方正仿宋简体" panose="03000509000000000000" pitchFamily="65" charset="-122"/>
              <a:ea typeface="方正仿宋简体" panose="03000509000000000000" pitchFamily="65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6245" y="1713230"/>
            <a:ext cx="6563360" cy="27368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矩形: 圆角 88"/>
          <p:cNvSpPr/>
          <p:nvPr/>
        </p:nvSpPr>
        <p:spPr>
          <a:xfrm>
            <a:off x="0" y="-32946"/>
            <a:ext cx="12192000" cy="6890945"/>
          </a:xfrm>
          <a:prstGeom prst="roundRect">
            <a:avLst>
              <a:gd name="adj" fmla="val 0"/>
            </a:avLst>
          </a:prstGeom>
          <a:solidFill>
            <a:srgbClr val="161C2A"/>
          </a:solidFill>
          <a:ln w="12700" cap="rnd" cmpd="sng" algn="ctr">
            <a:noFill/>
            <a:prstDash val="solid"/>
            <a:round/>
          </a:ln>
          <a:effectLst>
            <a:outerShdw blurRad="254000" dist="127000" algn="ctr" rotWithShape="0">
              <a:srgbClr val="01857C">
                <a:alpha val="20000"/>
              </a:srgbClr>
            </a:outerShdw>
          </a:effectLst>
        </p:spPr>
        <p:txBody>
          <a:bodyPr rot="0" spcFirstLastPara="0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r"/>
            <a:endParaRPr lang="zh-CN" altLang="en-US" b="1" kern="0">
              <a:noFill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4212894" y="2508368"/>
            <a:ext cx="1183083" cy="279136"/>
            <a:chOff x="9906371" y="3180026"/>
            <a:chExt cx="1990145" cy="469554"/>
          </a:xfrm>
          <a:solidFill>
            <a:schemeClr val="bg1"/>
          </a:solidFill>
        </p:grpSpPr>
        <p:sp>
          <p:nvSpPr>
            <p:cNvPr id="37" name="平行四边形 36"/>
            <p:cNvSpPr/>
            <p:nvPr/>
          </p:nvSpPr>
          <p:spPr>
            <a:xfrm flipH="1">
              <a:off x="990637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平行四边形 37"/>
            <p:cNvSpPr/>
            <p:nvPr/>
          </p:nvSpPr>
          <p:spPr>
            <a:xfrm flipH="1">
              <a:off x="1024490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平行四边形 38"/>
            <p:cNvSpPr/>
            <p:nvPr/>
          </p:nvSpPr>
          <p:spPr>
            <a:xfrm flipH="1">
              <a:off x="1058344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平行四边形 39"/>
            <p:cNvSpPr/>
            <p:nvPr/>
          </p:nvSpPr>
          <p:spPr>
            <a:xfrm flipH="1">
              <a:off x="1092197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平行四边形 40"/>
            <p:cNvSpPr/>
            <p:nvPr/>
          </p:nvSpPr>
          <p:spPr>
            <a:xfrm flipH="1">
              <a:off x="11260509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直角三角形 41"/>
            <p:cNvSpPr/>
            <p:nvPr/>
          </p:nvSpPr>
          <p:spPr>
            <a:xfrm>
              <a:off x="9929223" y="334735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直角三角形 42"/>
            <p:cNvSpPr/>
            <p:nvPr/>
          </p:nvSpPr>
          <p:spPr>
            <a:xfrm rot="10800000">
              <a:off x="11635544" y="318002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2812539" y="2683042"/>
            <a:ext cx="6157482" cy="1491916"/>
            <a:chOff x="2422187" y="2478061"/>
            <a:chExt cx="6157482" cy="1491916"/>
          </a:xfrm>
        </p:grpSpPr>
        <p:sp>
          <p:nvSpPr>
            <p:cNvPr id="63" name="矩形 62"/>
            <p:cNvSpPr/>
            <p:nvPr/>
          </p:nvSpPr>
          <p:spPr>
            <a:xfrm>
              <a:off x="3635946" y="3224018"/>
              <a:ext cx="601266" cy="45719"/>
            </a:xfrm>
            <a:prstGeom prst="rect">
              <a:avLst/>
            </a:prstGeom>
            <a:solidFill>
              <a:srgbClr val="BECDD6">
                <a:alpha val="2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2422187" y="2617139"/>
              <a:ext cx="1213759" cy="1213760"/>
              <a:chOff x="3335150" y="3314633"/>
              <a:chExt cx="1764867" cy="1764868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3472445" y="3451928"/>
                <a:ext cx="1490277" cy="1490278"/>
              </a:xfrm>
              <a:prstGeom prst="ellipse">
                <a:avLst/>
              </a:prstGeom>
              <a:gradFill>
                <a:gsLst>
                  <a:gs pos="0">
                    <a:srgbClr val="657587"/>
                  </a:gs>
                  <a:gs pos="53000">
                    <a:srgbClr val="6C889D"/>
                  </a:gs>
                  <a:gs pos="100000">
                    <a:srgbClr val="75A3BA"/>
                  </a:gs>
                </a:gsLst>
                <a:lin ang="14400000" scaled="0"/>
              </a:gradFill>
              <a:ln w="12700" cap="rnd" cmpd="sng" algn="ctr">
                <a:noFill/>
                <a:prstDash val="solid"/>
                <a:round/>
              </a:ln>
              <a:effectLst>
                <a:outerShdw blurRad="304800" dist="127000" algn="ctr" rotWithShape="0">
                  <a:schemeClr val="bg1">
                    <a:alpha val="20000"/>
                  </a:schemeClr>
                </a:outerShdw>
              </a:effectLst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normAutofit/>
              </a:bodyPr>
              <a:lstStyle/>
              <a:p>
                <a:pPr algn="ctr"/>
                <a:r>
                  <a:rPr lang="en-US" altLang="zh-CN" sz="3200" b="1" kern="0" dirty="0">
                    <a:solidFill>
                      <a:srgbClr val="D4DBDF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05</a:t>
                </a:r>
                <a:endParaRPr lang="zh-CN" altLang="en-US" sz="3200" b="1" kern="0" dirty="0">
                  <a:solidFill>
                    <a:srgbClr val="D4DBDF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3335150" y="3314633"/>
                <a:ext cx="1764867" cy="1764868"/>
              </a:xfrm>
              <a:prstGeom prst="ellipse">
                <a:avLst/>
              </a:prstGeom>
              <a:noFill/>
              <a:ln w="50800">
                <a:solidFill>
                  <a:srgbClr val="739DB4">
                    <a:alpha val="25000"/>
                  </a:srgbClr>
                </a:solidFill>
              </a:ln>
              <a:effectLst>
                <a:outerShdw blurRad="304800" dist="50800" dir="5400000" algn="ctr" rotWithShape="0">
                  <a:schemeClr val="bg1">
                    <a:alpha val="4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3" name="矩形: 圆角 52"/>
            <p:cNvSpPr/>
            <p:nvPr/>
          </p:nvSpPr>
          <p:spPr>
            <a:xfrm>
              <a:off x="4126832" y="2478061"/>
              <a:ext cx="4452837" cy="1491916"/>
            </a:xfrm>
            <a:prstGeom prst="roundRect">
              <a:avLst/>
            </a:prstGeom>
            <a:solidFill>
              <a:srgbClr val="01C8C1"/>
            </a:solidFill>
            <a:ln w="12700" cap="rnd" cmpd="sng" algn="ctr">
              <a:noFill/>
              <a:prstDash val="solid"/>
              <a:round/>
            </a:ln>
            <a:effectLst>
              <a:outerShdw blurRad="304800" dist="127000" algn="ctr" rotWithShape="0">
                <a:srgbClr val="01C8C1">
                  <a:alpha val="20000"/>
                </a:srgbClr>
              </a:outerShdw>
            </a:effectLst>
          </p:spPr>
          <p:txBody>
            <a:bodyPr rot="0" spcFirstLastPara="0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r"/>
              <a:endParaRPr lang="zh-CN" altLang="en-US" b="1" kern="0">
                <a:noFill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4822521" y="2977798"/>
              <a:ext cx="2032000" cy="4921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zh-CN" altLang="en-US" sz="3200" b="1" dirty="0">
                  <a:solidFill>
                    <a:srgbClr val="161C2A"/>
                  </a:solidFill>
                  <a:sym typeface="+mn-ea"/>
                </a:rPr>
                <a:t>规划与展望</a:t>
              </a:r>
              <a:endParaRPr lang="zh-CN" altLang="en-US" sz="3200" b="1" dirty="0" err="1">
                <a:solidFill>
                  <a:srgbClr val="161C2A"/>
                </a:solidFill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7228468" y="3941457"/>
            <a:ext cx="2607057" cy="615108"/>
            <a:chOff x="9906371" y="3180026"/>
            <a:chExt cx="1990145" cy="469554"/>
          </a:xfrm>
          <a:solidFill>
            <a:srgbClr val="7096AB">
              <a:alpha val="20000"/>
            </a:srgbClr>
          </a:solidFill>
        </p:grpSpPr>
        <p:sp>
          <p:nvSpPr>
            <p:cNvPr id="56" name="平行四边形 55"/>
            <p:cNvSpPr/>
            <p:nvPr/>
          </p:nvSpPr>
          <p:spPr>
            <a:xfrm flipH="1">
              <a:off x="990637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平行四边形 56"/>
            <p:cNvSpPr/>
            <p:nvPr/>
          </p:nvSpPr>
          <p:spPr>
            <a:xfrm flipH="1">
              <a:off x="1024490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平行四边形 57"/>
            <p:cNvSpPr/>
            <p:nvPr/>
          </p:nvSpPr>
          <p:spPr>
            <a:xfrm flipH="1">
              <a:off x="1058344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平行四边形 58"/>
            <p:cNvSpPr/>
            <p:nvPr/>
          </p:nvSpPr>
          <p:spPr>
            <a:xfrm flipH="1">
              <a:off x="1092197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平行四边形 59"/>
            <p:cNvSpPr/>
            <p:nvPr/>
          </p:nvSpPr>
          <p:spPr>
            <a:xfrm flipH="1">
              <a:off x="11260509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直角三角形 60"/>
            <p:cNvSpPr/>
            <p:nvPr/>
          </p:nvSpPr>
          <p:spPr>
            <a:xfrm>
              <a:off x="9929223" y="334735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直角三角形 61"/>
            <p:cNvSpPr/>
            <p:nvPr/>
          </p:nvSpPr>
          <p:spPr>
            <a:xfrm rot="10800000">
              <a:off x="11635544" y="318002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-232012" y="147490"/>
            <a:ext cx="2087161" cy="492444"/>
            <a:chOff x="9906371" y="3180026"/>
            <a:chExt cx="1990145" cy="469554"/>
          </a:xfrm>
          <a:solidFill>
            <a:srgbClr val="01C8C1">
              <a:alpha val="20000"/>
            </a:srgbClr>
          </a:solidFill>
        </p:grpSpPr>
        <p:sp>
          <p:nvSpPr>
            <p:cNvPr id="66" name="平行四边形 65"/>
            <p:cNvSpPr/>
            <p:nvPr/>
          </p:nvSpPr>
          <p:spPr>
            <a:xfrm flipH="1">
              <a:off x="990637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平行四边形 66"/>
            <p:cNvSpPr/>
            <p:nvPr/>
          </p:nvSpPr>
          <p:spPr>
            <a:xfrm flipH="1">
              <a:off x="1024490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平行四边形 67"/>
            <p:cNvSpPr/>
            <p:nvPr/>
          </p:nvSpPr>
          <p:spPr>
            <a:xfrm flipH="1">
              <a:off x="1058344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平行四边形 68"/>
            <p:cNvSpPr/>
            <p:nvPr/>
          </p:nvSpPr>
          <p:spPr>
            <a:xfrm flipH="1">
              <a:off x="1092197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平行四边形 69"/>
            <p:cNvSpPr/>
            <p:nvPr/>
          </p:nvSpPr>
          <p:spPr>
            <a:xfrm flipH="1">
              <a:off x="11260509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直角三角形 70"/>
            <p:cNvSpPr/>
            <p:nvPr/>
          </p:nvSpPr>
          <p:spPr>
            <a:xfrm>
              <a:off x="9929223" y="334735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直角三角形 71"/>
            <p:cNvSpPr/>
            <p:nvPr/>
          </p:nvSpPr>
          <p:spPr>
            <a:xfrm rot="10800000">
              <a:off x="11635544" y="318002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10275576" y="6240463"/>
            <a:ext cx="1836454" cy="433292"/>
            <a:chOff x="9906371" y="3180026"/>
            <a:chExt cx="1990145" cy="469554"/>
          </a:xfrm>
          <a:solidFill>
            <a:schemeClr val="bg1">
              <a:alpha val="12000"/>
            </a:schemeClr>
          </a:solidFill>
        </p:grpSpPr>
        <p:sp>
          <p:nvSpPr>
            <p:cNvPr id="82" name="平行四边形 81"/>
            <p:cNvSpPr/>
            <p:nvPr/>
          </p:nvSpPr>
          <p:spPr>
            <a:xfrm flipH="1">
              <a:off x="990637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平行四边形 82"/>
            <p:cNvSpPr/>
            <p:nvPr/>
          </p:nvSpPr>
          <p:spPr>
            <a:xfrm flipH="1">
              <a:off x="1024490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平行四边形 83"/>
            <p:cNvSpPr/>
            <p:nvPr/>
          </p:nvSpPr>
          <p:spPr>
            <a:xfrm flipH="1">
              <a:off x="1058344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平行四边形 84"/>
            <p:cNvSpPr/>
            <p:nvPr/>
          </p:nvSpPr>
          <p:spPr>
            <a:xfrm flipH="1">
              <a:off x="1092197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平行四边形 85"/>
            <p:cNvSpPr/>
            <p:nvPr/>
          </p:nvSpPr>
          <p:spPr>
            <a:xfrm flipH="1">
              <a:off x="11260509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直角三角形 86"/>
            <p:cNvSpPr/>
            <p:nvPr/>
          </p:nvSpPr>
          <p:spPr>
            <a:xfrm>
              <a:off x="9929223" y="334735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直角三角形 87"/>
            <p:cNvSpPr/>
            <p:nvPr/>
          </p:nvSpPr>
          <p:spPr>
            <a:xfrm rot="10800000">
              <a:off x="11635544" y="318002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66604" y="410346"/>
            <a:ext cx="2032000" cy="49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3200" b="1" dirty="0">
                <a:solidFill>
                  <a:srgbClr val="2CCDC7"/>
                </a:solidFill>
              </a:rPr>
              <a:t>规划与展望</a:t>
            </a:r>
            <a:endParaRPr lang="zh-CN" altLang="en-US" sz="3200" b="1" dirty="0">
              <a:solidFill>
                <a:srgbClr val="2CCDC7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3255" y="2023110"/>
            <a:ext cx="10906125" cy="411670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444240" y="2470785"/>
            <a:ext cx="6337935" cy="17570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zh-CN" altLang="en-US" sz="4000">
                <a:latin typeface="华文行楷" panose="02010800040101010101" charset="-122"/>
                <a:ea typeface="华文行楷" panose="02010800040101010101" charset="-122"/>
                <a:sym typeface="+mn-ea"/>
              </a:rPr>
              <a:t>感谢大家的参与与支持！</a:t>
            </a:r>
            <a:endParaRPr lang="zh-CN" altLang="en-US" sz="4000"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  <a:p>
            <a:pPr indent="457200">
              <a:lnSpc>
                <a:spcPct val="130000"/>
              </a:lnSpc>
            </a:pPr>
            <a:r>
              <a:rPr lang="zh-CN" altLang="en-US" sz="4000">
                <a:latin typeface="华文行楷" panose="02010800040101010101" charset="-122"/>
                <a:ea typeface="华文行楷" panose="02010800040101010101" charset="-122"/>
                <a:sym typeface="华康行楷体 W5" panose="03000509000000000000" charset="-122"/>
              </a:rPr>
              <a:t>一起推动数据时代的变革</a:t>
            </a:r>
            <a:endParaRPr lang="zh-CN" altLang="en-US" sz="4000">
              <a:latin typeface="华文行楷" panose="02010800040101010101" charset="-122"/>
              <a:ea typeface="华文行楷" panose="02010800040101010101" charset="-122"/>
              <a:sym typeface="华康行楷体 W5" panose="03000509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95025" y="5647055"/>
            <a:ext cx="1152525" cy="11664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矩形: 圆角 88"/>
          <p:cNvSpPr/>
          <p:nvPr/>
        </p:nvSpPr>
        <p:spPr>
          <a:xfrm>
            <a:off x="0" y="-32946"/>
            <a:ext cx="12192000" cy="6890945"/>
          </a:xfrm>
          <a:prstGeom prst="roundRect">
            <a:avLst>
              <a:gd name="adj" fmla="val 0"/>
            </a:avLst>
          </a:prstGeom>
          <a:solidFill>
            <a:srgbClr val="161C2A"/>
          </a:solidFill>
          <a:ln w="12700" cap="rnd" cmpd="sng" algn="ctr">
            <a:noFill/>
            <a:prstDash val="solid"/>
            <a:round/>
          </a:ln>
          <a:effectLst>
            <a:outerShdw blurRad="254000" dist="127000" algn="ctr" rotWithShape="0">
              <a:srgbClr val="01857C">
                <a:alpha val="20000"/>
              </a:srgbClr>
            </a:outerShdw>
          </a:effectLst>
        </p:spPr>
        <p:txBody>
          <a:bodyPr rot="0" spcFirstLastPara="0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r"/>
            <a:endParaRPr lang="zh-CN" altLang="en-US" b="1" kern="0">
              <a:noFill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4212894" y="2508368"/>
            <a:ext cx="1183083" cy="279136"/>
            <a:chOff x="9906371" y="3180026"/>
            <a:chExt cx="1990145" cy="469554"/>
          </a:xfrm>
          <a:solidFill>
            <a:schemeClr val="bg1"/>
          </a:solidFill>
        </p:grpSpPr>
        <p:sp>
          <p:nvSpPr>
            <p:cNvPr id="37" name="平行四边形 36"/>
            <p:cNvSpPr/>
            <p:nvPr/>
          </p:nvSpPr>
          <p:spPr>
            <a:xfrm flipH="1">
              <a:off x="990637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平行四边形 37"/>
            <p:cNvSpPr/>
            <p:nvPr/>
          </p:nvSpPr>
          <p:spPr>
            <a:xfrm flipH="1">
              <a:off x="1024490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平行四边形 38"/>
            <p:cNvSpPr/>
            <p:nvPr/>
          </p:nvSpPr>
          <p:spPr>
            <a:xfrm flipH="1">
              <a:off x="1058344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平行四边形 39"/>
            <p:cNvSpPr/>
            <p:nvPr/>
          </p:nvSpPr>
          <p:spPr>
            <a:xfrm flipH="1">
              <a:off x="1092197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平行四边形 40"/>
            <p:cNvSpPr/>
            <p:nvPr/>
          </p:nvSpPr>
          <p:spPr>
            <a:xfrm flipH="1">
              <a:off x="11260509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直角三角形 41"/>
            <p:cNvSpPr/>
            <p:nvPr/>
          </p:nvSpPr>
          <p:spPr>
            <a:xfrm>
              <a:off x="9929223" y="334735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直角三角形 42"/>
            <p:cNvSpPr/>
            <p:nvPr/>
          </p:nvSpPr>
          <p:spPr>
            <a:xfrm rot="10800000">
              <a:off x="11635544" y="318002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2812539" y="2683042"/>
            <a:ext cx="6157482" cy="1491916"/>
            <a:chOff x="2422187" y="2478061"/>
            <a:chExt cx="6157482" cy="1491916"/>
          </a:xfrm>
        </p:grpSpPr>
        <p:sp>
          <p:nvSpPr>
            <p:cNvPr id="63" name="矩形 62"/>
            <p:cNvSpPr/>
            <p:nvPr/>
          </p:nvSpPr>
          <p:spPr>
            <a:xfrm>
              <a:off x="3635946" y="3224018"/>
              <a:ext cx="601266" cy="45719"/>
            </a:xfrm>
            <a:prstGeom prst="rect">
              <a:avLst/>
            </a:prstGeom>
            <a:solidFill>
              <a:srgbClr val="BECDD6">
                <a:alpha val="2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2422187" y="2617139"/>
              <a:ext cx="1213759" cy="1213760"/>
              <a:chOff x="3335150" y="3314633"/>
              <a:chExt cx="1764867" cy="1764868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3472445" y="3451928"/>
                <a:ext cx="1490277" cy="1490278"/>
              </a:xfrm>
              <a:prstGeom prst="ellipse">
                <a:avLst/>
              </a:prstGeom>
              <a:gradFill>
                <a:gsLst>
                  <a:gs pos="0">
                    <a:srgbClr val="657587"/>
                  </a:gs>
                  <a:gs pos="53000">
                    <a:srgbClr val="6C889D"/>
                  </a:gs>
                  <a:gs pos="100000">
                    <a:srgbClr val="75A3BA"/>
                  </a:gs>
                </a:gsLst>
                <a:lin ang="14400000" scaled="0"/>
              </a:gradFill>
              <a:ln w="12700" cap="rnd" cmpd="sng" algn="ctr">
                <a:noFill/>
                <a:prstDash val="solid"/>
                <a:round/>
              </a:ln>
              <a:effectLst>
                <a:outerShdw blurRad="304800" dist="127000" algn="ctr" rotWithShape="0">
                  <a:schemeClr val="bg1">
                    <a:alpha val="20000"/>
                  </a:schemeClr>
                </a:outerShdw>
              </a:effectLst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normAutofit/>
              </a:bodyPr>
              <a:lstStyle/>
              <a:p>
                <a:pPr algn="ctr"/>
                <a:r>
                  <a:rPr lang="en-US" altLang="zh-CN" sz="3200" b="1" kern="0" dirty="0">
                    <a:solidFill>
                      <a:srgbClr val="D4DBDF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01</a:t>
                </a:r>
                <a:endParaRPr lang="zh-CN" altLang="en-US" sz="3200" b="1" kern="0" dirty="0">
                  <a:solidFill>
                    <a:srgbClr val="D4DBDF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3335150" y="3314633"/>
                <a:ext cx="1764867" cy="1764868"/>
              </a:xfrm>
              <a:prstGeom prst="ellipse">
                <a:avLst/>
              </a:prstGeom>
              <a:noFill/>
              <a:ln w="50800">
                <a:solidFill>
                  <a:srgbClr val="739DB4">
                    <a:alpha val="25000"/>
                  </a:srgbClr>
                </a:solidFill>
              </a:ln>
              <a:effectLst>
                <a:outerShdw blurRad="304800" dist="50800" dir="5400000" algn="ctr" rotWithShape="0">
                  <a:schemeClr val="bg1">
                    <a:alpha val="4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3" name="矩形: 圆角 52"/>
            <p:cNvSpPr/>
            <p:nvPr/>
          </p:nvSpPr>
          <p:spPr>
            <a:xfrm>
              <a:off x="4126832" y="2478061"/>
              <a:ext cx="4452837" cy="1491916"/>
            </a:xfrm>
            <a:prstGeom prst="roundRect">
              <a:avLst/>
            </a:prstGeom>
            <a:solidFill>
              <a:srgbClr val="01C8C1"/>
            </a:solidFill>
            <a:ln w="12700" cap="rnd" cmpd="sng" algn="ctr">
              <a:noFill/>
              <a:prstDash val="solid"/>
              <a:round/>
            </a:ln>
            <a:effectLst>
              <a:outerShdw blurRad="304800" dist="127000" algn="ctr" rotWithShape="0">
                <a:srgbClr val="01C8C1">
                  <a:alpha val="20000"/>
                </a:srgbClr>
              </a:outerShdw>
            </a:effectLst>
          </p:spPr>
          <p:txBody>
            <a:bodyPr rot="0" spcFirstLastPara="0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r"/>
              <a:endParaRPr lang="zh-CN" altLang="en-US" b="1" kern="0">
                <a:noFill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4822521" y="2977798"/>
              <a:ext cx="2032000" cy="4921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zh-CN" altLang="en-US" sz="3200" b="1" dirty="0" err="1">
                  <a:solidFill>
                    <a:srgbClr val="161C2A"/>
                  </a:solidFill>
                  <a:sym typeface="+mn-ea"/>
                </a:rPr>
                <a:t>背景与痛点</a:t>
              </a:r>
              <a:endParaRPr lang="zh-CN" altLang="en-US" sz="3200" b="1" dirty="0" err="1">
                <a:solidFill>
                  <a:srgbClr val="161C2A"/>
                </a:solidFill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7228468" y="3941457"/>
            <a:ext cx="2607057" cy="615108"/>
            <a:chOff x="9906371" y="3180026"/>
            <a:chExt cx="1990145" cy="469554"/>
          </a:xfrm>
          <a:solidFill>
            <a:srgbClr val="7096AB">
              <a:alpha val="20000"/>
            </a:srgbClr>
          </a:solidFill>
        </p:grpSpPr>
        <p:sp>
          <p:nvSpPr>
            <p:cNvPr id="56" name="平行四边形 55"/>
            <p:cNvSpPr/>
            <p:nvPr/>
          </p:nvSpPr>
          <p:spPr>
            <a:xfrm flipH="1">
              <a:off x="990637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平行四边形 56"/>
            <p:cNvSpPr/>
            <p:nvPr/>
          </p:nvSpPr>
          <p:spPr>
            <a:xfrm flipH="1">
              <a:off x="1024490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平行四边形 57"/>
            <p:cNvSpPr/>
            <p:nvPr/>
          </p:nvSpPr>
          <p:spPr>
            <a:xfrm flipH="1">
              <a:off x="1058344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平行四边形 58"/>
            <p:cNvSpPr/>
            <p:nvPr/>
          </p:nvSpPr>
          <p:spPr>
            <a:xfrm flipH="1">
              <a:off x="1092197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平行四边形 59"/>
            <p:cNvSpPr/>
            <p:nvPr/>
          </p:nvSpPr>
          <p:spPr>
            <a:xfrm flipH="1">
              <a:off x="11260509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直角三角形 60"/>
            <p:cNvSpPr/>
            <p:nvPr/>
          </p:nvSpPr>
          <p:spPr>
            <a:xfrm>
              <a:off x="9929223" y="334735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直角三角形 61"/>
            <p:cNvSpPr/>
            <p:nvPr/>
          </p:nvSpPr>
          <p:spPr>
            <a:xfrm rot="10800000">
              <a:off x="11635544" y="318002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-232012" y="147490"/>
            <a:ext cx="2087161" cy="492444"/>
            <a:chOff x="9906371" y="3180026"/>
            <a:chExt cx="1990145" cy="469554"/>
          </a:xfrm>
          <a:solidFill>
            <a:srgbClr val="01C8C1">
              <a:alpha val="20000"/>
            </a:srgbClr>
          </a:solidFill>
        </p:grpSpPr>
        <p:sp>
          <p:nvSpPr>
            <p:cNvPr id="66" name="平行四边形 65"/>
            <p:cNvSpPr/>
            <p:nvPr/>
          </p:nvSpPr>
          <p:spPr>
            <a:xfrm flipH="1">
              <a:off x="990637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平行四边形 66"/>
            <p:cNvSpPr/>
            <p:nvPr/>
          </p:nvSpPr>
          <p:spPr>
            <a:xfrm flipH="1">
              <a:off x="1024490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平行四边形 67"/>
            <p:cNvSpPr/>
            <p:nvPr/>
          </p:nvSpPr>
          <p:spPr>
            <a:xfrm flipH="1">
              <a:off x="1058344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平行四边形 68"/>
            <p:cNvSpPr/>
            <p:nvPr/>
          </p:nvSpPr>
          <p:spPr>
            <a:xfrm flipH="1">
              <a:off x="1092197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平行四边形 69"/>
            <p:cNvSpPr/>
            <p:nvPr/>
          </p:nvSpPr>
          <p:spPr>
            <a:xfrm flipH="1">
              <a:off x="11260509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直角三角形 70"/>
            <p:cNvSpPr/>
            <p:nvPr/>
          </p:nvSpPr>
          <p:spPr>
            <a:xfrm>
              <a:off x="9929223" y="334735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直角三角形 71"/>
            <p:cNvSpPr/>
            <p:nvPr/>
          </p:nvSpPr>
          <p:spPr>
            <a:xfrm rot="10800000">
              <a:off x="11635544" y="318002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10275576" y="6240463"/>
            <a:ext cx="1836454" cy="433292"/>
            <a:chOff x="9906371" y="3180026"/>
            <a:chExt cx="1990145" cy="469554"/>
          </a:xfrm>
          <a:solidFill>
            <a:schemeClr val="bg1">
              <a:alpha val="12000"/>
            </a:schemeClr>
          </a:solidFill>
        </p:grpSpPr>
        <p:sp>
          <p:nvSpPr>
            <p:cNvPr id="82" name="平行四边形 81"/>
            <p:cNvSpPr/>
            <p:nvPr/>
          </p:nvSpPr>
          <p:spPr>
            <a:xfrm flipH="1">
              <a:off x="990637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平行四边形 82"/>
            <p:cNvSpPr/>
            <p:nvPr/>
          </p:nvSpPr>
          <p:spPr>
            <a:xfrm flipH="1">
              <a:off x="1024490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平行四边形 83"/>
            <p:cNvSpPr/>
            <p:nvPr/>
          </p:nvSpPr>
          <p:spPr>
            <a:xfrm flipH="1">
              <a:off x="1058344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平行四边形 84"/>
            <p:cNvSpPr/>
            <p:nvPr/>
          </p:nvSpPr>
          <p:spPr>
            <a:xfrm flipH="1">
              <a:off x="1092197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平行四边形 85"/>
            <p:cNvSpPr/>
            <p:nvPr/>
          </p:nvSpPr>
          <p:spPr>
            <a:xfrm flipH="1">
              <a:off x="11260509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直角三角形 86"/>
            <p:cNvSpPr/>
            <p:nvPr/>
          </p:nvSpPr>
          <p:spPr>
            <a:xfrm>
              <a:off x="9929223" y="334735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直角三角形 87"/>
            <p:cNvSpPr/>
            <p:nvPr/>
          </p:nvSpPr>
          <p:spPr>
            <a:xfrm rot="10800000">
              <a:off x="11635544" y="318002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5111905" y="2339340"/>
            <a:ext cx="2286000" cy="2286000"/>
          </a:xfrm>
          <a:prstGeom prst="ellipse">
            <a:avLst/>
          </a:prstGeom>
          <a:gradFill>
            <a:gsLst>
              <a:gs pos="5000">
                <a:srgbClr val="64C7CF"/>
              </a:gs>
              <a:gs pos="100000">
                <a:srgbClr val="828AC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5270655" y="2498090"/>
            <a:ext cx="1968500" cy="1968500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6200000" scaled="0"/>
          </a:gra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2" name="组合 71"/>
          <p:cNvGrpSpPr/>
          <p:nvPr/>
        </p:nvGrpSpPr>
        <p:grpSpPr>
          <a:xfrm>
            <a:off x="4918230" y="1512570"/>
            <a:ext cx="6299835" cy="4220210"/>
            <a:chOff x="7013" y="2298"/>
            <a:chExt cx="9921" cy="6646"/>
          </a:xfrm>
        </p:grpSpPr>
        <p:grpSp>
          <p:nvGrpSpPr>
            <p:cNvPr id="15" name="组合 14"/>
            <p:cNvGrpSpPr/>
            <p:nvPr/>
          </p:nvGrpSpPr>
          <p:grpSpPr>
            <a:xfrm>
              <a:off x="10819" y="2298"/>
              <a:ext cx="6115" cy="1371"/>
              <a:chOff x="10992" y="2739"/>
              <a:chExt cx="7682" cy="1722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11260" y="2739"/>
                <a:ext cx="7414" cy="1723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2" name="组合 11"/>
              <p:cNvGrpSpPr/>
              <p:nvPr/>
            </p:nvGrpSpPr>
            <p:grpSpPr>
              <a:xfrm>
                <a:off x="10992" y="2739"/>
                <a:ext cx="1721" cy="1721"/>
                <a:chOff x="11398" y="2480"/>
                <a:chExt cx="2640" cy="2640"/>
              </a:xfrm>
            </p:grpSpPr>
            <p:sp>
              <p:nvSpPr>
                <p:cNvPr id="16" name="椭圆 15"/>
                <p:cNvSpPr/>
                <p:nvPr/>
              </p:nvSpPr>
              <p:spPr>
                <a:xfrm>
                  <a:off x="11398" y="2480"/>
                  <a:ext cx="2640" cy="2640"/>
                </a:xfrm>
                <a:prstGeom prst="ellipse">
                  <a:avLst/>
                </a:prstGeom>
                <a:solidFill>
                  <a:srgbClr val="72B2D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7" name="直角三角形 16"/>
                <p:cNvSpPr/>
                <p:nvPr/>
              </p:nvSpPr>
              <p:spPr>
                <a:xfrm>
                  <a:off x="11398" y="3850"/>
                  <a:ext cx="1270" cy="1270"/>
                </a:xfrm>
                <a:prstGeom prst="rtTriangle">
                  <a:avLst/>
                </a:prstGeom>
                <a:solidFill>
                  <a:srgbClr val="72B2D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8" name="椭圆 17"/>
                <p:cNvSpPr/>
                <p:nvPr/>
              </p:nvSpPr>
              <p:spPr>
                <a:xfrm>
                  <a:off x="11647" y="2729"/>
                  <a:ext cx="2142" cy="2142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6200000" scaled="0"/>
                </a:gradFill>
                <a:ln>
                  <a:solidFill>
                    <a:schemeClr val="bg1"/>
                  </a:solidFill>
                </a:ln>
                <a:effectLst>
                  <a:outerShdw blurRad="63500" sx="102000" sy="102000" algn="ctr" rotWithShape="0">
                    <a:prstClr val="black">
                      <a:alpha val="3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19" name="组合 18"/>
            <p:cNvGrpSpPr/>
            <p:nvPr/>
          </p:nvGrpSpPr>
          <p:grpSpPr>
            <a:xfrm>
              <a:off x="12257" y="2381"/>
              <a:ext cx="4581" cy="2026"/>
              <a:chOff x="12302" y="2343"/>
              <a:chExt cx="4581" cy="2026"/>
            </a:xfrm>
          </p:grpSpPr>
          <p:sp>
            <p:nvSpPr>
              <p:cNvPr id="20" name="文本框 5"/>
              <p:cNvSpPr txBox="1"/>
              <p:nvPr/>
            </p:nvSpPr>
            <p:spPr bwMode="auto">
              <a:xfrm>
                <a:off x="12302" y="2699"/>
                <a:ext cx="4581" cy="16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1pPr>
                <a:lvl2pPr marL="457200"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2pPr>
                <a:lvl3pPr marL="914400"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371600"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1828800"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algn="l" defTabSz="1219200" fontAlgn="base">
                  <a:lnSpc>
                    <a:spcPct val="150000"/>
                  </a:lnSpc>
                  <a:spcBef>
                    <a:spcPts val="1335"/>
                  </a:spcBef>
                  <a:spcAft>
                    <a:spcPct val="0"/>
                  </a:spcAft>
                </a:pPr>
                <a:r>
                  <a:rPr lang="zh-CN" alt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ea"/>
                    <a:ea typeface="+mj-ea"/>
                    <a:cs typeface="+mn-ea"/>
                    <a:sym typeface="+mn-lt"/>
                  </a:rPr>
                  <a:t>在需要对原始日志进行资产信息补全时，无法补全，数据不完整，缺少关键信息，</a:t>
                </a:r>
                <a:r>
                  <a:rPr lang="zh-CN" alt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ea"/>
                    <a:ea typeface="+mj-ea"/>
                    <a:cs typeface="+mn-ea"/>
                    <a:sym typeface="+mn-lt"/>
                  </a:rPr>
                  <a:t>导致</a:t>
                </a:r>
                <a:r>
                  <a:rPr lang="zh-CN" alt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ea"/>
                    <a:ea typeface="+mj-ea"/>
                    <a:cs typeface="+mn-ea"/>
                    <a:sym typeface="+mn-lt"/>
                  </a:rPr>
                  <a:t>数据分析能力不足，无法挖掘出数据的价值</a:t>
                </a:r>
                <a:endParaRPr lang="en-US" altLang="zh-CN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  <a:cs typeface="+mn-ea"/>
                  <a:sym typeface="+mn-lt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12302" y="2343"/>
                <a:ext cx="4030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zh-CN" alt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  <a:cs typeface="+mn-ea"/>
                    <a:sym typeface="+mn-lt"/>
                  </a:rPr>
                  <a:t>缺少数据补全、</a:t>
                </a:r>
                <a:r>
                  <a:rPr lang="zh-CN" alt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  <a:cs typeface="+mn-ea"/>
                    <a:sym typeface="+mn-lt"/>
                  </a:rPr>
                  <a:t>字典翻译能力</a:t>
                </a:r>
                <a:endPara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  <a:cs typeface="+mn-ea"/>
                  <a:sym typeface="+mn-lt"/>
                </a:endParaRPr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10819" y="6962"/>
              <a:ext cx="6115" cy="1982"/>
              <a:chOff x="11394" y="6617"/>
              <a:chExt cx="6115" cy="1982"/>
            </a:xfrm>
          </p:grpSpPr>
          <p:sp>
            <p:nvSpPr>
              <p:cNvPr id="5" name="圆角矩形 4"/>
              <p:cNvSpPr/>
              <p:nvPr/>
            </p:nvSpPr>
            <p:spPr>
              <a:xfrm>
                <a:off x="11607" y="6617"/>
                <a:ext cx="5902" cy="1372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30" name="组合 29"/>
              <p:cNvGrpSpPr/>
              <p:nvPr/>
            </p:nvGrpSpPr>
            <p:grpSpPr>
              <a:xfrm flipV="1">
                <a:off x="11394" y="6617"/>
                <a:ext cx="1370" cy="1370"/>
                <a:chOff x="11398" y="2480"/>
                <a:chExt cx="2640" cy="2640"/>
              </a:xfrm>
            </p:grpSpPr>
            <p:sp>
              <p:nvSpPr>
                <p:cNvPr id="31" name="椭圆 30"/>
                <p:cNvSpPr/>
                <p:nvPr/>
              </p:nvSpPr>
              <p:spPr>
                <a:xfrm>
                  <a:off x="11398" y="2480"/>
                  <a:ext cx="2640" cy="2640"/>
                </a:xfrm>
                <a:prstGeom prst="ellipse">
                  <a:avLst/>
                </a:prstGeom>
                <a:solidFill>
                  <a:srgbClr val="72B2D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2" name="直角三角形 31"/>
                <p:cNvSpPr/>
                <p:nvPr/>
              </p:nvSpPr>
              <p:spPr>
                <a:xfrm>
                  <a:off x="11398" y="3850"/>
                  <a:ext cx="1270" cy="1270"/>
                </a:xfrm>
                <a:prstGeom prst="rtTriangle">
                  <a:avLst/>
                </a:prstGeom>
                <a:solidFill>
                  <a:srgbClr val="72B2D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33" name="椭圆 32"/>
                <p:cNvSpPr/>
                <p:nvPr/>
              </p:nvSpPr>
              <p:spPr>
                <a:xfrm>
                  <a:off x="11647" y="2729"/>
                  <a:ext cx="2142" cy="2142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6200000" scaled="0"/>
                </a:gradFill>
                <a:ln>
                  <a:solidFill>
                    <a:schemeClr val="bg1"/>
                  </a:solidFill>
                </a:ln>
                <a:effectLst>
                  <a:outerShdw blurRad="63500" sx="102000" sy="102000" algn="ctr" rotWithShape="0">
                    <a:prstClr val="black">
                      <a:alpha val="3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>
                <a:off x="12798" y="6695"/>
                <a:ext cx="4581" cy="1904"/>
                <a:chOff x="12302" y="2343"/>
                <a:chExt cx="4581" cy="1904"/>
              </a:xfrm>
            </p:grpSpPr>
            <p:sp>
              <p:nvSpPr>
                <p:cNvPr id="35" name="文本框 5"/>
                <p:cNvSpPr txBox="1"/>
                <p:nvPr/>
              </p:nvSpPr>
              <p:spPr bwMode="auto">
                <a:xfrm>
                  <a:off x="12302" y="2699"/>
                  <a:ext cx="4581" cy="15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13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charset="-122"/>
                    </a:defRPr>
                  </a:lvl1pPr>
                  <a:lvl2pPr marL="457200">
                    <a:defRPr sz="13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charset="-122"/>
                    </a:defRPr>
                  </a:lvl2pPr>
                  <a:lvl3pPr marL="914400">
                    <a:defRPr sz="13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charset="-122"/>
                    </a:defRPr>
                  </a:lvl3pPr>
                  <a:lvl4pPr marL="1371600">
                    <a:defRPr sz="13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charset="-122"/>
                    </a:defRPr>
                  </a:lvl4pPr>
                  <a:lvl5pPr marL="1828800">
                    <a:defRPr sz="13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charset="-122"/>
                    </a:defRPr>
                  </a:lvl5pPr>
                  <a:lvl6pPr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charset="-122"/>
                    </a:defRPr>
                  </a:lvl6pPr>
                  <a:lvl7pPr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charset="-122"/>
                    </a:defRPr>
                  </a:lvl7pPr>
                  <a:lvl8pPr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charset="-122"/>
                    </a:defRPr>
                  </a:lvl8pPr>
                  <a:lvl9pPr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charset="-122"/>
                    </a:defRPr>
                  </a:lvl9pPr>
                </a:lstStyle>
                <a:p>
                  <a:pPr algn="l" defTabSz="1219200" fontAlgn="base">
                    <a:lnSpc>
                      <a:spcPct val="150000"/>
                    </a:lnSpc>
                    <a:spcBef>
                      <a:spcPts val="1335"/>
                    </a:spcBef>
                    <a:spcAft>
                      <a:spcPct val="0"/>
                    </a:spcAft>
                  </a:pPr>
                  <a:r>
                    <a:rPr lang="zh-CN" altLang="en-US" sz="10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ea"/>
                      <a:ea typeface="+mj-ea"/>
                      <a:cs typeface="+mn-ea"/>
                      <a:sym typeface="+mn-lt"/>
                    </a:rPr>
                    <a:t>在任务运行过程中，数据发送方可能变更日志，但是未通知数据接收方，导致任务中断，在未接到日志变更的通知时，很难快速定位并解决</a:t>
                  </a:r>
                  <a:r>
                    <a:rPr lang="zh-CN" altLang="en-US" sz="10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ea"/>
                      <a:ea typeface="+mj-ea"/>
                      <a:cs typeface="+mn-ea"/>
                      <a:sym typeface="+mn-lt"/>
                    </a:rPr>
                    <a:t>问题</a:t>
                  </a:r>
                  <a:endParaRPr lang="zh-CN" alt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ea"/>
                    <a:ea typeface="+mj-ea"/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文本框 35"/>
                <p:cNvSpPr txBox="1"/>
                <p:nvPr/>
              </p:nvSpPr>
              <p:spPr>
                <a:xfrm>
                  <a:off x="12302" y="2343"/>
                  <a:ext cx="3284" cy="4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zh-CN" altLang="en-US" sz="14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j-ea"/>
                      <a:ea typeface="+mj-ea"/>
                      <a:cs typeface="+mn-ea"/>
                      <a:sym typeface="+mn-lt"/>
                    </a:rPr>
                    <a:t>异常处理机制薄弱</a:t>
                  </a:r>
                  <a:endParaRPr lang="zh-CN" alt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38" name="弧形 37"/>
            <p:cNvSpPr/>
            <p:nvPr/>
          </p:nvSpPr>
          <p:spPr>
            <a:xfrm>
              <a:off x="7013" y="3295"/>
              <a:ext cx="4210" cy="4210"/>
            </a:xfrm>
            <a:prstGeom prst="arc">
              <a:avLst>
                <a:gd name="adj1" fmla="val 18990142"/>
                <a:gd name="adj2" fmla="val 2552626"/>
              </a:avLst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椭圆 38"/>
            <p:cNvSpPr/>
            <p:nvPr/>
          </p:nvSpPr>
          <p:spPr>
            <a:xfrm>
              <a:off x="10545" y="3850"/>
              <a:ext cx="213" cy="213"/>
            </a:xfrm>
            <a:prstGeom prst="ellipse">
              <a:avLst/>
            </a:prstGeom>
            <a:solidFill>
              <a:srgbClr val="72B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椭圆 40"/>
            <p:cNvSpPr/>
            <p:nvPr/>
          </p:nvSpPr>
          <p:spPr>
            <a:xfrm>
              <a:off x="10606" y="6672"/>
              <a:ext cx="213" cy="213"/>
            </a:xfrm>
            <a:prstGeom prst="ellipse">
              <a:avLst/>
            </a:prstGeom>
            <a:solidFill>
              <a:srgbClr val="72B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3" name="组合 72"/>
          <p:cNvGrpSpPr/>
          <p:nvPr/>
        </p:nvGrpSpPr>
        <p:grpSpPr>
          <a:xfrm flipH="1">
            <a:off x="1295555" y="1512570"/>
            <a:ext cx="6299835" cy="4142105"/>
            <a:chOff x="7013" y="2298"/>
            <a:chExt cx="9921" cy="6523"/>
          </a:xfrm>
        </p:grpSpPr>
        <p:grpSp>
          <p:nvGrpSpPr>
            <p:cNvPr id="74" name="组合 73"/>
            <p:cNvGrpSpPr/>
            <p:nvPr/>
          </p:nvGrpSpPr>
          <p:grpSpPr>
            <a:xfrm>
              <a:off x="10819" y="2298"/>
              <a:ext cx="6115" cy="1371"/>
              <a:chOff x="10992" y="2739"/>
              <a:chExt cx="7682" cy="1722"/>
            </a:xfrm>
          </p:grpSpPr>
          <p:sp>
            <p:nvSpPr>
              <p:cNvPr id="75" name="圆角矩形 74"/>
              <p:cNvSpPr/>
              <p:nvPr/>
            </p:nvSpPr>
            <p:spPr>
              <a:xfrm>
                <a:off x="11260" y="2739"/>
                <a:ext cx="7414" cy="1723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76" name="组合 75"/>
              <p:cNvGrpSpPr/>
              <p:nvPr/>
            </p:nvGrpSpPr>
            <p:grpSpPr>
              <a:xfrm>
                <a:off x="10992" y="2739"/>
                <a:ext cx="1721" cy="1721"/>
                <a:chOff x="11398" y="2480"/>
                <a:chExt cx="2640" cy="2640"/>
              </a:xfrm>
            </p:grpSpPr>
            <p:sp>
              <p:nvSpPr>
                <p:cNvPr id="77" name="椭圆 76"/>
                <p:cNvSpPr/>
                <p:nvPr/>
              </p:nvSpPr>
              <p:spPr>
                <a:xfrm>
                  <a:off x="11398" y="2480"/>
                  <a:ext cx="2640" cy="2640"/>
                </a:xfrm>
                <a:prstGeom prst="ellipse">
                  <a:avLst/>
                </a:prstGeom>
                <a:solidFill>
                  <a:srgbClr val="72B2D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" name="直角三角形 77"/>
                <p:cNvSpPr/>
                <p:nvPr/>
              </p:nvSpPr>
              <p:spPr>
                <a:xfrm>
                  <a:off x="11398" y="3850"/>
                  <a:ext cx="1270" cy="1270"/>
                </a:xfrm>
                <a:prstGeom prst="rtTriangle">
                  <a:avLst/>
                </a:prstGeom>
                <a:solidFill>
                  <a:srgbClr val="72B2D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9" name="椭圆 78"/>
                <p:cNvSpPr/>
                <p:nvPr/>
              </p:nvSpPr>
              <p:spPr>
                <a:xfrm>
                  <a:off x="11647" y="2729"/>
                  <a:ext cx="2142" cy="2142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6200000" scaled="0"/>
                </a:gradFill>
                <a:ln>
                  <a:solidFill>
                    <a:schemeClr val="bg1"/>
                  </a:solidFill>
                </a:ln>
                <a:effectLst>
                  <a:outerShdw blurRad="63500" sx="102000" sy="102000" algn="ctr" rotWithShape="0">
                    <a:prstClr val="black">
                      <a:alpha val="3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grpSp>
          <p:nvGrpSpPr>
            <p:cNvPr id="80" name="组合 79"/>
            <p:cNvGrpSpPr/>
            <p:nvPr/>
          </p:nvGrpSpPr>
          <p:grpSpPr>
            <a:xfrm>
              <a:off x="12447" y="2381"/>
              <a:ext cx="4001" cy="1268"/>
              <a:chOff x="12492" y="2343"/>
              <a:chExt cx="4001" cy="1268"/>
            </a:xfrm>
          </p:grpSpPr>
          <p:sp>
            <p:nvSpPr>
              <p:cNvPr id="81" name="文本框 5"/>
              <p:cNvSpPr txBox="1"/>
              <p:nvPr/>
            </p:nvSpPr>
            <p:spPr bwMode="auto">
              <a:xfrm>
                <a:off x="12492" y="2699"/>
                <a:ext cx="4001" cy="9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1pPr>
                <a:lvl2pPr marL="457200"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2pPr>
                <a:lvl3pPr marL="914400"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3pPr>
                <a:lvl4pPr marL="1371600"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4pPr>
                <a:lvl5pPr marL="1828800"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5pPr>
                <a:lvl6pPr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6pPr>
                <a:lvl7pPr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7pPr>
                <a:lvl8pPr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8pPr>
                <a:lvl9pPr indent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charset="-122"/>
                  </a:defRPr>
                </a:lvl9pPr>
              </a:lstStyle>
              <a:p>
                <a:pPr algn="l" defTabSz="1219200" fontAlgn="base">
                  <a:lnSpc>
                    <a:spcPct val="150000"/>
                  </a:lnSpc>
                  <a:spcBef>
                    <a:spcPts val="1335"/>
                  </a:spcBef>
                  <a:spcAft>
                    <a:spcPct val="0"/>
                  </a:spcAft>
                </a:pPr>
                <a:r>
                  <a:rPr lang="zh-CN" alt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ea"/>
                    <a:ea typeface="+mj-ea"/>
                    <a:cs typeface="+mn-ea"/>
                    <a:sym typeface="+mn-lt"/>
                  </a:rPr>
                  <a:t>面对复杂的数据如</a:t>
                </a:r>
                <a:r>
                  <a:rPr lang="en-US" altLang="zh-CN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ea"/>
                    <a:ea typeface="+mj-ea"/>
                    <a:cs typeface="+mn-ea"/>
                    <a:sym typeface="+mn-lt"/>
                  </a:rPr>
                  <a:t>xml</a:t>
                </a:r>
                <a:r>
                  <a:rPr lang="zh-CN" alt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ea"/>
                    <a:ea typeface="+mj-ea"/>
                    <a:cs typeface="+mn-ea"/>
                    <a:sym typeface="+mn-lt"/>
                  </a:rPr>
                  <a:t>、</a:t>
                </a:r>
                <a:r>
                  <a:rPr lang="en-US" altLang="zh-CN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ea"/>
                    <a:ea typeface="+mj-ea"/>
                    <a:cs typeface="+mn-ea"/>
                    <a:sym typeface="+mn-lt"/>
                  </a:rPr>
                  <a:t>key-value</a:t>
                </a:r>
                <a:r>
                  <a:rPr lang="zh-CN" alt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ea"/>
                    <a:ea typeface="+mj-ea"/>
                    <a:cs typeface="+mn-ea"/>
                    <a:sym typeface="+mn-lt"/>
                  </a:rPr>
                  <a:t>、不规则的数据无法解析</a:t>
                </a:r>
                <a:r>
                  <a:rPr lang="zh-CN" alt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ea"/>
                    <a:ea typeface="+mj-ea"/>
                    <a:cs typeface="+mn-ea"/>
                    <a:sym typeface="+mn-lt"/>
                  </a:rPr>
                  <a:t>入库</a:t>
                </a:r>
                <a:endParaRPr lang="zh-CN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ea typeface="+mj-ea"/>
                  <a:cs typeface="+mn-ea"/>
                  <a:sym typeface="+mn-lt"/>
                </a:endParaRPr>
              </a:p>
            </p:txBody>
          </p:sp>
          <p:sp>
            <p:nvSpPr>
              <p:cNvPr id="82" name="文本框 81"/>
              <p:cNvSpPr txBox="1"/>
              <p:nvPr/>
            </p:nvSpPr>
            <p:spPr>
              <a:xfrm>
                <a:off x="13209" y="2343"/>
                <a:ext cx="3284" cy="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zh-CN" altLang="en-US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  <a:cs typeface="+mn-ea"/>
                    <a:sym typeface="+mn-lt"/>
                  </a:rPr>
                  <a:t>复杂数据解析能力不足</a:t>
                </a:r>
                <a:endPara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  <a:cs typeface="+mn-ea"/>
                  <a:sym typeface="+mn-lt"/>
                </a:endParaRPr>
              </a:p>
            </p:txBody>
          </p:sp>
        </p:grpSp>
        <p:grpSp>
          <p:nvGrpSpPr>
            <p:cNvPr id="86" name="组合 85"/>
            <p:cNvGrpSpPr/>
            <p:nvPr/>
          </p:nvGrpSpPr>
          <p:grpSpPr>
            <a:xfrm>
              <a:off x="10819" y="6962"/>
              <a:ext cx="6115" cy="1859"/>
              <a:chOff x="11394" y="6617"/>
              <a:chExt cx="6115" cy="1859"/>
            </a:xfrm>
          </p:grpSpPr>
          <p:sp>
            <p:nvSpPr>
              <p:cNvPr id="87" name="圆角矩形 86"/>
              <p:cNvSpPr/>
              <p:nvPr/>
            </p:nvSpPr>
            <p:spPr>
              <a:xfrm>
                <a:off x="11607" y="6617"/>
                <a:ext cx="5902" cy="1372"/>
              </a:xfrm>
              <a:prstGeom prst="roundRect">
                <a:avLst>
                  <a:gd name="adj" fmla="val 50000"/>
                </a:avLst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88" name="组合 87"/>
              <p:cNvGrpSpPr/>
              <p:nvPr/>
            </p:nvGrpSpPr>
            <p:grpSpPr>
              <a:xfrm flipV="1">
                <a:off x="11394" y="6617"/>
                <a:ext cx="1370" cy="1370"/>
                <a:chOff x="11398" y="2480"/>
                <a:chExt cx="2640" cy="2640"/>
              </a:xfrm>
            </p:grpSpPr>
            <p:sp>
              <p:nvSpPr>
                <p:cNvPr id="89" name="椭圆 88"/>
                <p:cNvSpPr/>
                <p:nvPr/>
              </p:nvSpPr>
              <p:spPr>
                <a:xfrm>
                  <a:off x="11398" y="2480"/>
                  <a:ext cx="2640" cy="2640"/>
                </a:xfrm>
                <a:prstGeom prst="ellipse">
                  <a:avLst/>
                </a:prstGeom>
                <a:solidFill>
                  <a:srgbClr val="72B2D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0" name="直角三角形 89"/>
                <p:cNvSpPr/>
                <p:nvPr/>
              </p:nvSpPr>
              <p:spPr>
                <a:xfrm>
                  <a:off x="11398" y="3850"/>
                  <a:ext cx="1270" cy="1270"/>
                </a:xfrm>
                <a:prstGeom prst="rtTriangle">
                  <a:avLst/>
                </a:prstGeom>
                <a:solidFill>
                  <a:srgbClr val="72B2D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1" name="椭圆 90"/>
                <p:cNvSpPr/>
                <p:nvPr/>
              </p:nvSpPr>
              <p:spPr>
                <a:xfrm>
                  <a:off x="11647" y="2729"/>
                  <a:ext cx="2142" cy="2142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16200000" scaled="0"/>
                </a:gradFill>
                <a:ln>
                  <a:solidFill>
                    <a:schemeClr val="bg1"/>
                  </a:solidFill>
                </a:ln>
                <a:effectLst>
                  <a:outerShdw blurRad="63500" sx="102000" sy="102000" algn="ctr" rotWithShape="0">
                    <a:prstClr val="black">
                      <a:alpha val="32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92" name="组合 91"/>
              <p:cNvGrpSpPr/>
              <p:nvPr/>
            </p:nvGrpSpPr>
            <p:grpSpPr>
              <a:xfrm>
                <a:off x="13185" y="6695"/>
                <a:ext cx="3951" cy="1781"/>
                <a:chOff x="12689" y="2343"/>
                <a:chExt cx="3951" cy="1781"/>
              </a:xfrm>
            </p:grpSpPr>
            <p:sp>
              <p:nvSpPr>
                <p:cNvPr id="93" name="文本框 5"/>
                <p:cNvSpPr txBox="1"/>
                <p:nvPr/>
              </p:nvSpPr>
              <p:spPr bwMode="auto">
                <a:xfrm>
                  <a:off x="12689" y="2699"/>
                  <a:ext cx="3951" cy="1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sz="13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charset="-122"/>
                    </a:defRPr>
                  </a:lvl1pPr>
                  <a:lvl2pPr marL="457200">
                    <a:defRPr sz="13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charset="-122"/>
                    </a:defRPr>
                  </a:lvl2pPr>
                  <a:lvl3pPr marL="914400">
                    <a:defRPr sz="13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charset="-122"/>
                    </a:defRPr>
                  </a:lvl3pPr>
                  <a:lvl4pPr marL="1371600">
                    <a:defRPr sz="13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charset="-122"/>
                    </a:defRPr>
                  </a:lvl4pPr>
                  <a:lvl5pPr marL="1828800">
                    <a:defRPr sz="13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charset="-122"/>
                    </a:defRPr>
                  </a:lvl5pPr>
                  <a:lvl6pPr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charset="-122"/>
                    </a:defRPr>
                  </a:lvl6pPr>
                  <a:lvl7pPr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charset="-122"/>
                    </a:defRPr>
                  </a:lvl7pPr>
                  <a:lvl8pPr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charset="-122"/>
                    </a:defRPr>
                  </a:lvl8pPr>
                  <a:lvl9pPr indent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>
                      <a:solidFill>
                        <a:schemeClr val="tx1"/>
                      </a:solidFill>
                      <a:latin typeface="Arial" panose="020B0604020202020204" pitchFamily="34" charset="0"/>
                      <a:ea typeface="微软雅黑" panose="020B0503020204020204" charset="-122"/>
                    </a:defRPr>
                  </a:lvl9pPr>
                </a:lstStyle>
                <a:p>
                  <a:pPr algn="l" defTabSz="1219200" fontAlgn="base">
                    <a:lnSpc>
                      <a:spcPct val="150000"/>
                    </a:lnSpc>
                    <a:spcBef>
                      <a:spcPts val="1335"/>
                    </a:spcBef>
                    <a:spcAft>
                      <a:spcPct val="0"/>
                    </a:spcAft>
                  </a:pPr>
                  <a:r>
                    <a:rPr lang="zh-CN" altLang="en-US" sz="10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ea"/>
                      <a:ea typeface="+mj-ea"/>
                      <a:cs typeface="+mn-ea"/>
                      <a:sym typeface="+mn-lt"/>
                    </a:rPr>
                    <a:t>无法实时捕获和解析新增日志，导致安全威胁检测延迟，不能实时分析，后续功能和系统失去预警</a:t>
                  </a:r>
                  <a:r>
                    <a:rPr lang="zh-CN" altLang="en-US" sz="10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ea"/>
                      <a:ea typeface="+mj-ea"/>
                      <a:cs typeface="+mn-ea"/>
                      <a:sym typeface="+mn-lt"/>
                    </a:rPr>
                    <a:t>价值</a:t>
                  </a:r>
                  <a:endParaRPr lang="zh-CN" alt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ea"/>
                    <a:ea typeface="+mj-ea"/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文本框 93"/>
                <p:cNvSpPr txBox="1"/>
                <p:nvPr/>
              </p:nvSpPr>
              <p:spPr>
                <a:xfrm>
                  <a:off x="13295" y="2343"/>
                  <a:ext cx="3284" cy="4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l"/>
                  <a:r>
                    <a:rPr lang="zh-CN" altLang="en-US" sz="14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j-ea"/>
                      <a:ea typeface="+mj-ea"/>
                      <a:cs typeface="+mn-ea"/>
                      <a:sym typeface="+mn-lt"/>
                    </a:rPr>
                    <a:t>文件读取模式有限</a:t>
                  </a:r>
                  <a:endParaRPr lang="en-US" altLang="zh-CN" sz="14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ea"/>
                    <a:ea typeface="+mj-ea"/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99" name="弧形 98"/>
            <p:cNvSpPr/>
            <p:nvPr/>
          </p:nvSpPr>
          <p:spPr>
            <a:xfrm>
              <a:off x="7013" y="3295"/>
              <a:ext cx="4210" cy="4210"/>
            </a:xfrm>
            <a:prstGeom prst="arc">
              <a:avLst>
                <a:gd name="adj1" fmla="val 18990142"/>
                <a:gd name="adj2" fmla="val 2552626"/>
              </a:avLst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椭圆 99"/>
            <p:cNvSpPr/>
            <p:nvPr/>
          </p:nvSpPr>
          <p:spPr>
            <a:xfrm>
              <a:off x="10545" y="3850"/>
              <a:ext cx="213" cy="213"/>
            </a:xfrm>
            <a:prstGeom prst="ellipse">
              <a:avLst/>
            </a:prstGeom>
            <a:solidFill>
              <a:srgbClr val="72B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椭圆 101"/>
            <p:cNvSpPr/>
            <p:nvPr/>
          </p:nvSpPr>
          <p:spPr>
            <a:xfrm>
              <a:off x="10606" y="6672"/>
              <a:ext cx="213" cy="213"/>
            </a:xfrm>
            <a:prstGeom prst="ellipse">
              <a:avLst/>
            </a:prstGeom>
            <a:solidFill>
              <a:srgbClr val="72B2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3" name="任意多边形 102"/>
          <p:cNvSpPr/>
          <p:nvPr/>
        </p:nvSpPr>
        <p:spPr>
          <a:xfrm>
            <a:off x="4534055" y="1726248"/>
            <a:ext cx="419100" cy="4191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449" h="2449">
                <a:moveTo>
                  <a:pt x="1" y="1224"/>
                </a:moveTo>
                <a:lnTo>
                  <a:pt x="0" y="1191"/>
                </a:lnTo>
                <a:cubicBezTo>
                  <a:pt x="-20" y="520"/>
                  <a:pt x="657" y="-16"/>
                  <a:pt x="1195" y="0"/>
                </a:cubicBezTo>
                <a:lnTo>
                  <a:pt x="1224" y="1"/>
                </a:lnTo>
                <a:lnTo>
                  <a:pt x="1257" y="0"/>
                </a:lnTo>
                <a:cubicBezTo>
                  <a:pt x="1928" y="-20"/>
                  <a:pt x="2464" y="657"/>
                  <a:pt x="2448" y="1195"/>
                </a:cubicBezTo>
                <a:lnTo>
                  <a:pt x="2447" y="1224"/>
                </a:lnTo>
                <a:lnTo>
                  <a:pt x="2448" y="1257"/>
                </a:lnTo>
                <a:cubicBezTo>
                  <a:pt x="2468" y="1928"/>
                  <a:pt x="1791" y="2464"/>
                  <a:pt x="1253" y="2448"/>
                </a:cubicBezTo>
                <a:lnTo>
                  <a:pt x="1224" y="2447"/>
                </a:lnTo>
                <a:lnTo>
                  <a:pt x="1191" y="2448"/>
                </a:lnTo>
                <a:cubicBezTo>
                  <a:pt x="520" y="2468"/>
                  <a:pt x="-16" y="1791"/>
                  <a:pt x="0" y="1253"/>
                </a:cubicBezTo>
                <a:lnTo>
                  <a:pt x="1" y="1224"/>
                </a:lnTo>
                <a:close/>
                <a:moveTo>
                  <a:pt x="192" y="1224"/>
                </a:moveTo>
                <a:lnTo>
                  <a:pt x="191" y="1197"/>
                </a:lnTo>
                <a:cubicBezTo>
                  <a:pt x="175" y="630"/>
                  <a:pt x="745" y="178"/>
                  <a:pt x="1199" y="192"/>
                </a:cubicBezTo>
                <a:lnTo>
                  <a:pt x="1224" y="192"/>
                </a:lnTo>
                <a:lnTo>
                  <a:pt x="1251" y="191"/>
                </a:lnTo>
                <a:cubicBezTo>
                  <a:pt x="1818" y="175"/>
                  <a:pt x="2270" y="745"/>
                  <a:pt x="2256" y="1199"/>
                </a:cubicBezTo>
                <a:lnTo>
                  <a:pt x="2256" y="1224"/>
                </a:lnTo>
                <a:lnTo>
                  <a:pt x="2256" y="1251"/>
                </a:lnTo>
                <a:cubicBezTo>
                  <a:pt x="2273" y="1499"/>
                  <a:pt x="2109" y="1792"/>
                  <a:pt x="1996" y="1907"/>
                </a:cubicBezTo>
                <a:cubicBezTo>
                  <a:pt x="1959" y="1659"/>
                  <a:pt x="1710" y="1285"/>
                  <a:pt x="1514" y="1198"/>
                </a:cubicBezTo>
                <a:cubicBezTo>
                  <a:pt x="1618" y="1126"/>
                  <a:pt x="1701" y="963"/>
                  <a:pt x="1694" y="843"/>
                </a:cubicBezTo>
                <a:lnTo>
                  <a:pt x="1694" y="830"/>
                </a:lnTo>
                <a:lnTo>
                  <a:pt x="1694" y="819"/>
                </a:lnTo>
                <a:cubicBezTo>
                  <a:pt x="1702" y="586"/>
                  <a:pt x="1467" y="353"/>
                  <a:pt x="1237" y="360"/>
                </a:cubicBezTo>
                <a:lnTo>
                  <a:pt x="1224" y="361"/>
                </a:lnTo>
                <a:lnTo>
                  <a:pt x="1213" y="360"/>
                </a:lnTo>
                <a:cubicBezTo>
                  <a:pt x="980" y="353"/>
                  <a:pt x="747" y="587"/>
                  <a:pt x="754" y="818"/>
                </a:cubicBezTo>
                <a:lnTo>
                  <a:pt x="755" y="830"/>
                </a:lnTo>
                <a:lnTo>
                  <a:pt x="754" y="842"/>
                </a:lnTo>
                <a:cubicBezTo>
                  <a:pt x="746" y="977"/>
                  <a:pt x="852" y="1141"/>
                  <a:pt x="940" y="1204"/>
                </a:cubicBezTo>
                <a:cubicBezTo>
                  <a:pt x="732" y="1295"/>
                  <a:pt x="487" y="1644"/>
                  <a:pt x="451" y="1904"/>
                </a:cubicBezTo>
                <a:cubicBezTo>
                  <a:pt x="298" y="1749"/>
                  <a:pt x="180" y="1434"/>
                  <a:pt x="192" y="1249"/>
                </a:cubicBezTo>
                <a:lnTo>
                  <a:pt x="192" y="1224"/>
                </a:lnTo>
                <a:close/>
                <a:moveTo>
                  <a:pt x="1856" y="2037"/>
                </a:moveTo>
                <a:cubicBezTo>
                  <a:pt x="1727" y="2154"/>
                  <a:pt x="1412" y="2272"/>
                  <a:pt x="1249" y="2256"/>
                </a:cubicBezTo>
                <a:lnTo>
                  <a:pt x="1224" y="2256"/>
                </a:lnTo>
                <a:lnTo>
                  <a:pt x="1197" y="2256"/>
                </a:lnTo>
                <a:cubicBezTo>
                  <a:pt x="973" y="2268"/>
                  <a:pt x="713" y="2142"/>
                  <a:pt x="593" y="2039"/>
                </a:cubicBezTo>
                <a:cubicBezTo>
                  <a:pt x="616" y="1678"/>
                  <a:pt x="939" y="1300"/>
                  <a:pt x="1194" y="1318"/>
                </a:cubicBezTo>
                <a:lnTo>
                  <a:pt x="1209" y="1318"/>
                </a:lnTo>
                <a:lnTo>
                  <a:pt x="1224" y="1318"/>
                </a:lnTo>
                <a:lnTo>
                  <a:pt x="1241" y="1318"/>
                </a:lnTo>
                <a:lnTo>
                  <a:pt x="1256" y="1317"/>
                </a:lnTo>
                <a:lnTo>
                  <a:pt x="1270" y="1317"/>
                </a:lnTo>
                <a:cubicBezTo>
                  <a:pt x="1551" y="1306"/>
                  <a:pt x="1835" y="1738"/>
                  <a:pt x="1856" y="2037"/>
                </a:cubicBezTo>
                <a:close/>
                <a:moveTo>
                  <a:pt x="939" y="830"/>
                </a:moveTo>
                <a:lnTo>
                  <a:pt x="939" y="823"/>
                </a:lnTo>
                <a:cubicBezTo>
                  <a:pt x="935" y="666"/>
                  <a:pt x="1092" y="542"/>
                  <a:pt x="1217" y="545"/>
                </a:cubicBezTo>
                <a:lnTo>
                  <a:pt x="1224" y="545"/>
                </a:lnTo>
                <a:lnTo>
                  <a:pt x="1232" y="545"/>
                </a:lnTo>
                <a:cubicBezTo>
                  <a:pt x="1388" y="541"/>
                  <a:pt x="1513" y="698"/>
                  <a:pt x="1509" y="823"/>
                </a:cubicBezTo>
                <a:lnTo>
                  <a:pt x="1509" y="830"/>
                </a:lnTo>
                <a:lnTo>
                  <a:pt x="1509" y="838"/>
                </a:lnTo>
                <a:cubicBezTo>
                  <a:pt x="1514" y="994"/>
                  <a:pt x="1356" y="1119"/>
                  <a:pt x="1231" y="1115"/>
                </a:cubicBezTo>
                <a:lnTo>
                  <a:pt x="1224" y="1115"/>
                </a:lnTo>
                <a:lnTo>
                  <a:pt x="1217" y="1115"/>
                </a:lnTo>
                <a:cubicBezTo>
                  <a:pt x="1060" y="1120"/>
                  <a:pt x="936" y="962"/>
                  <a:pt x="939" y="837"/>
                </a:cubicBezTo>
                <a:lnTo>
                  <a:pt x="939" y="830"/>
                </a:lnTo>
                <a:close/>
              </a:path>
            </a:pathLst>
          </a:custGeom>
          <a:solidFill>
            <a:srgbClr val="72B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5" name="任意多边形 104"/>
          <p:cNvSpPr/>
          <p:nvPr/>
        </p:nvSpPr>
        <p:spPr>
          <a:xfrm rot="2700000">
            <a:off x="4553105" y="4735195"/>
            <a:ext cx="364490" cy="34798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0292" h="9796">
                <a:moveTo>
                  <a:pt x="9079" y="3907"/>
                </a:moveTo>
                <a:cubicBezTo>
                  <a:pt x="9085" y="3904"/>
                  <a:pt x="9195" y="3897"/>
                  <a:pt x="9216" y="3897"/>
                </a:cubicBezTo>
                <a:lnTo>
                  <a:pt x="9217" y="3897"/>
                </a:lnTo>
                <a:lnTo>
                  <a:pt x="9219" y="3897"/>
                </a:lnTo>
                <a:lnTo>
                  <a:pt x="9221" y="3897"/>
                </a:lnTo>
                <a:lnTo>
                  <a:pt x="9222" y="3897"/>
                </a:lnTo>
                <a:lnTo>
                  <a:pt x="9223" y="3897"/>
                </a:lnTo>
                <a:lnTo>
                  <a:pt x="9224" y="3897"/>
                </a:lnTo>
                <a:lnTo>
                  <a:pt x="9224" y="3897"/>
                </a:lnTo>
                <a:lnTo>
                  <a:pt x="9224" y="3897"/>
                </a:lnTo>
                <a:lnTo>
                  <a:pt x="9225" y="3897"/>
                </a:lnTo>
                <a:lnTo>
                  <a:pt x="9253" y="3897"/>
                </a:lnTo>
                <a:lnTo>
                  <a:pt x="9281" y="3897"/>
                </a:lnTo>
                <a:cubicBezTo>
                  <a:pt x="9853" y="3884"/>
                  <a:pt x="10304" y="4506"/>
                  <a:pt x="10291" y="4916"/>
                </a:cubicBezTo>
                <a:lnTo>
                  <a:pt x="10291" y="4938"/>
                </a:lnTo>
                <a:lnTo>
                  <a:pt x="10291" y="4964"/>
                </a:lnTo>
                <a:lnTo>
                  <a:pt x="10291" y="4992"/>
                </a:lnTo>
                <a:lnTo>
                  <a:pt x="10292" y="5020"/>
                </a:lnTo>
                <a:cubicBezTo>
                  <a:pt x="10304" y="5593"/>
                  <a:pt x="9682" y="6044"/>
                  <a:pt x="9273" y="6031"/>
                </a:cubicBezTo>
                <a:lnTo>
                  <a:pt x="9250" y="6031"/>
                </a:lnTo>
                <a:lnTo>
                  <a:pt x="9225" y="6031"/>
                </a:lnTo>
                <a:cubicBezTo>
                  <a:pt x="9221" y="6031"/>
                  <a:pt x="9213" y="6031"/>
                  <a:pt x="9212" y="6031"/>
                </a:cubicBezTo>
                <a:lnTo>
                  <a:pt x="9211" y="6031"/>
                </a:lnTo>
                <a:lnTo>
                  <a:pt x="9211" y="6031"/>
                </a:lnTo>
                <a:lnTo>
                  <a:pt x="9209" y="6031"/>
                </a:lnTo>
                <a:cubicBezTo>
                  <a:pt x="9162" y="6031"/>
                  <a:pt x="9084" y="6022"/>
                  <a:pt x="9079" y="6021"/>
                </a:cubicBezTo>
                <a:lnTo>
                  <a:pt x="9079" y="6021"/>
                </a:lnTo>
                <a:lnTo>
                  <a:pt x="9078" y="6021"/>
                </a:lnTo>
                <a:lnTo>
                  <a:pt x="9078" y="6021"/>
                </a:lnTo>
                <a:lnTo>
                  <a:pt x="9077" y="6021"/>
                </a:lnTo>
                <a:lnTo>
                  <a:pt x="9077" y="6021"/>
                </a:lnTo>
                <a:lnTo>
                  <a:pt x="9077" y="6021"/>
                </a:lnTo>
                <a:lnTo>
                  <a:pt x="9078" y="6021"/>
                </a:lnTo>
                <a:lnTo>
                  <a:pt x="9079" y="6021"/>
                </a:lnTo>
                <a:lnTo>
                  <a:pt x="9079" y="6034"/>
                </a:lnTo>
                <a:lnTo>
                  <a:pt x="6786" y="6034"/>
                </a:lnTo>
                <a:lnTo>
                  <a:pt x="6786" y="3898"/>
                </a:lnTo>
                <a:lnTo>
                  <a:pt x="9079" y="3898"/>
                </a:lnTo>
                <a:lnTo>
                  <a:pt x="9079" y="3907"/>
                </a:lnTo>
                <a:close/>
                <a:moveTo>
                  <a:pt x="8890" y="5299"/>
                </a:moveTo>
                <a:cubicBezTo>
                  <a:pt x="8796" y="5216"/>
                  <a:pt x="8749" y="5061"/>
                  <a:pt x="8751" y="4975"/>
                </a:cubicBezTo>
                <a:lnTo>
                  <a:pt x="8751" y="4970"/>
                </a:lnTo>
                <a:lnTo>
                  <a:pt x="8751" y="4959"/>
                </a:lnTo>
                <a:lnTo>
                  <a:pt x="8750" y="4947"/>
                </a:lnTo>
                <a:lnTo>
                  <a:pt x="8750" y="4935"/>
                </a:lnTo>
                <a:cubicBezTo>
                  <a:pt x="8743" y="4702"/>
                  <a:pt x="9014" y="4482"/>
                  <a:pt x="9198" y="4490"/>
                </a:cubicBezTo>
                <a:lnTo>
                  <a:pt x="9209" y="4490"/>
                </a:lnTo>
                <a:lnTo>
                  <a:pt x="9219" y="4490"/>
                </a:lnTo>
                <a:lnTo>
                  <a:pt x="9231" y="4489"/>
                </a:lnTo>
                <a:lnTo>
                  <a:pt x="9243" y="4489"/>
                </a:lnTo>
                <a:lnTo>
                  <a:pt x="9255" y="4489"/>
                </a:lnTo>
                <a:cubicBezTo>
                  <a:pt x="9487" y="4485"/>
                  <a:pt x="9707" y="4752"/>
                  <a:pt x="9700" y="4937"/>
                </a:cubicBezTo>
                <a:lnTo>
                  <a:pt x="9699" y="4948"/>
                </a:lnTo>
                <a:lnTo>
                  <a:pt x="9699" y="4959"/>
                </a:lnTo>
                <a:lnTo>
                  <a:pt x="9699" y="4970"/>
                </a:lnTo>
                <a:lnTo>
                  <a:pt x="9699" y="4982"/>
                </a:lnTo>
                <a:lnTo>
                  <a:pt x="9700" y="4993"/>
                </a:lnTo>
                <a:cubicBezTo>
                  <a:pt x="9706" y="5227"/>
                  <a:pt x="9436" y="5446"/>
                  <a:pt x="9251" y="5439"/>
                </a:cubicBezTo>
                <a:lnTo>
                  <a:pt x="9241" y="5439"/>
                </a:lnTo>
                <a:lnTo>
                  <a:pt x="9231" y="5438"/>
                </a:lnTo>
                <a:lnTo>
                  <a:pt x="9219" y="5438"/>
                </a:lnTo>
                <a:lnTo>
                  <a:pt x="9213" y="5438"/>
                </a:lnTo>
                <a:lnTo>
                  <a:pt x="9208" y="5438"/>
                </a:lnTo>
                <a:cubicBezTo>
                  <a:pt x="9093" y="5440"/>
                  <a:pt x="8951" y="5367"/>
                  <a:pt x="8890" y="5299"/>
                </a:cubicBezTo>
                <a:close/>
                <a:moveTo>
                  <a:pt x="6453" y="5404"/>
                </a:moveTo>
                <a:lnTo>
                  <a:pt x="6453" y="1111"/>
                </a:lnTo>
                <a:lnTo>
                  <a:pt x="6454" y="1095"/>
                </a:lnTo>
                <a:lnTo>
                  <a:pt x="6454" y="1068"/>
                </a:lnTo>
                <a:lnTo>
                  <a:pt x="6455" y="1039"/>
                </a:lnTo>
                <a:lnTo>
                  <a:pt x="6455" y="1011"/>
                </a:lnTo>
                <a:cubicBezTo>
                  <a:pt x="6468" y="439"/>
                  <a:pt x="5845" y="-12"/>
                  <a:pt x="5436" y="1"/>
                </a:cubicBezTo>
                <a:lnTo>
                  <a:pt x="5413" y="1"/>
                </a:lnTo>
                <a:lnTo>
                  <a:pt x="5388" y="1"/>
                </a:lnTo>
                <a:lnTo>
                  <a:pt x="5359" y="1"/>
                </a:lnTo>
                <a:lnTo>
                  <a:pt x="5331" y="0"/>
                </a:lnTo>
                <a:cubicBezTo>
                  <a:pt x="4759" y="-16"/>
                  <a:pt x="4308" y="619"/>
                  <a:pt x="4321" y="1012"/>
                </a:cubicBezTo>
                <a:lnTo>
                  <a:pt x="4321" y="1034"/>
                </a:lnTo>
                <a:lnTo>
                  <a:pt x="4321" y="1058"/>
                </a:lnTo>
                <a:lnTo>
                  <a:pt x="4317" y="1058"/>
                </a:lnTo>
                <a:lnTo>
                  <a:pt x="4317" y="5404"/>
                </a:lnTo>
                <a:lnTo>
                  <a:pt x="6453" y="5404"/>
                </a:lnTo>
                <a:close/>
                <a:moveTo>
                  <a:pt x="5474" y="4673"/>
                </a:moveTo>
                <a:lnTo>
                  <a:pt x="5474" y="974"/>
                </a:lnTo>
                <a:lnTo>
                  <a:pt x="5475" y="974"/>
                </a:lnTo>
                <a:lnTo>
                  <a:pt x="5475" y="972"/>
                </a:lnTo>
                <a:lnTo>
                  <a:pt x="5474" y="967"/>
                </a:lnTo>
                <a:lnTo>
                  <a:pt x="5474" y="962"/>
                </a:lnTo>
                <a:lnTo>
                  <a:pt x="5474" y="953"/>
                </a:lnTo>
                <a:lnTo>
                  <a:pt x="5473" y="947"/>
                </a:lnTo>
                <a:lnTo>
                  <a:pt x="5473" y="943"/>
                </a:lnTo>
                <a:cubicBezTo>
                  <a:pt x="5471" y="840"/>
                  <a:pt x="5581" y="761"/>
                  <a:pt x="5654" y="763"/>
                </a:cubicBezTo>
                <a:lnTo>
                  <a:pt x="5658" y="763"/>
                </a:lnTo>
                <a:lnTo>
                  <a:pt x="5662" y="763"/>
                </a:lnTo>
                <a:lnTo>
                  <a:pt x="5667" y="763"/>
                </a:lnTo>
                <a:lnTo>
                  <a:pt x="5672" y="763"/>
                </a:lnTo>
                <a:cubicBezTo>
                  <a:pt x="5774" y="761"/>
                  <a:pt x="5854" y="871"/>
                  <a:pt x="5852" y="944"/>
                </a:cubicBezTo>
                <a:lnTo>
                  <a:pt x="5852" y="948"/>
                </a:lnTo>
                <a:lnTo>
                  <a:pt x="5851" y="953"/>
                </a:lnTo>
                <a:lnTo>
                  <a:pt x="5851" y="962"/>
                </a:lnTo>
                <a:lnTo>
                  <a:pt x="5851" y="967"/>
                </a:lnTo>
                <a:lnTo>
                  <a:pt x="5850" y="972"/>
                </a:lnTo>
                <a:lnTo>
                  <a:pt x="5850" y="974"/>
                </a:lnTo>
                <a:lnTo>
                  <a:pt x="5851" y="974"/>
                </a:lnTo>
                <a:lnTo>
                  <a:pt x="5851" y="4673"/>
                </a:lnTo>
                <a:lnTo>
                  <a:pt x="5852" y="4678"/>
                </a:lnTo>
                <a:cubicBezTo>
                  <a:pt x="5854" y="4770"/>
                  <a:pt x="5746" y="4856"/>
                  <a:pt x="5675" y="4854"/>
                </a:cubicBezTo>
                <a:lnTo>
                  <a:pt x="5671" y="4854"/>
                </a:lnTo>
                <a:lnTo>
                  <a:pt x="5667" y="4854"/>
                </a:lnTo>
                <a:lnTo>
                  <a:pt x="5662" y="4854"/>
                </a:lnTo>
                <a:lnTo>
                  <a:pt x="5657" y="4854"/>
                </a:lnTo>
                <a:lnTo>
                  <a:pt x="5652" y="4854"/>
                </a:lnTo>
                <a:lnTo>
                  <a:pt x="5648" y="4854"/>
                </a:lnTo>
                <a:cubicBezTo>
                  <a:pt x="5549" y="4854"/>
                  <a:pt x="5471" y="4740"/>
                  <a:pt x="5473" y="4677"/>
                </a:cubicBezTo>
                <a:lnTo>
                  <a:pt x="5474" y="4673"/>
                </a:lnTo>
                <a:close/>
                <a:moveTo>
                  <a:pt x="4809" y="4689"/>
                </a:moveTo>
                <a:lnTo>
                  <a:pt x="4809" y="990"/>
                </a:lnTo>
                <a:lnTo>
                  <a:pt x="4810" y="990"/>
                </a:lnTo>
                <a:lnTo>
                  <a:pt x="4810" y="988"/>
                </a:lnTo>
                <a:lnTo>
                  <a:pt x="4810" y="983"/>
                </a:lnTo>
                <a:lnTo>
                  <a:pt x="4809" y="978"/>
                </a:lnTo>
                <a:lnTo>
                  <a:pt x="4809" y="973"/>
                </a:lnTo>
                <a:lnTo>
                  <a:pt x="4809" y="968"/>
                </a:lnTo>
                <a:lnTo>
                  <a:pt x="4809" y="963"/>
                </a:lnTo>
                <a:lnTo>
                  <a:pt x="4809" y="958"/>
                </a:lnTo>
                <a:cubicBezTo>
                  <a:pt x="4807" y="857"/>
                  <a:pt x="4917" y="777"/>
                  <a:pt x="4989" y="779"/>
                </a:cubicBezTo>
                <a:lnTo>
                  <a:pt x="4993" y="779"/>
                </a:lnTo>
                <a:lnTo>
                  <a:pt x="4998" y="779"/>
                </a:lnTo>
                <a:lnTo>
                  <a:pt x="5003" y="779"/>
                </a:lnTo>
                <a:lnTo>
                  <a:pt x="5008" y="779"/>
                </a:lnTo>
                <a:cubicBezTo>
                  <a:pt x="5109" y="777"/>
                  <a:pt x="5189" y="887"/>
                  <a:pt x="5187" y="960"/>
                </a:cubicBezTo>
                <a:lnTo>
                  <a:pt x="5187" y="964"/>
                </a:lnTo>
                <a:lnTo>
                  <a:pt x="5187" y="964"/>
                </a:lnTo>
                <a:lnTo>
                  <a:pt x="5187" y="965"/>
                </a:lnTo>
                <a:lnTo>
                  <a:pt x="5187" y="966"/>
                </a:lnTo>
                <a:cubicBezTo>
                  <a:pt x="5187" y="975"/>
                  <a:pt x="5186" y="990"/>
                  <a:pt x="5186" y="990"/>
                </a:cubicBezTo>
                <a:lnTo>
                  <a:pt x="5185" y="990"/>
                </a:lnTo>
                <a:lnTo>
                  <a:pt x="5186" y="990"/>
                </a:lnTo>
                <a:lnTo>
                  <a:pt x="5186" y="990"/>
                </a:lnTo>
                <a:lnTo>
                  <a:pt x="5186" y="990"/>
                </a:lnTo>
                <a:lnTo>
                  <a:pt x="5186" y="990"/>
                </a:lnTo>
                <a:lnTo>
                  <a:pt x="5187" y="990"/>
                </a:lnTo>
                <a:lnTo>
                  <a:pt x="5187" y="4689"/>
                </a:lnTo>
                <a:lnTo>
                  <a:pt x="5187" y="4689"/>
                </a:lnTo>
                <a:lnTo>
                  <a:pt x="5187" y="4693"/>
                </a:lnTo>
                <a:cubicBezTo>
                  <a:pt x="5190" y="4785"/>
                  <a:pt x="5082" y="4871"/>
                  <a:pt x="5011" y="4869"/>
                </a:cubicBezTo>
                <a:lnTo>
                  <a:pt x="5007" y="4869"/>
                </a:lnTo>
                <a:lnTo>
                  <a:pt x="5002" y="4869"/>
                </a:lnTo>
                <a:lnTo>
                  <a:pt x="4998" y="4869"/>
                </a:lnTo>
                <a:lnTo>
                  <a:pt x="4993" y="4869"/>
                </a:lnTo>
                <a:lnTo>
                  <a:pt x="4988" y="4869"/>
                </a:lnTo>
                <a:cubicBezTo>
                  <a:pt x="4887" y="4873"/>
                  <a:pt x="4806" y="4757"/>
                  <a:pt x="4809" y="4692"/>
                </a:cubicBezTo>
                <a:lnTo>
                  <a:pt x="4809" y="4689"/>
                </a:lnTo>
                <a:lnTo>
                  <a:pt x="4809" y="4689"/>
                </a:lnTo>
                <a:close/>
                <a:moveTo>
                  <a:pt x="28" y="4130"/>
                </a:moveTo>
                <a:cubicBezTo>
                  <a:pt x="290" y="3422"/>
                  <a:pt x="1199" y="2919"/>
                  <a:pt x="1844" y="2938"/>
                </a:cubicBezTo>
                <a:lnTo>
                  <a:pt x="1879" y="2938"/>
                </a:lnTo>
                <a:lnTo>
                  <a:pt x="1914" y="2940"/>
                </a:lnTo>
                <a:lnTo>
                  <a:pt x="1968" y="2940"/>
                </a:lnTo>
                <a:cubicBezTo>
                  <a:pt x="3065" y="2926"/>
                  <a:pt x="3927" y="4031"/>
                  <a:pt x="3912" y="4909"/>
                </a:cubicBezTo>
                <a:lnTo>
                  <a:pt x="3912" y="4958"/>
                </a:lnTo>
                <a:lnTo>
                  <a:pt x="3910" y="5006"/>
                </a:lnTo>
                <a:lnTo>
                  <a:pt x="3910" y="5060"/>
                </a:lnTo>
                <a:cubicBezTo>
                  <a:pt x="3924" y="6157"/>
                  <a:pt x="2818" y="7019"/>
                  <a:pt x="1940" y="7003"/>
                </a:cubicBezTo>
                <a:lnTo>
                  <a:pt x="1892" y="7003"/>
                </a:lnTo>
                <a:lnTo>
                  <a:pt x="1843" y="7002"/>
                </a:lnTo>
                <a:lnTo>
                  <a:pt x="1803" y="7002"/>
                </a:lnTo>
                <a:cubicBezTo>
                  <a:pt x="971" y="7020"/>
                  <a:pt x="196" y="6307"/>
                  <a:pt x="0" y="5747"/>
                </a:cubicBezTo>
                <a:lnTo>
                  <a:pt x="1820" y="5779"/>
                </a:lnTo>
                <a:lnTo>
                  <a:pt x="1827" y="5779"/>
                </a:lnTo>
                <a:lnTo>
                  <a:pt x="1835" y="5779"/>
                </a:lnTo>
                <a:cubicBezTo>
                  <a:pt x="1982" y="5781"/>
                  <a:pt x="2099" y="5632"/>
                  <a:pt x="2094" y="5514"/>
                </a:cubicBezTo>
                <a:lnTo>
                  <a:pt x="2113" y="4436"/>
                </a:lnTo>
                <a:lnTo>
                  <a:pt x="2114" y="4429"/>
                </a:lnTo>
                <a:lnTo>
                  <a:pt x="2114" y="4422"/>
                </a:lnTo>
                <a:cubicBezTo>
                  <a:pt x="2116" y="4274"/>
                  <a:pt x="1967" y="4157"/>
                  <a:pt x="1848" y="4162"/>
                </a:cubicBezTo>
                <a:lnTo>
                  <a:pt x="28" y="4130"/>
                </a:lnTo>
                <a:close/>
                <a:moveTo>
                  <a:pt x="4954" y="7302"/>
                </a:moveTo>
                <a:lnTo>
                  <a:pt x="4954" y="5852"/>
                </a:lnTo>
                <a:lnTo>
                  <a:pt x="5665" y="5852"/>
                </a:lnTo>
                <a:lnTo>
                  <a:pt x="5665" y="7308"/>
                </a:lnTo>
                <a:lnTo>
                  <a:pt x="5670" y="7308"/>
                </a:lnTo>
                <a:lnTo>
                  <a:pt x="6000" y="7841"/>
                </a:lnTo>
                <a:lnTo>
                  <a:pt x="5995" y="7841"/>
                </a:lnTo>
                <a:lnTo>
                  <a:pt x="5608" y="9757"/>
                </a:lnTo>
                <a:lnTo>
                  <a:pt x="5002" y="9795"/>
                </a:lnTo>
                <a:lnTo>
                  <a:pt x="4612" y="7816"/>
                </a:lnTo>
                <a:lnTo>
                  <a:pt x="4620" y="7816"/>
                </a:lnTo>
                <a:lnTo>
                  <a:pt x="4954" y="7302"/>
                </a:lnTo>
                <a:close/>
              </a:path>
            </a:pathLst>
          </a:custGeom>
          <a:solidFill>
            <a:srgbClr val="72B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6" name="任意多边形 104"/>
          <p:cNvSpPr>
            <a:spLocks noEditPoints="1"/>
          </p:cNvSpPr>
          <p:nvPr/>
        </p:nvSpPr>
        <p:spPr bwMode="auto">
          <a:xfrm>
            <a:off x="7662065" y="1775460"/>
            <a:ext cx="285115" cy="321310"/>
          </a:xfrm>
          <a:custGeom>
            <a:avLst/>
            <a:gdLst>
              <a:gd name="T0" fmla="*/ 300 w 320"/>
              <a:gd name="T1" fmla="*/ 0 h 360"/>
              <a:gd name="T2" fmla="*/ 256 w 320"/>
              <a:gd name="T3" fmla="*/ 0 h 360"/>
              <a:gd name="T4" fmla="*/ 240 w 320"/>
              <a:gd name="T5" fmla="*/ 20 h 360"/>
              <a:gd name="T6" fmla="*/ 240 w 320"/>
              <a:gd name="T7" fmla="*/ 360 h 360"/>
              <a:gd name="T8" fmla="*/ 320 w 320"/>
              <a:gd name="T9" fmla="*/ 360 h 360"/>
              <a:gd name="T10" fmla="*/ 320 w 320"/>
              <a:gd name="T11" fmla="*/ 20 h 360"/>
              <a:gd name="T12" fmla="*/ 300 w 320"/>
              <a:gd name="T13" fmla="*/ 0 h 360"/>
              <a:gd name="T14" fmla="*/ 180 w 320"/>
              <a:gd name="T15" fmla="*/ 120 h 360"/>
              <a:gd name="T16" fmla="*/ 136 w 320"/>
              <a:gd name="T17" fmla="*/ 120 h 360"/>
              <a:gd name="T18" fmla="*/ 120 w 320"/>
              <a:gd name="T19" fmla="*/ 140 h 360"/>
              <a:gd name="T20" fmla="*/ 120 w 320"/>
              <a:gd name="T21" fmla="*/ 360 h 360"/>
              <a:gd name="T22" fmla="*/ 200 w 320"/>
              <a:gd name="T23" fmla="*/ 360 h 360"/>
              <a:gd name="T24" fmla="*/ 200 w 320"/>
              <a:gd name="T25" fmla="*/ 140 h 360"/>
              <a:gd name="T26" fmla="*/ 180 w 320"/>
              <a:gd name="T27" fmla="*/ 120 h 360"/>
              <a:gd name="T28" fmla="*/ 60 w 320"/>
              <a:gd name="T29" fmla="*/ 240 h 360"/>
              <a:gd name="T30" fmla="*/ 16 w 320"/>
              <a:gd name="T31" fmla="*/ 240 h 360"/>
              <a:gd name="T32" fmla="*/ 0 w 320"/>
              <a:gd name="T33" fmla="*/ 260 h 360"/>
              <a:gd name="T34" fmla="*/ 0 w 320"/>
              <a:gd name="T35" fmla="*/ 360 h 360"/>
              <a:gd name="T36" fmla="*/ 80 w 320"/>
              <a:gd name="T37" fmla="*/ 360 h 360"/>
              <a:gd name="T38" fmla="*/ 80 w 320"/>
              <a:gd name="T39" fmla="*/ 260 h 360"/>
              <a:gd name="T40" fmla="*/ 60 w 320"/>
              <a:gd name="T41" fmla="*/ 24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20" h="360">
                <a:moveTo>
                  <a:pt x="300" y="0"/>
                </a:moveTo>
                <a:cubicBezTo>
                  <a:pt x="256" y="0"/>
                  <a:pt x="256" y="0"/>
                  <a:pt x="256" y="0"/>
                </a:cubicBezTo>
                <a:cubicBezTo>
                  <a:pt x="245" y="0"/>
                  <a:pt x="240" y="9"/>
                  <a:pt x="240" y="20"/>
                </a:cubicBezTo>
                <a:cubicBezTo>
                  <a:pt x="240" y="360"/>
                  <a:pt x="240" y="360"/>
                  <a:pt x="240" y="360"/>
                </a:cubicBezTo>
                <a:cubicBezTo>
                  <a:pt x="320" y="360"/>
                  <a:pt x="320" y="360"/>
                  <a:pt x="320" y="360"/>
                </a:cubicBezTo>
                <a:cubicBezTo>
                  <a:pt x="320" y="20"/>
                  <a:pt x="320" y="20"/>
                  <a:pt x="320" y="20"/>
                </a:cubicBezTo>
                <a:cubicBezTo>
                  <a:pt x="320" y="9"/>
                  <a:pt x="311" y="0"/>
                  <a:pt x="300" y="0"/>
                </a:cubicBezTo>
                <a:close/>
                <a:moveTo>
                  <a:pt x="180" y="120"/>
                </a:moveTo>
                <a:cubicBezTo>
                  <a:pt x="136" y="120"/>
                  <a:pt x="136" y="120"/>
                  <a:pt x="136" y="120"/>
                </a:cubicBezTo>
                <a:cubicBezTo>
                  <a:pt x="125" y="120"/>
                  <a:pt x="120" y="129"/>
                  <a:pt x="120" y="140"/>
                </a:cubicBezTo>
                <a:cubicBezTo>
                  <a:pt x="120" y="360"/>
                  <a:pt x="120" y="360"/>
                  <a:pt x="120" y="360"/>
                </a:cubicBezTo>
                <a:cubicBezTo>
                  <a:pt x="200" y="360"/>
                  <a:pt x="200" y="360"/>
                  <a:pt x="200" y="360"/>
                </a:cubicBezTo>
                <a:cubicBezTo>
                  <a:pt x="200" y="140"/>
                  <a:pt x="200" y="140"/>
                  <a:pt x="200" y="140"/>
                </a:cubicBezTo>
                <a:cubicBezTo>
                  <a:pt x="200" y="129"/>
                  <a:pt x="191" y="120"/>
                  <a:pt x="180" y="120"/>
                </a:cubicBezTo>
                <a:close/>
                <a:moveTo>
                  <a:pt x="60" y="240"/>
                </a:moveTo>
                <a:cubicBezTo>
                  <a:pt x="16" y="240"/>
                  <a:pt x="16" y="240"/>
                  <a:pt x="16" y="240"/>
                </a:cubicBezTo>
                <a:cubicBezTo>
                  <a:pt x="5" y="240"/>
                  <a:pt x="0" y="249"/>
                  <a:pt x="0" y="260"/>
                </a:cubicBezTo>
                <a:cubicBezTo>
                  <a:pt x="0" y="360"/>
                  <a:pt x="0" y="360"/>
                  <a:pt x="0" y="360"/>
                </a:cubicBezTo>
                <a:cubicBezTo>
                  <a:pt x="80" y="360"/>
                  <a:pt x="80" y="360"/>
                  <a:pt x="80" y="360"/>
                </a:cubicBezTo>
                <a:cubicBezTo>
                  <a:pt x="80" y="260"/>
                  <a:pt x="80" y="260"/>
                  <a:pt x="80" y="260"/>
                </a:cubicBezTo>
                <a:cubicBezTo>
                  <a:pt x="80" y="249"/>
                  <a:pt x="71" y="240"/>
                  <a:pt x="60" y="240"/>
                </a:cubicBezTo>
                <a:close/>
              </a:path>
            </a:pathLst>
          </a:custGeom>
          <a:solidFill>
            <a:srgbClr val="72B2DE"/>
          </a:solidFill>
          <a:ln>
            <a:noFill/>
          </a:ln>
        </p:spPr>
        <p:txBody>
          <a:bodyPr vert="horz" wrap="square" lIns="96435" tIns="48218" rIns="96435" bIns="48218" numCol="1" anchor="t" anchorCtr="0" compatLnSpc="1"/>
          <a:lstStyle/>
          <a:p>
            <a:endParaRPr lang="en-US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Times New Roman" panose="02020603050405020304" pitchFamily="18" charset="0"/>
            </a:endParaRPr>
          </a:p>
        </p:txBody>
      </p:sp>
      <p:sp>
        <p:nvSpPr>
          <p:cNvPr id="108" name="任意多边形 107"/>
          <p:cNvSpPr/>
          <p:nvPr/>
        </p:nvSpPr>
        <p:spPr>
          <a:xfrm>
            <a:off x="7623965" y="4750435"/>
            <a:ext cx="309880" cy="2787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340" h="5680">
                <a:moveTo>
                  <a:pt x="1" y="910"/>
                </a:moveTo>
                <a:lnTo>
                  <a:pt x="6339" y="910"/>
                </a:lnTo>
                <a:lnTo>
                  <a:pt x="6339" y="2742"/>
                </a:lnTo>
                <a:lnTo>
                  <a:pt x="6339" y="2744"/>
                </a:lnTo>
                <a:lnTo>
                  <a:pt x="6339" y="2759"/>
                </a:lnTo>
                <a:lnTo>
                  <a:pt x="6340" y="2774"/>
                </a:lnTo>
                <a:lnTo>
                  <a:pt x="6340" y="5098"/>
                </a:lnTo>
                <a:lnTo>
                  <a:pt x="6340" y="5114"/>
                </a:lnTo>
                <a:lnTo>
                  <a:pt x="6340" y="5129"/>
                </a:lnTo>
                <a:cubicBezTo>
                  <a:pt x="6347" y="5441"/>
                  <a:pt x="6008" y="5687"/>
                  <a:pt x="5785" y="5680"/>
                </a:cubicBezTo>
                <a:lnTo>
                  <a:pt x="5772" y="5680"/>
                </a:lnTo>
                <a:lnTo>
                  <a:pt x="5758" y="5680"/>
                </a:lnTo>
                <a:lnTo>
                  <a:pt x="581" y="5680"/>
                </a:lnTo>
                <a:lnTo>
                  <a:pt x="566" y="5680"/>
                </a:lnTo>
                <a:lnTo>
                  <a:pt x="551" y="5680"/>
                </a:lnTo>
                <a:cubicBezTo>
                  <a:pt x="239" y="5687"/>
                  <a:pt x="-7" y="5348"/>
                  <a:pt x="0" y="5125"/>
                </a:cubicBezTo>
                <a:lnTo>
                  <a:pt x="0" y="5112"/>
                </a:lnTo>
                <a:lnTo>
                  <a:pt x="0" y="5098"/>
                </a:lnTo>
                <a:lnTo>
                  <a:pt x="0" y="2774"/>
                </a:lnTo>
                <a:lnTo>
                  <a:pt x="1" y="2759"/>
                </a:lnTo>
                <a:lnTo>
                  <a:pt x="1" y="2744"/>
                </a:lnTo>
                <a:lnTo>
                  <a:pt x="1" y="2742"/>
                </a:lnTo>
                <a:lnTo>
                  <a:pt x="1" y="910"/>
                </a:lnTo>
                <a:close/>
                <a:moveTo>
                  <a:pt x="637" y="1535"/>
                </a:moveTo>
                <a:lnTo>
                  <a:pt x="5702" y="1535"/>
                </a:lnTo>
                <a:lnTo>
                  <a:pt x="5702" y="5054"/>
                </a:lnTo>
                <a:lnTo>
                  <a:pt x="637" y="5054"/>
                </a:lnTo>
                <a:lnTo>
                  <a:pt x="637" y="1535"/>
                </a:lnTo>
                <a:close/>
                <a:moveTo>
                  <a:pt x="3157" y="3238"/>
                </a:moveTo>
                <a:lnTo>
                  <a:pt x="3158" y="3263"/>
                </a:lnTo>
                <a:cubicBezTo>
                  <a:pt x="3173" y="3781"/>
                  <a:pt x="2652" y="4193"/>
                  <a:pt x="2238" y="4181"/>
                </a:cubicBezTo>
                <a:lnTo>
                  <a:pt x="2215" y="4181"/>
                </a:lnTo>
                <a:lnTo>
                  <a:pt x="2190" y="4181"/>
                </a:lnTo>
                <a:cubicBezTo>
                  <a:pt x="1673" y="4196"/>
                  <a:pt x="1260" y="3675"/>
                  <a:pt x="1272" y="3261"/>
                </a:cubicBezTo>
                <a:lnTo>
                  <a:pt x="1273" y="3238"/>
                </a:lnTo>
                <a:lnTo>
                  <a:pt x="1272" y="3213"/>
                </a:lnTo>
                <a:cubicBezTo>
                  <a:pt x="1257" y="2696"/>
                  <a:pt x="1778" y="2284"/>
                  <a:pt x="2192" y="2296"/>
                </a:cubicBezTo>
                <a:lnTo>
                  <a:pt x="2215" y="2296"/>
                </a:lnTo>
                <a:lnTo>
                  <a:pt x="2215" y="3238"/>
                </a:lnTo>
                <a:lnTo>
                  <a:pt x="3157" y="3238"/>
                </a:lnTo>
                <a:close/>
                <a:moveTo>
                  <a:pt x="3481" y="2282"/>
                </a:moveTo>
                <a:lnTo>
                  <a:pt x="5067" y="2282"/>
                </a:lnTo>
                <a:lnTo>
                  <a:pt x="5067" y="2916"/>
                </a:lnTo>
                <a:lnTo>
                  <a:pt x="3481" y="2916"/>
                </a:lnTo>
                <a:lnTo>
                  <a:pt x="3481" y="2282"/>
                </a:lnTo>
                <a:close/>
                <a:moveTo>
                  <a:pt x="3481" y="3547"/>
                </a:moveTo>
                <a:lnTo>
                  <a:pt x="5067" y="3547"/>
                </a:lnTo>
                <a:lnTo>
                  <a:pt x="5067" y="4181"/>
                </a:lnTo>
                <a:lnTo>
                  <a:pt x="3481" y="4181"/>
                </a:lnTo>
                <a:lnTo>
                  <a:pt x="3481" y="3547"/>
                </a:lnTo>
                <a:close/>
                <a:moveTo>
                  <a:pt x="1" y="0"/>
                </a:moveTo>
                <a:lnTo>
                  <a:pt x="6339" y="0"/>
                </a:lnTo>
                <a:lnTo>
                  <a:pt x="6339" y="647"/>
                </a:lnTo>
                <a:lnTo>
                  <a:pt x="1" y="647"/>
                </a:lnTo>
                <a:lnTo>
                  <a:pt x="1" y="0"/>
                </a:lnTo>
                <a:close/>
              </a:path>
            </a:pathLst>
          </a:custGeom>
          <a:solidFill>
            <a:srgbClr val="72B2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9" name="文本框 108"/>
          <p:cNvSpPr txBox="1"/>
          <p:nvPr/>
        </p:nvSpPr>
        <p:spPr>
          <a:xfrm>
            <a:off x="5111905" y="3185160"/>
            <a:ext cx="224155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000" b="1" dirty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背景</a:t>
            </a:r>
            <a:r>
              <a:rPr lang="zh-CN" altLang="en-US" sz="3000" b="1" dirty="0">
                <a:solidFill>
                  <a:schemeClr val="tx1"/>
                </a:solidFill>
                <a:latin typeface="+mj-ea"/>
                <a:ea typeface="+mj-ea"/>
                <a:cs typeface="+mn-ea"/>
                <a:sym typeface="+mn-lt"/>
              </a:rPr>
              <a:t>与痛点</a:t>
            </a:r>
            <a:endParaRPr lang="zh-CN" altLang="en-US" sz="3000" b="1" dirty="0">
              <a:solidFill>
                <a:schemeClr val="tx1"/>
              </a:solidFill>
              <a:latin typeface="+mj-ea"/>
              <a:ea typeface="+mj-ea"/>
              <a:cs typeface="+mn-ea"/>
              <a:sym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" name="任意多边形 50"/>
          <p:cNvSpPr/>
          <p:nvPr>
            <p:custDataLst>
              <p:tags r:id="rId1"/>
            </p:custDataLst>
          </p:nvPr>
        </p:nvSpPr>
        <p:spPr>
          <a:xfrm>
            <a:off x="732494" y="3515225"/>
            <a:ext cx="10737850" cy="523215"/>
          </a:xfrm>
          <a:custGeom>
            <a:avLst/>
            <a:gdLst>
              <a:gd name="connsiteX0" fmla="*/ 222250 w 10737850"/>
              <a:gd name="connsiteY0" fmla="*/ 0 h 444500"/>
              <a:gd name="connsiteX1" fmla="*/ 10737850 w 10737850"/>
              <a:gd name="connsiteY1" fmla="*/ 0 h 444500"/>
              <a:gd name="connsiteX2" fmla="*/ 10737850 w 10737850"/>
              <a:gd name="connsiteY2" fmla="*/ 444500 h 444500"/>
              <a:gd name="connsiteX3" fmla="*/ 222250 w 10737850"/>
              <a:gd name="connsiteY3" fmla="*/ 444500 h 444500"/>
              <a:gd name="connsiteX4" fmla="*/ 0 w 10737850"/>
              <a:gd name="connsiteY4" fmla="*/ 222250 h 444500"/>
              <a:gd name="connsiteX5" fmla="*/ 222250 w 10737850"/>
              <a:gd name="connsiteY5" fmla="*/ 0 h 4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37850" h="444500">
                <a:moveTo>
                  <a:pt x="222250" y="0"/>
                </a:moveTo>
                <a:lnTo>
                  <a:pt x="10737850" y="0"/>
                </a:lnTo>
                <a:lnTo>
                  <a:pt x="10737850" y="444500"/>
                </a:lnTo>
                <a:lnTo>
                  <a:pt x="222250" y="444500"/>
                </a:lnTo>
                <a:cubicBezTo>
                  <a:pt x="99505" y="444500"/>
                  <a:pt x="0" y="344995"/>
                  <a:pt x="0" y="222250"/>
                </a:cubicBezTo>
                <a:cubicBezTo>
                  <a:pt x="0" y="99505"/>
                  <a:pt x="99505" y="0"/>
                  <a:pt x="222250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8BC7E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6" name="直接连接符 25"/>
          <p:cNvCxnSpPr/>
          <p:nvPr>
            <p:custDataLst>
              <p:tags r:id="rId2"/>
            </p:custDataLst>
          </p:nvPr>
        </p:nvCxnSpPr>
        <p:spPr>
          <a:xfrm>
            <a:off x="1636051" y="2079979"/>
            <a:ext cx="0" cy="1440000"/>
          </a:xfrm>
          <a:prstGeom prst="line">
            <a:avLst/>
          </a:prstGeom>
          <a:ln>
            <a:solidFill>
              <a:srgbClr val="8BC7EB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>
            <p:custDataLst>
              <p:tags r:id="rId3"/>
            </p:custDataLst>
          </p:nvPr>
        </p:nvSpPr>
        <p:spPr>
          <a:xfrm>
            <a:off x="1388172" y="3564077"/>
            <a:ext cx="554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>
            <p:custDataLst>
              <p:tags r:id="rId4"/>
            </p:custDataLst>
          </p:nvPr>
        </p:nvSpPr>
        <p:spPr>
          <a:xfrm>
            <a:off x="7382494" y="3564077"/>
            <a:ext cx="554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29" name="直接连接符 28"/>
          <p:cNvCxnSpPr/>
          <p:nvPr>
            <p:custDataLst>
              <p:tags r:id="rId5"/>
            </p:custDataLst>
          </p:nvPr>
        </p:nvCxnSpPr>
        <p:spPr>
          <a:xfrm>
            <a:off x="7630373" y="2079979"/>
            <a:ext cx="0" cy="1440000"/>
          </a:xfrm>
          <a:prstGeom prst="line">
            <a:avLst/>
          </a:prstGeom>
          <a:ln>
            <a:solidFill>
              <a:srgbClr val="8BC7EB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>
            <p:custDataLst>
              <p:tags r:id="rId6"/>
            </p:custDataLst>
          </p:nvPr>
        </p:nvSpPr>
        <p:spPr>
          <a:xfrm>
            <a:off x="10379654" y="3564077"/>
            <a:ext cx="554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31" name="直接连接符 30"/>
          <p:cNvCxnSpPr/>
          <p:nvPr>
            <p:custDataLst>
              <p:tags r:id="rId7"/>
            </p:custDataLst>
          </p:nvPr>
        </p:nvCxnSpPr>
        <p:spPr>
          <a:xfrm>
            <a:off x="10627533" y="4030088"/>
            <a:ext cx="0" cy="1238250"/>
          </a:xfrm>
          <a:prstGeom prst="line">
            <a:avLst/>
          </a:prstGeom>
          <a:ln>
            <a:solidFill>
              <a:srgbClr val="8BC7EB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>
            <p:custDataLst>
              <p:tags r:id="rId8"/>
            </p:custDataLst>
          </p:nvPr>
        </p:nvSpPr>
        <p:spPr>
          <a:xfrm>
            <a:off x="4809513" y="3576777"/>
            <a:ext cx="554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dirty="0">
                <a:solidFill>
                  <a:schemeClr val="bg1"/>
                </a:solidFill>
                <a:cs typeface="+mn-ea"/>
                <a:sym typeface="+mn-lt"/>
              </a:rPr>
              <a:t>02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33" name="直接连接符 32"/>
          <p:cNvCxnSpPr/>
          <p:nvPr>
            <p:custDataLst>
              <p:tags r:id="rId9"/>
            </p:custDataLst>
          </p:nvPr>
        </p:nvCxnSpPr>
        <p:spPr>
          <a:xfrm>
            <a:off x="5058662" y="4022468"/>
            <a:ext cx="0" cy="1296000"/>
          </a:xfrm>
          <a:prstGeom prst="line">
            <a:avLst/>
          </a:prstGeom>
          <a:ln>
            <a:solidFill>
              <a:srgbClr val="8BC7EB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组合 33"/>
          <p:cNvGrpSpPr/>
          <p:nvPr>
            <p:custDataLst>
              <p:tags r:id="rId10"/>
            </p:custDataLst>
          </p:nvPr>
        </p:nvGrpSpPr>
        <p:grpSpPr>
          <a:xfrm>
            <a:off x="7706626" y="1721467"/>
            <a:ext cx="3502547" cy="1647936"/>
            <a:chOff x="6371007" y="1504305"/>
            <a:chExt cx="3063525" cy="1647936"/>
          </a:xfrm>
        </p:grpSpPr>
        <p:sp>
          <p:nvSpPr>
            <p:cNvPr id="35" name="文本框 34"/>
            <p:cNvSpPr txBox="1"/>
            <p:nvPr>
              <p:custDataLst>
                <p:tags r:id="rId11"/>
              </p:custDataLst>
            </p:nvPr>
          </p:nvSpPr>
          <p:spPr>
            <a:xfrm>
              <a:off x="6371007" y="1504305"/>
              <a:ext cx="2590973" cy="337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seatunnel-2.3.8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（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2024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9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月）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12"/>
              </p:custDataLst>
            </p:nvPr>
          </p:nvSpPr>
          <p:spPr>
            <a:xfrm>
              <a:off x="6420436" y="1953361"/>
              <a:ext cx="3014096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defTabSz="1219200" fontAlgn="base">
                <a:lnSpc>
                  <a:spcPct val="150000"/>
                </a:lnSpc>
                <a:spcBef>
                  <a:spcPts val="1335"/>
                </a:spcBef>
                <a:spcAft>
                  <a:spcPct val="0"/>
                </a:spcAft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在升级为并适配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2.3.8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版本的同时，增强了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ftp/sftp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的文件增量读取能力，以及数据动态补全能力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7" name="组合 36"/>
          <p:cNvGrpSpPr/>
          <p:nvPr>
            <p:custDataLst>
              <p:tags r:id="rId13"/>
            </p:custDataLst>
          </p:nvPr>
        </p:nvGrpSpPr>
        <p:grpSpPr>
          <a:xfrm>
            <a:off x="250189" y="4246245"/>
            <a:ext cx="4808219" cy="1647825"/>
            <a:chOff x="5649641" y="1504305"/>
            <a:chExt cx="3673041" cy="1647936"/>
          </a:xfrm>
        </p:grpSpPr>
        <p:sp>
          <p:nvSpPr>
            <p:cNvPr id="38" name="文本框 37"/>
            <p:cNvSpPr txBox="1"/>
            <p:nvPr>
              <p:custDataLst>
                <p:tags r:id="rId14"/>
              </p:custDataLst>
            </p:nvPr>
          </p:nvSpPr>
          <p:spPr>
            <a:xfrm>
              <a:off x="5649641" y="1504305"/>
              <a:ext cx="3672556" cy="33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r"/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（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2023.9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月）基于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seatunnel-2.3.3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二开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15"/>
              </p:custDataLst>
            </p:nvPr>
          </p:nvSpPr>
          <p:spPr>
            <a:xfrm>
              <a:off x="6420436" y="2094895"/>
              <a:ext cx="2902246" cy="10573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扩展开发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transform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转换组件，以满足更多复杂的数据场景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  <a:p>
              <a:pPr algn="r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0" name="组合 39"/>
          <p:cNvGrpSpPr/>
          <p:nvPr>
            <p:custDataLst>
              <p:tags r:id="rId16"/>
            </p:custDataLst>
          </p:nvPr>
        </p:nvGrpSpPr>
        <p:grpSpPr>
          <a:xfrm>
            <a:off x="7211608" y="4263363"/>
            <a:ext cx="3318155" cy="1647936"/>
            <a:chOff x="6420437" y="1504305"/>
            <a:chExt cx="2902246" cy="1647936"/>
          </a:xfrm>
        </p:grpSpPr>
        <p:sp>
          <p:nvSpPr>
            <p:cNvPr id="41" name="文本框 40"/>
            <p:cNvSpPr txBox="1"/>
            <p:nvPr>
              <p:custDataLst>
                <p:tags r:id="rId17"/>
              </p:custDataLst>
            </p:nvPr>
          </p:nvSpPr>
          <p:spPr>
            <a:xfrm>
              <a:off x="6731710" y="1504305"/>
              <a:ext cx="2590973" cy="337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r"/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（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2025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月）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seatunnel-2.3.9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18"/>
              </p:custDataLst>
            </p:nvPr>
          </p:nvSpPr>
          <p:spPr>
            <a:xfrm>
              <a:off x="6420437" y="1953361"/>
              <a:ext cx="2902246" cy="1198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升级单列转多行的特性，并扩展了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IP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地址补全、数据脱敏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transform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转换功能，以及错误处理机制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3" name="组合 42"/>
          <p:cNvGrpSpPr/>
          <p:nvPr>
            <p:custDataLst>
              <p:tags r:id="rId19"/>
            </p:custDataLst>
          </p:nvPr>
        </p:nvGrpSpPr>
        <p:grpSpPr>
          <a:xfrm>
            <a:off x="1756931" y="1721467"/>
            <a:ext cx="3318156" cy="1279001"/>
            <a:chOff x="6420437" y="1504305"/>
            <a:chExt cx="2902246" cy="1279001"/>
          </a:xfrm>
        </p:grpSpPr>
        <p:sp>
          <p:nvSpPr>
            <p:cNvPr id="44" name="文本框 43"/>
            <p:cNvSpPr txBox="1"/>
            <p:nvPr>
              <p:custDataLst>
                <p:tags r:id="rId20"/>
              </p:custDataLst>
            </p:nvPr>
          </p:nvSpPr>
          <p:spPr>
            <a:xfrm>
              <a:off x="6420438" y="1504305"/>
              <a:ext cx="2590972" cy="337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seatunnel-2.3.3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（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2023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年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8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月）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5" name="文本框 44"/>
            <p:cNvSpPr txBox="1"/>
            <p:nvPr>
              <p:custDataLst>
                <p:tags r:id="rId21"/>
              </p:custDataLst>
            </p:nvPr>
          </p:nvSpPr>
          <p:spPr>
            <a:xfrm>
              <a:off x="6420437" y="1953361"/>
              <a:ext cx="2902246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开始使用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SeaTunnel 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进行大数据集成技术的个人学习和项目研究</a:t>
              </a: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51" name="文本框 50"/>
          <p:cNvSpPr txBox="1"/>
          <p:nvPr>
            <p:custDataLst>
              <p:tags r:id="rId22"/>
            </p:custDataLst>
          </p:nvPr>
        </p:nvSpPr>
        <p:spPr>
          <a:xfrm>
            <a:off x="0" y="417195"/>
            <a:ext cx="11890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spc="100">
                <a:solidFill>
                  <a:srgbClr val="4E535D"/>
                </a:solidFill>
                <a:effectLst/>
                <a:uFillTx/>
                <a:latin typeface="+中文正文" charset="0"/>
                <a:sym typeface="+mn-ea"/>
              </a:rPr>
              <a:t>演进历程</a:t>
            </a:r>
            <a:endParaRPr lang="zh-CN" altLang="en-US" sz="2800" spc="100">
              <a:solidFill>
                <a:srgbClr val="4E535D"/>
              </a:solidFill>
              <a:effectLst/>
              <a:uFillTx/>
              <a:latin typeface="+中文正文" charset="0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矩形: 圆角 88"/>
          <p:cNvSpPr/>
          <p:nvPr/>
        </p:nvSpPr>
        <p:spPr>
          <a:xfrm>
            <a:off x="0" y="-32946"/>
            <a:ext cx="12192000" cy="6890945"/>
          </a:xfrm>
          <a:prstGeom prst="roundRect">
            <a:avLst>
              <a:gd name="adj" fmla="val 0"/>
            </a:avLst>
          </a:prstGeom>
          <a:solidFill>
            <a:srgbClr val="161C2A"/>
          </a:solidFill>
          <a:ln w="12700" cap="rnd" cmpd="sng" algn="ctr">
            <a:noFill/>
            <a:prstDash val="solid"/>
            <a:round/>
          </a:ln>
          <a:effectLst>
            <a:outerShdw blurRad="254000" dist="127000" algn="ctr" rotWithShape="0">
              <a:srgbClr val="01857C">
                <a:alpha val="20000"/>
              </a:srgbClr>
            </a:outerShdw>
          </a:effectLst>
        </p:spPr>
        <p:txBody>
          <a:bodyPr rot="0" spcFirstLastPara="0" vert="horz" wrap="square" lIns="0" tIns="0" rIns="0" bIns="0" numCol="1" spcCol="0" rtlCol="0" fromWordArt="0" anchor="ctr" anchorCtr="0" forceAA="0" compatLnSpc="1">
            <a:normAutofit/>
          </a:bodyPr>
          <a:lstStyle/>
          <a:p>
            <a:pPr algn="r"/>
            <a:endParaRPr lang="zh-CN" altLang="en-US" b="1" kern="0">
              <a:noFill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4212894" y="2508368"/>
            <a:ext cx="1183083" cy="279136"/>
            <a:chOff x="9906371" y="3180026"/>
            <a:chExt cx="1990145" cy="469554"/>
          </a:xfrm>
          <a:solidFill>
            <a:schemeClr val="bg1"/>
          </a:solidFill>
        </p:grpSpPr>
        <p:sp>
          <p:nvSpPr>
            <p:cNvPr id="37" name="平行四边形 36"/>
            <p:cNvSpPr/>
            <p:nvPr/>
          </p:nvSpPr>
          <p:spPr>
            <a:xfrm flipH="1">
              <a:off x="990637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平行四边形 37"/>
            <p:cNvSpPr/>
            <p:nvPr/>
          </p:nvSpPr>
          <p:spPr>
            <a:xfrm flipH="1">
              <a:off x="1024490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平行四边形 38"/>
            <p:cNvSpPr/>
            <p:nvPr/>
          </p:nvSpPr>
          <p:spPr>
            <a:xfrm flipH="1">
              <a:off x="1058344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平行四边形 39"/>
            <p:cNvSpPr/>
            <p:nvPr/>
          </p:nvSpPr>
          <p:spPr>
            <a:xfrm flipH="1">
              <a:off x="1092197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平行四边形 40"/>
            <p:cNvSpPr/>
            <p:nvPr/>
          </p:nvSpPr>
          <p:spPr>
            <a:xfrm flipH="1">
              <a:off x="11260509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直角三角形 41"/>
            <p:cNvSpPr/>
            <p:nvPr/>
          </p:nvSpPr>
          <p:spPr>
            <a:xfrm>
              <a:off x="9929223" y="334735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直角三角形 42"/>
            <p:cNvSpPr/>
            <p:nvPr/>
          </p:nvSpPr>
          <p:spPr>
            <a:xfrm rot="10800000">
              <a:off x="11635544" y="318002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2812539" y="2683042"/>
            <a:ext cx="6157482" cy="1491916"/>
            <a:chOff x="2422187" y="2478061"/>
            <a:chExt cx="6157482" cy="1491916"/>
          </a:xfrm>
        </p:grpSpPr>
        <p:sp>
          <p:nvSpPr>
            <p:cNvPr id="63" name="矩形 62"/>
            <p:cNvSpPr/>
            <p:nvPr/>
          </p:nvSpPr>
          <p:spPr>
            <a:xfrm>
              <a:off x="3635946" y="3224018"/>
              <a:ext cx="601266" cy="45719"/>
            </a:xfrm>
            <a:prstGeom prst="rect">
              <a:avLst/>
            </a:prstGeom>
            <a:solidFill>
              <a:srgbClr val="BECDD6">
                <a:alpha val="2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2422187" y="2617139"/>
              <a:ext cx="1213759" cy="1213760"/>
              <a:chOff x="3335150" y="3314633"/>
              <a:chExt cx="1764867" cy="1764868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3472445" y="3451928"/>
                <a:ext cx="1490277" cy="1490278"/>
              </a:xfrm>
              <a:prstGeom prst="ellipse">
                <a:avLst/>
              </a:prstGeom>
              <a:gradFill>
                <a:gsLst>
                  <a:gs pos="0">
                    <a:srgbClr val="657587"/>
                  </a:gs>
                  <a:gs pos="53000">
                    <a:srgbClr val="6C889D"/>
                  </a:gs>
                  <a:gs pos="100000">
                    <a:srgbClr val="75A3BA"/>
                  </a:gs>
                </a:gsLst>
                <a:lin ang="14400000" scaled="0"/>
              </a:gradFill>
              <a:ln w="12700" cap="rnd" cmpd="sng" algn="ctr">
                <a:noFill/>
                <a:prstDash val="solid"/>
                <a:round/>
              </a:ln>
              <a:effectLst>
                <a:outerShdw blurRad="304800" dist="127000" algn="ctr" rotWithShape="0">
                  <a:schemeClr val="bg1">
                    <a:alpha val="20000"/>
                  </a:schemeClr>
                </a:outerShdw>
              </a:effectLst>
            </p:spPr>
            <p:txBody>
              <a:bodyPr rot="0" spcFirstLastPara="0" vert="horz" wrap="square" lIns="0" tIns="0" rIns="0" bIns="0" numCol="1" spcCol="0" rtlCol="0" fromWordArt="0" anchor="ctr" anchorCtr="0" forceAA="0" compatLnSpc="1">
                <a:normAutofit/>
              </a:bodyPr>
              <a:lstStyle/>
              <a:p>
                <a:pPr algn="ctr"/>
                <a:r>
                  <a:rPr lang="en-US" altLang="zh-CN" sz="3200" b="1" kern="0" dirty="0">
                    <a:solidFill>
                      <a:srgbClr val="D4DBDF"/>
                    </a:solidFill>
                    <a:latin typeface="+mj-ea"/>
                    <a:ea typeface="+mj-ea"/>
                    <a:cs typeface="Arial" panose="020B0604020202020204" pitchFamily="34" charset="0"/>
                  </a:rPr>
                  <a:t>02</a:t>
                </a:r>
                <a:endParaRPr lang="zh-CN" altLang="en-US" sz="3200" b="1" kern="0" dirty="0">
                  <a:solidFill>
                    <a:srgbClr val="D4DBDF"/>
                  </a:solidFill>
                  <a:latin typeface="+mj-ea"/>
                  <a:ea typeface="+mj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3335150" y="3314633"/>
                <a:ext cx="1764867" cy="1764868"/>
              </a:xfrm>
              <a:prstGeom prst="ellipse">
                <a:avLst/>
              </a:prstGeom>
              <a:noFill/>
              <a:ln w="50800">
                <a:solidFill>
                  <a:srgbClr val="739DB4">
                    <a:alpha val="25000"/>
                  </a:srgbClr>
                </a:solidFill>
              </a:ln>
              <a:effectLst>
                <a:outerShdw blurRad="304800" dist="50800" dir="5400000" algn="ctr" rotWithShape="0">
                  <a:schemeClr val="bg1">
                    <a:alpha val="43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3" name="矩形: 圆角 52"/>
            <p:cNvSpPr/>
            <p:nvPr/>
          </p:nvSpPr>
          <p:spPr>
            <a:xfrm>
              <a:off x="4126832" y="2478061"/>
              <a:ext cx="4452837" cy="1491916"/>
            </a:xfrm>
            <a:prstGeom prst="roundRect">
              <a:avLst/>
            </a:prstGeom>
            <a:solidFill>
              <a:srgbClr val="01C8C1"/>
            </a:solidFill>
            <a:ln w="12700" cap="rnd" cmpd="sng" algn="ctr">
              <a:noFill/>
              <a:prstDash val="solid"/>
              <a:round/>
            </a:ln>
            <a:effectLst>
              <a:outerShdw blurRad="304800" dist="127000" algn="ctr" rotWithShape="0">
                <a:srgbClr val="01C8C1">
                  <a:alpha val="20000"/>
                </a:srgbClr>
              </a:outerShdw>
            </a:effectLst>
          </p:spPr>
          <p:txBody>
            <a:bodyPr rot="0" spcFirstLastPara="0" vert="horz" wrap="square" lIns="0" tIns="0" rIns="0" bIns="0" numCol="1" spcCol="0" rtlCol="0" fromWordArt="0" anchor="ctr" anchorCtr="0" forceAA="0" compatLnSpc="1">
              <a:normAutofit/>
            </a:bodyPr>
            <a:lstStyle/>
            <a:p>
              <a:pPr algn="r"/>
              <a:endParaRPr lang="zh-CN" altLang="en-US" b="1" kern="0">
                <a:noFill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4822521" y="2977798"/>
              <a:ext cx="1219200" cy="492125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zh-CN" altLang="en-US" sz="3200" b="1" dirty="0">
                  <a:solidFill>
                    <a:srgbClr val="161C2A"/>
                  </a:solidFill>
                  <a:sym typeface="+mn-ea"/>
                </a:rPr>
                <a:t>新特性</a:t>
              </a:r>
              <a:endParaRPr lang="zh-CN" altLang="en-US" sz="3200" b="1" dirty="0" err="1">
                <a:solidFill>
                  <a:srgbClr val="161C2A"/>
                </a:solidFill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7228468" y="3941457"/>
            <a:ext cx="2607057" cy="615108"/>
            <a:chOff x="9906371" y="3180026"/>
            <a:chExt cx="1990145" cy="469554"/>
          </a:xfrm>
          <a:solidFill>
            <a:srgbClr val="7096AB">
              <a:alpha val="20000"/>
            </a:srgbClr>
          </a:solidFill>
        </p:grpSpPr>
        <p:sp>
          <p:nvSpPr>
            <p:cNvPr id="56" name="平行四边形 55"/>
            <p:cNvSpPr/>
            <p:nvPr/>
          </p:nvSpPr>
          <p:spPr>
            <a:xfrm flipH="1">
              <a:off x="990637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平行四边形 56"/>
            <p:cNvSpPr/>
            <p:nvPr/>
          </p:nvSpPr>
          <p:spPr>
            <a:xfrm flipH="1">
              <a:off x="1024490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平行四边形 57"/>
            <p:cNvSpPr/>
            <p:nvPr/>
          </p:nvSpPr>
          <p:spPr>
            <a:xfrm flipH="1">
              <a:off x="1058344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平行四边形 58"/>
            <p:cNvSpPr/>
            <p:nvPr/>
          </p:nvSpPr>
          <p:spPr>
            <a:xfrm flipH="1">
              <a:off x="1092197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平行四边形 59"/>
            <p:cNvSpPr/>
            <p:nvPr/>
          </p:nvSpPr>
          <p:spPr>
            <a:xfrm flipH="1">
              <a:off x="11260509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直角三角形 60"/>
            <p:cNvSpPr/>
            <p:nvPr/>
          </p:nvSpPr>
          <p:spPr>
            <a:xfrm>
              <a:off x="9929223" y="334735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直角三角形 61"/>
            <p:cNvSpPr/>
            <p:nvPr/>
          </p:nvSpPr>
          <p:spPr>
            <a:xfrm rot="10800000">
              <a:off x="11635544" y="318002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-232012" y="147490"/>
            <a:ext cx="2087161" cy="492444"/>
            <a:chOff x="9906371" y="3180026"/>
            <a:chExt cx="1990145" cy="469554"/>
          </a:xfrm>
          <a:solidFill>
            <a:srgbClr val="01C8C1">
              <a:alpha val="20000"/>
            </a:srgbClr>
          </a:solidFill>
        </p:grpSpPr>
        <p:sp>
          <p:nvSpPr>
            <p:cNvPr id="66" name="平行四边形 65"/>
            <p:cNvSpPr/>
            <p:nvPr/>
          </p:nvSpPr>
          <p:spPr>
            <a:xfrm flipH="1">
              <a:off x="990637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平行四边形 66"/>
            <p:cNvSpPr/>
            <p:nvPr/>
          </p:nvSpPr>
          <p:spPr>
            <a:xfrm flipH="1">
              <a:off x="1024490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平行四边形 67"/>
            <p:cNvSpPr/>
            <p:nvPr/>
          </p:nvSpPr>
          <p:spPr>
            <a:xfrm flipH="1">
              <a:off x="1058344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平行四边形 68"/>
            <p:cNvSpPr/>
            <p:nvPr/>
          </p:nvSpPr>
          <p:spPr>
            <a:xfrm flipH="1">
              <a:off x="1092197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平行四边形 69"/>
            <p:cNvSpPr/>
            <p:nvPr/>
          </p:nvSpPr>
          <p:spPr>
            <a:xfrm flipH="1">
              <a:off x="11260509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直角三角形 70"/>
            <p:cNvSpPr/>
            <p:nvPr/>
          </p:nvSpPr>
          <p:spPr>
            <a:xfrm>
              <a:off x="9929223" y="334735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直角三角形 71"/>
            <p:cNvSpPr/>
            <p:nvPr/>
          </p:nvSpPr>
          <p:spPr>
            <a:xfrm rot="10800000">
              <a:off x="11635544" y="318002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10275576" y="6240463"/>
            <a:ext cx="1836454" cy="433292"/>
            <a:chOff x="9906371" y="3180026"/>
            <a:chExt cx="1990145" cy="469554"/>
          </a:xfrm>
          <a:solidFill>
            <a:schemeClr val="bg1">
              <a:alpha val="12000"/>
            </a:schemeClr>
          </a:solidFill>
        </p:grpSpPr>
        <p:sp>
          <p:nvSpPr>
            <p:cNvPr id="82" name="平行四边形 81"/>
            <p:cNvSpPr/>
            <p:nvPr/>
          </p:nvSpPr>
          <p:spPr>
            <a:xfrm flipH="1">
              <a:off x="990637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3" name="平行四边形 82"/>
            <p:cNvSpPr/>
            <p:nvPr/>
          </p:nvSpPr>
          <p:spPr>
            <a:xfrm flipH="1">
              <a:off x="1024490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4" name="平行四边形 83"/>
            <p:cNvSpPr/>
            <p:nvPr/>
          </p:nvSpPr>
          <p:spPr>
            <a:xfrm flipH="1">
              <a:off x="10583441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5" name="平行四边形 84"/>
            <p:cNvSpPr/>
            <p:nvPr/>
          </p:nvSpPr>
          <p:spPr>
            <a:xfrm flipH="1">
              <a:off x="10921976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平行四边形 85"/>
            <p:cNvSpPr/>
            <p:nvPr/>
          </p:nvSpPr>
          <p:spPr>
            <a:xfrm flipH="1">
              <a:off x="11260509" y="3180026"/>
              <a:ext cx="636007" cy="469554"/>
            </a:xfrm>
            <a:prstGeom prst="parallelogram">
              <a:avLst>
                <a:gd name="adj" fmla="val 875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直角三角形 86"/>
            <p:cNvSpPr/>
            <p:nvPr/>
          </p:nvSpPr>
          <p:spPr>
            <a:xfrm>
              <a:off x="9929223" y="334735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8" name="直角三角形 87"/>
            <p:cNvSpPr/>
            <p:nvPr/>
          </p:nvSpPr>
          <p:spPr>
            <a:xfrm rot="10800000">
              <a:off x="11635544" y="3180026"/>
              <a:ext cx="260972" cy="30222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Shape 8684"/>
          <p:cNvSpPr/>
          <p:nvPr>
            <p:custDataLst>
              <p:tags r:id="rId1"/>
            </p:custDataLst>
          </p:nvPr>
        </p:nvSpPr>
        <p:spPr>
          <a:xfrm>
            <a:off x="5488940" y="1572260"/>
            <a:ext cx="1576070" cy="184277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63500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>
              <a:latin typeface="思源黑体 CN Light" panose="020B0300000000000000" charset="-122"/>
              <a:ea typeface="思源黑体 CN Light" panose="020B0300000000000000" charset="-122"/>
              <a:sym typeface="Arial" panose="020B0604020202020204" pitchFamily="34" charset="0"/>
            </a:endParaRPr>
          </a:p>
        </p:txBody>
      </p:sp>
      <p:sp>
        <p:nvSpPr>
          <p:cNvPr id="8" name="Shape 8698"/>
          <p:cNvSpPr/>
          <p:nvPr>
            <p:custDataLst>
              <p:tags r:id="rId2"/>
            </p:custDataLst>
          </p:nvPr>
        </p:nvSpPr>
        <p:spPr>
          <a:xfrm rot="20765318">
            <a:off x="7439660" y="3023235"/>
            <a:ext cx="1616075" cy="558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298" extrusionOk="0">
                <a:moveTo>
                  <a:pt x="21600" y="19298"/>
                </a:moveTo>
                <a:cubicBezTo>
                  <a:pt x="15915" y="3877"/>
                  <a:pt x="8715" y="-2302"/>
                  <a:pt x="0" y="761"/>
                </a:cubicBezTo>
              </a:path>
            </a:pathLst>
          </a:custGeom>
          <a:ln w="12700">
            <a:solidFill>
              <a:schemeClr val="tx1"/>
            </a:solidFill>
            <a:miter lim="400000"/>
            <a:headEnd type="triangle"/>
            <a:tailEnd type="oval"/>
          </a:ln>
        </p:spPr>
        <p:txBody>
          <a:bodyPr/>
          <a:p>
            <a:endParaRPr sz="1750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sym typeface="Arial" panose="020B0604020202020204" pitchFamily="34" charset="0"/>
            </a:endParaRPr>
          </a:p>
        </p:txBody>
      </p:sp>
      <p:sp>
        <p:nvSpPr>
          <p:cNvPr id="6" name="Shape 8698"/>
          <p:cNvSpPr/>
          <p:nvPr>
            <p:custDataLst>
              <p:tags r:id="rId3"/>
            </p:custDataLst>
          </p:nvPr>
        </p:nvSpPr>
        <p:spPr>
          <a:xfrm rot="20765318">
            <a:off x="6683375" y="2464435"/>
            <a:ext cx="1823085" cy="3136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298" extrusionOk="0">
                <a:moveTo>
                  <a:pt x="21600" y="19298"/>
                </a:moveTo>
                <a:cubicBezTo>
                  <a:pt x="15915" y="3877"/>
                  <a:pt x="8715" y="-2302"/>
                  <a:pt x="0" y="761"/>
                </a:cubicBezTo>
              </a:path>
            </a:pathLst>
          </a:custGeom>
          <a:ln w="12700">
            <a:solidFill>
              <a:schemeClr val="tx1"/>
            </a:solidFill>
            <a:miter lim="400000"/>
            <a:headEnd type="triangle"/>
            <a:tailEnd type="oval"/>
          </a:ln>
        </p:spPr>
        <p:txBody>
          <a:bodyPr/>
          <a:p>
            <a:endParaRPr sz="1750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sym typeface="Arial" panose="020B0604020202020204" pitchFamily="34" charset="0"/>
            </a:endParaRPr>
          </a:p>
        </p:txBody>
      </p:sp>
      <p:sp>
        <p:nvSpPr>
          <p:cNvPr id="4" name="Shape 8684"/>
          <p:cNvSpPr/>
          <p:nvPr>
            <p:custDataLst>
              <p:tags r:id="rId4"/>
            </p:custDataLst>
          </p:nvPr>
        </p:nvSpPr>
        <p:spPr>
          <a:xfrm>
            <a:off x="6382385" y="2229485"/>
            <a:ext cx="1115060" cy="1450340"/>
          </a:xfrm>
          <a:prstGeom prst="ellipse">
            <a:avLst/>
          </a:prstGeom>
          <a:solidFill>
            <a:schemeClr val="accent2"/>
          </a:solidFill>
          <a:ln w="63500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wrap="square" lIns="19050" tIns="19050" rIns="19050" bIns="19050" numCol="1" anchor="ctr">
            <a:noAutofit/>
          </a:bodyPr>
          <a:p>
            <a:pPr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600">
              <a:latin typeface="思源黑体 CN Light" panose="020B0300000000000000" charset="-122"/>
              <a:ea typeface="思源黑体 CN Light" panose="020B0300000000000000" charset="-122"/>
              <a:sym typeface="Arial" panose="020B0604020202020204" pitchFamily="3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022985" y="1046480"/>
            <a:ext cx="11004550" cy="5525770"/>
            <a:chOff x="1516" y="1550"/>
            <a:chExt cx="17330" cy="8702"/>
          </a:xfrm>
        </p:grpSpPr>
        <p:sp>
          <p:nvSpPr>
            <p:cNvPr id="68" name="Shape 8699"/>
            <p:cNvSpPr/>
            <p:nvPr>
              <p:custDataLst>
                <p:tags r:id="rId5"/>
              </p:custDataLst>
            </p:nvPr>
          </p:nvSpPr>
          <p:spPr>
            <a:xfrm rot="21096178">
              <a:off x="10177" y="2287"/>
              <a:ext cx="2553" cy="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0517" y="895"/>
                    <a:pt x="3317" y="8095"/>
                    <a:pt x="0" y="21600"/>
                  </a:cubicBezTo>
                </a:path>
              </a:pathLst>
            </a:custGeom>
            <a:ln w="12700">
              <a:solidFill>
                <a:schemeClr val="tx1"/>
              </a:solidFill>
              <a:miter lim="400000"/>
              <a:headEnd type="triangle"/>
              <a:tailEnd type="oval"/>
            </a:ln>
          </p:spPr>
          <p:txBody>
            <a:bodyPr/>
            <a:p>
              <a:endParaRPr sz="175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23" name="Shape 8683"/>
            <p:cNvSpPr/>
            <p:nvPr>
              <p:custDataLst>
                <p:tags r:id="rId6"/>
              </p:custDataLst>
            </p:nvPr>
          </p:nvSpPr>
          <p:spPr>
            <a:xfrm>
              <a:off x="8715" y="5280"/>
              <a:ext cx="1769" cy="3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03" y="21600"/>
                  </a:moveTo>
                  <a:cubicBezTo>
                    <a:pt x="7703" y="21600"/>
                    <a:pt x="9620" y="14257"/>
                    <a:pt x="8497" y="12086"/>
                  </a:cubicBezTo>
                  <a:lnTo>
                    <a:pt x="0" y="5437"/>
                  </a:lnTo>
                  <a:lnTo>
                    <a:pt x="1378" y="4710"/>
                  </a:lnTo>
                  <a:lnTo>
                    <a:pt x="9371" y="9988"/>
                  </a:lnTo>
                  <a:lnTo>
                    <a:pt x="10244" y="0"/>
                  </a:lnTo>
                  <a:lnTo>
                    <a:pt x="12276" y="0"/>
                  </a:lnTo>
                  <a:lnTo>
                    <a:pt x="13114" y="6514"/>
                  </a:lnTo>
                  <a:lnTo>
                    <a:pt x="20103" y="2173"/>
                  </a:lnTo>
                  <a:lnTo>
                    <a:pt x="21600" y="3331"/>
                  </a:lnTo>
                  <a:lnTo>
                    <a:pt x="14237" y="8468"/>
                  </a:lnTo>
                  <a:cubicBezTo>
                    <a:pt x="14237" y="8468"/>
                    <a:pt x="12990" y="8468"/>
                    <a:pt x="13738" y="13605"/>
                  </a:cubicBezTo>
                  <a:cubicBezTo>
                    <a:pt x="14487" y="18743"/>
                    <a:pt x="15111" y="21492"/>
                    <a:pt x="15111" y="21492"/>
                  </a:cubicBezTo>
                  <a:cubicBezTo>
                    <a:pt x="15111" y="21492"/>
                    <a:pt x="7703" y="21600"/>
                    <a:pt x="7703" y="21600"/>
                  </a:cubicBezTo>
                  <a:close/>
                </a:path>
              </a:pathLst>
            </a:custGeom>
            <a:solidFill>
              <a:srgbClr val="59A3D5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思源黑体 CN Light" panose="020B0300000000000000" charset="-122"/>
                <a:ea typeface="思源黑体 CN Light" panose="020B03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7" name="Shape 8696"/>
            <p:cNvSpPr/>
            <p:nvPr>
              <p:custDataLst>
                <p:tags r:id="rId7"/>
              </p:custDataLst>
            </p:nvPr>
          </p:nvSpPr>
          <p:spPr>
            <a:xfrm>
              <a:off x="5807" y="4457"/>
              <a:ext cx="2220" cy="5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692" extrusionOk="0">
                  <a:moveTo>
                    <a:pt x="0" y="18692"/>
                  </a:moveTo>
                  <a:cubicBezTo>
                    <a:pt x="5757" y="2869"/>
                    <a:pt x="12957" y="-2908"/>
                    <a:pt x="21600" y="1360"/>
                  </a:cubicBezTo>
                </a:path>
              </a:pathLst>
            </a:custGeom>
            <a:ln w="12700">
              <a:solidFill>
                <a:schemeClr val="tx1"/>
              </a:solidFill>
              <a:miter lim="400000"/>
              <a:headEnd type="triangle"/>
              <a:tailEnd type="oval"/>
            </a:ln>
          </p:spPr>
          <p:txBody>
            <a:bodyPr/>
            <a:p>
              <a:endParaRPr sz="175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65" name="Shape 8696"/>
            <p:cNvSpPr/>
            <p:nvPr>
              <p:custDataLst>
                <p:tags r:id="rId8"/>
              </p:custDataLst>
            </p:nvPr>
          </p:nvSpPr>
          <p:spPr>
            <a:xfrm>
              <a:off x="6210" y="5697"/>
              <a:ext cx="2484" cy="1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8692" extrusionOk="0">
                  <a:moveTo>
                    <a:pt x="0" y="18692"/>
                  </a:moveTo>
                  <a:cubicBezTo>
                    <a:pt x="5757" y="2869"/>
                    <a:pt x="12957" y="-2908"/>
                    <a:pt x="21600" y="1360"/>
                  </a:cubicBezTo>
                </a:path>
              </a:pathLst>
            </a:custGeom>
            <a:ln w="12700">
              <a:solidFill>
                <a:schemeClr val="tx1"/>
              </a:solidFill>
              <a:miter lim="400000"/>
              <a:headEnd type="triangle"/>
              <a:tailEnd type="oval"/>
            </a:ln>
          </p:spPr>
          <p:txBody>
            <a:bodyPr/>
            <a:p>
              <a:endParaRPr sz="175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66" name="Shape 8697"/>
            <p:cNvSpPr/>
            <p:nvPr>
              <p:custDataLst>
                <p:tags r:id="rId9"/>
              </p:custDataLst>
            </p:nvPr>
          </p:nvSpPr>
          <p:spPr>
            <a:xfrm rot="20700000">
              <a:off x="6316" y="2271"/>
              <a:ext cx="2712" cy="2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634" y="1942"/>
                    <a:pt x="18834" y="9142"/>
                    <a:pt x="21600" y="21600"/>
                  </a:cubicBezTo>
                </a:path>
              </a:pathLst>
            </a:custGeom>
            <a:ln w="12700">
              <a:solidFill>
                <a:schemeClr val="tx1"/>
              </a:solidFill>
              <a:miter lim="400000"/>
              <a:headEnd type="triangle"/>
              <a:tailEnd type="oval"/>
            </a:ln>
          </p:spPr>
          <p:txBody>
            <a:bodyPr/>
            <a:p>
              <a:endParaRPr sz="175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67" name="Shape 8698"/>
            <p:cNvSpPr/>
            <p:nvPr>
              <p:custDataLst>
                <p:tags r:id="rId10"/>
              </p:custDataLst>
            </p:nvPr>
          </p:nvSpPr>
          <p:spPr>
            <a:xfrm rot="20765318">
              <a:off x="10748" y="6306"/>
              <a:ext cx="2532" cy="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298" extrusionOk="0">
                  <a:moveTo>
                    <a:pt x="21600" y="19298"/>
                  </a:moveTo>
                  <a:cubicBezTo>
                    <a:pt x="15915" y="3877"/>
                    <a:pt x="8715" y="-2302"/>
                    <a:pt x="0" y="761"/>
                  </a:cubicBezTo>
                </a:path>
              </a:pathLst>
            </a:custGeom>
            <a:ln w="12700">
              <a:solidFill>
                <a:schemeClr val="tx1"/>
              </a:solidFill>
              <a:miter lim="400000"/>
              <a:headEnd type="triangle"/>
              <a:tailEnd type="oval"/>
            </a:ln>
          </p:spPr>
          <p:txBody>
            <a:bodyPr/>
            <a:p>
              <a:endParaRPr sz="1750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71" name="Shape 8684"/>
            <p:cNvSpPr/>
            <p:nvPr>
              <p:custDataLst>
                <p:tags r:id="rId11"/>
              </p:custDataLst>
            </p:nvPr>
          </p:nvSpPr>
          <p:spPr>
            <a:xfrm>
              <a:off x="7542" y="2791"/>
              <a:ext cx="1895" cy="2473"/>
            </a:xfrm>
            <a:prstGeom prst="ellipse">
              <a:avLst/>
            </a:prstGeom>
            <a:solidFill>
              <a:srgbClr val="CCE3F2"/>
            </a:solidFill>
            <a:ln w="635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思源黑体 CN Light" panose="020B0300000000000000" charset="-122"/>
                <a:ea typeface="思源黑体 CN Light" panose="020B03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04" name="Shape 8685"/>
            <p:cNvSpPr/>
            <p:nvPr>
              <p:custDataLst>
                <p:tags r:id="rId12"/>
              </p:custDataLst>
            </p:nvPr>
          </p:nvSpPr>
          <p:spPr>
            <a:xfrm>
              <a:off x="10505" y="4458"/>
              <a:ext cx="1715" cy="1817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思源黑体 CN Light" panose="020B0300000000000000" charset="-122"/>
                <a:ea typeface="思源黑体 CN Light" panose="020B03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105" name="Shape 8686"/>
            <p:cNvSpPr/>
            <p:nvPr>
              <p:custDataLst>
                <p:tags r:id="rId13"/>
              </p:custDataLst>
            </p:nvPr>
          </p:nvSpPr>
          <p:spPr>
            <a:xfrm>
              <a:off x="7152" y="4559"/>
              <a:ext cx="2219" cy="221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思源黑体 CN Light" panose="020B0300000000000000" charset="-122"/>
                <a:ea typeface="思源黑体 CN Light" panose="020B03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8" name="Shape 8685"/>
            <p:cNvSpPr/>
            <p:nvPr>
              <p:custDataLst>
                <p:tags r:id="rId14"/>
              </p:custDataLst>
            </p:nvPr>
          </p:nvSpPr>
          <p:spPr>
            <a:xfrm>
              <a:off x="9943" y="5614"/>
              <a:ext cx="1769" cy="176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思源黑体 CN Light" panose="020B0300000000000000" charset="-122"/>
                <a:ea typeface="思源黑体 CN Light" panose="020B03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39" name="Shape 8686"/>
            <p:cNvSpPr/>
            <p:nvPr>
              <p:custDataLst>
                <p:tags r:id="rId15"/>
              </p:custDataLst>
            </p:nvPr>
          </p:nvSpPr>
          <p:spPr>
            <a:xfrm>
              <a:off x="7144" y="3653"/>
              <a:ext cx="1498" cy="1498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p>
              <a:pPr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1600">
                <a:latin typeface="思源黑体 CN Light" panose="020B0300000000000000" charset="-122"/>
                <a:ea typeface="思源黑体 CN Light" panose="020B03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45" name="文本框 44">
              <a:hlinkClick r:id="rId16" action="ppaction://hlinksldjump"/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1516" y="1966"/>
              <a:ext cx="4063" cy="762"/>
            </a:xfrm>
            <a:prstGeom prst="rect">
              <a:avLst/>
            </a:prstGeom>
            <a:noFill/>
          </p:spPr>
          <p:txBody>
            <a:bodyPr wrap="square" bIns="0" rtlCol="0" anchor="b" anchorCtr="0">
              <a:normAutofit/>
            </a:bodyPr>
            <a:p>
              <a:pPr algn="r">
                <a:lnSpc>
                  <a:spcPct val="120000"/>
                </a:lnSpc>
              </a:pPr>
              <a:r>
                <a:rPr lang="zh-CN" altLang="en-US" sz="2000" b="1" spc="300">
                  <a:solidFill>
                    <a:schemeClr val="accent1"/>
                  </a:solidFill>
                  <a:latin typeface="思源黑体 CN Light" panose="020B0300000000000000" charset="-122"/>
                  <a:ea typeface="思源黑体 CN Light" panose="020B0300000000000000" charset="-122"/>
                  <a:sym typeface="Arial" panose="020B0604020202020204" pitchFamily="34" charset="0"/>
                </a:rPr>
                <a:t>正则解析</a:t>
              </a:r>
              <a:endParaRPr lang="zh-CN" altLang="en-US" sz="2000" b="1" spc="300">
                <a:solidFill>
                  <a:schemeClr val="accent1"/>
                </a:solidFill>
                <a:latin typeface="思源黑体 CN Light" panose="020B0300000000000000" charset="-122"/>
                <a:ea typeface="思源黑体 CN Light" panose="020B03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50" name="文本框 49">
              <a:hlinkClick r:id="rId18" action="ppaction://hlinksldjump"/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1516" y="4373"/>
              <a:ext cx="4063" cy="762"/>
            </a:xfrm>
            <a:prstGeom prst="rect">
              <a:avLst/>
            </a:prstGeom>
            <a:noFill/>
          </p:spPr>
          <p:txBody>
            <a:bodyPr wrap="square" bIns="0" rtlCol="0" anchor="b" anchorCtr="0">
              <a:normAutofit/>
            </a:bodyPr>
            <a:p>
              <a:pPr algn="r">
                <a:lnSpc>
                  <a:spcPct val="120000"/>
                </a:lnSpc>
              </a:pPr>
              <a:r>
                <a:rPr lang="en-US" sz="2000" b="1" spc="300">
                  <a:solidFill>
                    <a:schemeClr val="accent1"/>
                  </a:solidFill>
                  <a:latin typeface="思源黑体 CN Light" panose="020B0300000000000000" charset="-122"/>
                  <a:ea typeface="思源黑体 CN Light" panose="020B0300000000000000" charset="-122"/>
                  <a:sym typeface="Arial" panose="020B0604020202020204" pitchFamily="34" charset="0"/>
                </a:rPr>
                <a:t>XML</a:t>
              </a:r>
              <a:r>
                <a:rPr lang="zh-CN" altLang="en-US" sz="2000" b="1" spc="300">
                  <a:solidFill>
                    <a:schemeClr val="accent1"/>
                  </a:solidFill>
                  <a:latin typeface="思源黑体 CN Light" panose="020B0300000000000000" charset="-122"/>
                  <a:ea typeface="思源黑体 CN Light" panose="020B0300000000000000" charset="-122"/>
                  <a:sym typeface="Arial" panose="020B0604020202020204" pitchFamily="34" charset="0"/>
                </a:rPr>
                <a:t>解析</a:t>
              </a:r>
              <a:endParaRPr lang="zh-CN" altLang="en-US" sz="2000" b="1" spc="300">
                <a:solidFill>
                  <a:schemeClr val="accent1"/>
                </a:solidFill>
                <a:latin typeface="思源黑体 CN Light" panose="020B0300000000000000" charset="-122"/>
                <a:ea typeface="思源黑体 CN Light" panose="020B03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53" name="文本框 52">
              <a:hlinkClick r:id="rId20" action="ppaction://hlinksldjump"/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1516" y="6778"/>
              <a:ext cx="4063" cy="762"/>
            </a:xfrm>
            <a:prstGeom prst="rect">
              <a:avLst/>
            </a:prstGeom>
            <a:noFill/>
          </p:spPr>
          <p:txBody>
            <a:bodyPr wrap="square" bIns="0" rtlCol="0" anchor="b" anchorCtr="0">
              <a:normAutofit/>
            </a:bodyPr>
            <a:p>
              <a:pPr algn="r">
                <a:lnSpc>
                  <a:spcPct val="120000"/>
                </a:lnSpc>
              </a:pPr>
              <a:r>
                <a:rPr lang="en-US" altLang="zh-CN" sz="2000" b="1" spc="300">
                  <a:solidFill>
                    <a:schemeClr val="accent1"/>
                  </a:solidFill>
                  <a:latin typeface="思源黑体 CN Light" panose="020B0300000000000000" charset="-122"/>
                  <a:ea typeface="思源黑体 CN Light" panose="020B0300000000000000" charset="-122"/>
                  <a:sym typeface="Arial" panose="020B0604020202020204" pitchFamily="34" charset="0"/>
                </a:rPr>
                <a:t>key-value</a:t>
              </a:r>
              <a:r>
                <a:rPr lang="zh-CN" altLang="en-US" sz="2000" b="1" spc="300">
                  <a:solidFill>
                    <a:schemeClr val="accent1"/>
                  </a:solidFill>
                  <a:latin typeface="思源黑体 CN Light" panose="020B0300000000000000" charset="-122"/>
                  <a:ea typeface="思源黑体 CN Light" panose="020B0300000000000000" charset="-122"/>
                  <a:sym typeface="Arial" panose="020B0604020202020204" pitchFamily="34" charset="0"/>
                </a:rPr>
                <a:t>解析</a:t>
              </a:r>
              <a:endParaRPr lang="zh-CN" altLang="en-US" sz="2000" b="1" spc="300">
                <a:solidFill>
                  <a:schemeClr val="accent1"/>
                </a:solidFill>
                <a:latin typeface="思源黑体 CN Light" panose="020B0300000000000000" charset="-122"/>
                <a:ea typeface="思源黑体 CN Light" panose="020B03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63" name="文本框 62">
              <a:hlinkClick r:id="rId22" action="ppaction://hlinksldjump"/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12573" y="1550"/>
              <a:ext cx="4063" cy="762"/>
            </a:xfrm>
            <a:prstGeom prst="rect">
              <a:avLst/>
            </a:prstGeom>
            <a:noFill/>
          </p:spPr>
          <p:txBody>
            <a:bodyPr wrap="square" bIns="0" rtlCol="0" anchor="b" anchorCtr="0">
              <a:normAutofit/>
            </a:bodyPr>
            <a:p>
              <a:pPr>
                <a:lnSpc>
                  <a:spcPct val="120000"/>
                </a:lnSpc>
              </a:pPr>
              <a:r>
                <a:rPr lang="zh-CN" altLang="en-US" sz="2000" b="1" spc="300">
                  <a:solidFill>
                    <a:schemeClr val="accent1"/>
                  </a:solidFill>
                  <a:latin typeface="思源黑体 CN Light" panose="020B0300000000000000" charset="-122"/>
                  <a:ea typeface="思源黑体 CN Light" panose="020B0300000000000000" charset="-122"/>
                  <a:sym typeface="Arial" panose="020B0604020202020204" pitchFamily="34" charset="0"/>
                </a:rPr>
                <a:t>数据动态补全</a:t>
              </a:r>
              <a:endParaRPr lang="zh-CN" altLang="en-US" sz="2000" b="1" spc="300">
                <a:solidFill>
                  <a:schemeClr val="accent1"/>
                </a:solidFill>
                <a:latin typeface="思源黑体 CN Light" panose="020B0300000000000000" charset="-122"/>
                <a:ea typeface="思源黑体 CN Light" panose="020B03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61" name="文本框 60">
              <a:hlinkClick r:id="rId24" action="ppaction://hlinksldjump"/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13544" y="6275"/>
              <a:ext cx="5302" cy="797"/>
            </a:xfrm>
            <a:prstGeom prst="rect">
              <a:avLst/>
            </a:prstGeom>
            <a:noFill/>
          </p:spPr>
          <p:txBody>
            <a:bodyPr wrap="square" bIns="0" rtlCol="0" anchor="b" anchorCtr="0">
              <a:noAutofit/>
            </a:bodyPr>
            <a:p>
              <a:pPr>
                <a:lnSpc>
                  <a:spcPct val="120000"/>
                </a:lnSpc>
              </a:pPr>
              <a:r>
                <a:rPr lang="zh-CN" altLang="en-US" sz="1900" b="1" spc="300">
                  <a:solidFill>
                    <a:schemeClr val="accent1"/>
                  </a:solidFill>
                  <a:latin typeface="思源黑体 CN Light" panose="020B0300000000000000" charset="-122"/>
                  <a:ea typeface="思源黑体 CN Light" panose="020B0300000000000000" charset="-122"/>
                  <a:sym typeface="Arial" panose="020B0604020202020204" pitchFamily="34" charset="0"/>
                </a:rPr>
                <a:t>字典翻译</a:t>
              </a:r>
              <a:endParaRPr lang="zh-CN" altLang="en-US" sz="1900" b="1" spc="300">
                <a:solidFill>
                  <a:schemeClr val="accent1"/>
                </a:solidFill>
                <a:latin typeface="思源黑体 CN Light" panose="020B0300000000000000" charset="-122"/>
                <a:ea typeface="思源黑体 CN Light" panose="020B0300000000000000" charset="-122"/>
                <a:sym typeface="Arial" panose="020B0604020202020204" pitchFamily="34" charset="0"/>
              </a:endParaRPr>
            </a:p>
          </p:txBody>
        </p:sp>
        <p:sp>
          <p:nvSpPr>
            <p:cNvPr id="9" name="任意多边形 8"/>
            <p:cNvSpPr/>
            <p:nvPr/>
          </p:nvSpPr>
          <p:spPr>
            <a:xfrm>
              <a:off x="4262" y="8331"/>
              <a:ext cx="10708" cy="1038"/>
            </a:xfrm>
            <a:custGeom>
              <a:avLst/>
              <a:gdLst>
                <a:gd name="connisteX0" fmla="*/ 0 w 6799580"/>
                <a:gd name="connsiteY0" fmla="*/ 659130 h 659130"/>
                <a:gd name="connisteX1" fmla="*/ 3354705 w 6799580"/>
                <a:gd name="connsiteY1" fmla="*/ 0 h 659130"/>
                <a:gd name="connisteX2" fmla="*/ 6799580 w 6799580"/>
                <a:gd name="connsiteY2" fmla="*/ 659130 h 659130"/>
                <a:gd name="connisteX3" fmla="*/ 4962525 w 6799580"/>
                <a:gd name="connsiteY3" fmla="*/ 449580 h 65913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6799580" h="659130">
                  <a:moveTo>
                    <a:pt x="0" y="659130"/>
                  </a:moveTo>
                  <a:cubicBezTo>
                    <a:pt x="601980" y="514350"/>
                    <a:pt x="1994535" y="0"/>
                    <a:pt x="3354705" y="0"/>
                  </a:cubicBezTo>
                  <a:cubicBezTo>
                    <a:pt x="4714875" y="0"/>
                    <a:pt x="6478270" y="568960"/>
                    <a:pt x="6799580" y="659130"/>
                  </a:cubicBezTo>
                </a:path>
              </a:pathLst>
            </a:custGeom>
            <a:noFill/>
            <a:ln w="57150">
              <a:solidFill>
                <a:srgbClr val="59A3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思源黑体 CN Light" panose="020B0300000000000000" charset="-122"/>
                <a:ea typeface="思源黑体 CN Light" panose="020B0300000000000000" charset="-122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 rot="0">
              <a:off x="8100" y="8253"/>
              <a:ext cx="3224" cy="1116"/>
              <a:chOff x="8113" y="8342"/>
              <a:chExt cx="3224" cy="1116"/>
            </a:xfrm>
          </p:grpSpPr>
          <p:sp>
            <p:nvSpPr>
              <p:cNvPr id="24" name="任意多边形 23"/>
              <p:cNvSpPr/>
              <p:nvPr/>
            </p:nvSpPr>
            <p:spPr>
              <a:xfrm>
                <a:off x="8664" y="8342"/>
                <a:ext cx="707" cy="1116"/>
              </a:xfrm>
              <a:custGeom>
                <a:avLst/>
                <a:gdLst>
                  <a:gd name="connisteX0" fmla="*/ 439420 w 448945"/>
                  <a:gd name="connsiteY0" fmla="*/ 0 h 708660"/>
                  <a:gd name="connisteX1" fmla="*/ 448945 w 448945"/>
                  <a:gd name="connsiteY1" fmla="*/ 89535 h 708660"/>
                  <a:gd name="connisteX2" fmla="*/ 439420 w 448945"/>
                  <a:gd name="connsiteY2" fmla="*/ 159385 h 708660"/>
                  <a:gd name="connisteX3" fmla="*/ 409575 w 448945"/>
                  <a:gd name="connsiteY3" fmla="*/ 229235 h 708660"/>
                  <a:gd name="connisteX4" fmla="*/ 349250 w 448945"/>
                  <a:gd name="connsiteY4" fmla="*/ 299085 h 708660"/>
                  <a:gd name="connisteX5" fmla="*/ 279400 w 448945"/>
                  <a:gd name="connsiteY5" fmla="*/ 368935 h 708660"/>
                  <a:gd name="connisteX6" fmla="*/ 209550 w 448945"/>
                  <a:gd name="connsiteY6" fmla="*/ 419100 h 708660"/>
                  <a:gd name="connisteX7" fmla="*/ 149860 w 448945"/>
                  <a:gd name="connsiteY7" fmla="*/ 499110 h 708660"/>
                  <a:gd name="connisteX8" fmla="*/ 89535 w 448945"/>
                  <a:gd name="connsiteY8" fmla="*/ 568960 h 708660"/>
                  <a:gd name="connisteX9" fmla="*/ 49530 w 448945"/>
                  <a:gd name="connsiteY9" fmla="*/ 638810 h 708660"/>
                  <a:gd name="connisteX10" fmla="*/ 0 w 448945"/>
                  <a:gd name="connsiteY10" fmla="*/ 708660 h 70866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</a:cxnLst>
                <a:rect l="l" t="t" r="r" b="b"/>
                <a:pathLst>
                  <a:path w="448945" h="708660">
                    <a:moveTo>
                      <a:pt x="439420" y="0"/>
                    </a:moveTo>
                    <a:cubicBezTo>
                      <a:pt x="441325" y="16510"/>
                      <a:pt x="448945" y="57785"/>
                      <a:pt x="448945" y="89535"/>
                    </a:cubicBezTo>
                    <a:cubicBezTo>
                      <a:pt x="448945" y="121285"/>
                      <a:pt x="447040" y="131445"/>
                      <a:pt x="439420" y="159385"/>
                    </a:cubicBezTo>
                    <a:cubicBezTo>
                      <a:pt x="431800" y="187325"/>
                      <a:pt x="427355" y="201295"/>
                      <a:pt x="409575" y="229235"/>
                    </a:cubicBezTo>
                    <a:cubicBezTo>
                      <a:pt x="391795" y="257175"/>
                      <a:pt x="375285" y="271145"/>
                      <a:pt x="349250" y="299085"/>
                    </a:cubicBezTo>
                    <a:cubicBezTo>
                      <a:pt x="323215" y="327025"/>
                      <a:pt x="307340" y="344805"/>
                      <a:pt x="279400" y="368935"/>
                    </a:cubicBezTo>
                    <a:cubicBezTo>
                      <a:pt x="251460" y="393065"/>
                      <a:pt x="235585" y="393065"/>
                      <a:pt x="209550" y="419100"/>
                    </a:cubicBezTo>
                    <a:cubicBezTo>
                      <a:pt x="183515" y="445135"/>
                      <a:pt x="173990" y="469265"/>
                      <a:pt x="149860" y="499110"/>
                    </a:cubicBezTo>
                    <a:cubicBezTo>
                      <a:pt x="125730" y="528955"/>
                      <a:pt x="109855" y="541020"/>
                      <a:pt x="89535" y="568960"/>
                    </a:cubicBezTo>
                    <a:cubicBezTo>
                      <a:pt x="69215" y="596900"/>
                      <a:pt x="67310" y="610870"/>
                      <a:pt x="49530" y="638810"/>
                    </a:cubicBezTo>
                    <a:cubicBezTo>
                      <a:pt x="31750" y="666750"/>
                      <a:pt x="8890" y="695960"/>
                      <a:pt x="0" y="708660"/>
                    </a:cubicBezTo>
                  </a:path>
                </a:pathLst>
              </a:custGeom>
              <a:noFill/>
              <a:ln w="57150">
                <a:solidFill>
                  <a:srgbClr val="59A3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思源黑体 CN Light" panose="020B0300000000000000" charset="-122"/>
                  <a:ea typeface="思源黑体 CN Light" panose="020B0300000000000000" charset="-122"/>
                </a:endParaRPr>
              </a:p>
            </p:txBody>
          </p:sp>
          <p:sp>
            <p:nvSpPr>
              <p:cNvPr id="25" name="任意多边形 24"/>
              <p:cNvSpPr/>
              <p:nvPr/>
            </p:nvSpPr>
            <p:spPr>
              <a:xfrm>
                <a:off x="9450" y="8357"/>
                <a:ext cx="142" cy="1101"/>
              </a:xfrm>
              <a:custGeom>
                <a:avLst/>
                <a:gdLst>
                  <a:gd name="connisteX0" fmla="*/ 0 w 90170"/>
                  <a:gd name="connsiteY0" fmla="*/ 0 h 699135"/>
                  <a:gd name="connisteX1" fmla="*/ 40005 w 90170"/>
                  <a:gd name="connsiteY1" fmla="*/ 69850 h 699135"/>
                  <a:gd name="connisteX2" fmla="*/ 69850 w 90170"/>
                  <a:gd name="connsiteY2" fmla="*/ 139700 h 699135"/>
                  <a:gd name="connisteX3" fmla="*/ 80010 w 90170"/>
                  <a:gd name="connsiteY3" fmla="*/ 210185 h 699135"/>
                  <a:gd name="connisteX4" fmla="*/ 80010 w 90170"/>
                  <a:gd name="connsiteY4" fmla="*/ 280035 h 699135"/>
                  <a:gd name="connisteX5" fmla="*/ 50165 w 90170"/>
                  <a:gd name="connsiteY5" fmla="*/ 349885 h 699135"/>
                  <a:gd name="connisteX6" fmla="*/ 20320 w 90170"/>
                  <a:gd name="connsiteY6" fmla="*/ 419735 h 699135"/>
                  <a:gd name="connisteX7" fmla="*/ 20320 w 90170"/>
                  <a:gd name="connsiteY7" fmla="*/ 489585 h 699135"/>
                  <a:gd name="connisteX8" fmla="*/ 59690 w 90170"/>
                  <a:gd name="connsiteY8" fmla="*/ 559435 h 699135"/>
                  <a:gd name="connisteX9" fmla="*/ 80010 w 90170"/>
                  <a:gd name="connsiteY9" fmla="*/ 629285 h 699135"/>
                  <a:gd name="connisteX10" fmla="*/ 90170 w 90170"/>
                  <a:gd name="connsiteY10" fmla="*/ 699135 h 69913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</a:cxnLst>
                <a:rect l="l" t="t" r="r" b="b"/>
                <a:pathLst>
                  <a:path w="90170" h="699135">
                    <a:moveTo>
                      <a:pt x="0" y="0"/>
                    </a:moveTo>
                    <a:cubicBezTo>
                      <a:pt x="7620" y="12700"/>
                      <a:pt x="26035" y="41910"/>
                      <a:pt x="40005" y="69850"/>
                    </a:cubicBezTo>
                    <a:cubicBezTo>
                      <a:pt x="53975" y="97790"/>
                      <a:pt x="61595" y="111760"/>
                      <a:pt x="69850" y="139700"/>
                    </a:cubicBezTo>
                    <a:cubicBezTo>
                      <a:pt x="78105" y="167640"/>
                      <a:pt x="78105" y="182245"/>
                      <a:pt x="80010" y="210185"/>
                    </a:cubicBezTo>
                    <a:cubicBezTo>
                      <a:pt x="81915" y="238125"/>
                      <a:pt x="85725" y="252095"/>
                      <a:pt x="80010" y="280035"/>
                    </a:cubicBezTo>
                    <a:cubicBezTo>
                      <a:pt x="74295" y="307975"/>
                      <a:pt x="62230" y="321945"/>
                      <a:pt x="50165" y="349885"/>
                    </a:cubicBezTo>
                    <a:cubicBezTo>
                      <a:pt x="38100" y="377825"/>
                      <a:pt x="26035" y="391795"/>
                      <a:pt x="20320" y="419735"/>
                    </a:cubicBezTo>
                    <a:cubicBezTo>
                      <a:pt x="14605" y="447675"/>
                      <a:pt x="12700" y="461645"/>
                      <a:pt x="20320" y="489585"/>
                    </a:cubicBezTo>
                    <a:cubicBezTo>
                      <a:pt x="27940" y="517525"/>
                      <a:pt x="47625" y="531495"/>
                      <a:pt x="59690" y="559435"/>
                    </a:cubicBezTo>
                    <a:cubicBezTo>
                      <a:pt x="71755" y="587375"/>
                      <a:pt x="73660" y="601345"/>
                      <a:pt x="80010" y="629285"/>
                    </a:cubicBezTo>
                    <a:cubicBezTo>
                      <a:pt x="86360" y="657225"/>
                      <a:pt x="88265" y="686435"/>
                      <a:pt x="90170" y="699135"/>
                    </a:cubicBezTo>
                  </a:path>
                </a:pathLst>
              </a:custGeom>
              <a:noFill/>
              <a:ln w="57150">
                <a:solidFill>
                  <a:srgbClr val="59A3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思源黑体 CN Light" panose="020B0300000000000000" charset="-122"/>
                  <a:ea typeface="思源黑体 CN Light" panose="020B0300000000000000" charset="-122"/>
                </a:endParaRPr>
              </a:p>
            </p:txBody>
          </p:sp>
          <p:sp>
            <p:nvSpPr>
              <p:cNvPr id="26" name="任意多边形 25"/>
              <p:cNvSpPr/>
              <p:nvPr/>
            </p:nvSpPr>
            <p:spPr>
              <a:xfrm>
                <a:off x="9702" y="8405"/>
                <a:ext cx="456" cy="1053"/>
              </a:xfrm>
              <a:custGeom>
                <a:avLst/>
                <a:gdLst>
                  <a:gd name="connisteX0" fmla="*/ 0 w 289560"/>
                  <a:gd name="connsiteY0" fmla="*/ 0 h 668655"/>
                  <a:gd name="connisteX1" fmla="*/ 69850 w 289560"/>
                  <a:gd name="connsiteY1" fmla="*/ 19685 h 668655"/>
                  <a:gd name="connisteX2" fmla="*/ 119380 w 289560"/>
                  <a:gd name="connsiteY2" fmla="*/ 89535 h 668655"/>
                  <a:gd name="connisteX3" fmla="*/ 149860 w 289560"/>
                  <a:gd name="connsiteY3" fmla="*/ 159385 h 668655"/>
                  <a:gd name="connisteX4" fmla="*/ 149860 w 289560"/>
                  <a:gd name="connsiteY4" fmla="*/ 229235 h 668655"/>
                  <a:gd name="connisteX5" fmla="*/ 169545 w 289560"/>
                  <a:gd name="connsiteY5" fmla="*/ 299085 h 668655"/>
                  <a:gd name="connisteX6" fmla="*/ 179705 w 289560"/>
                  <a:gd name="connsiteY6" fmla="*/ 368935 h 668655"/>
                  <a:gd name="connisteX7" fmla="*/ 199390 w 289560"/>
                  <a:gd name="connsiteY7" fmla="*/ 438785 h 668655"/>
                  <a:gd name="connisteX8" fmla="*/ 219710 w 289560"/>
                  <a:gd name="connsiteY8" fmla="*/ 518795 h 668655"/>
                  <a:gd name="connisteX9" fmla="*/ 239395 w 289560"/>
                  <a:gd name="connsiteY9" fmla="*/ 588645 h 668655"/>
                  <a:gd name="connisteX10" fmla="*/ 289560 w 289560"/>
                  <a:gd name="connsiteY10" fmla="*/ 668655 h 66865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</a:cxnLst>
                <a:rect l="l" t="t" r="r" b="b"/>
                <a:pathLst>
                  <a:path w="289560" h="668655">
                    <a:moveTo>
                      <a:pt x="0" y="0"/>
                    </a:moveTo>
                    <a:cubicBezTo>
                      <a:pt x="12700" y="2540"/>
                      <a:pt x="45720" y="1905"/>
                      <a:pt x="69850" y="19685"/>
                    </a:cubicBezTo>
                    <a:cubicBezTo>
                      <a:pt x="93980" y="37465"/>
                      <a:pt x="103505" y="61595"/>
                      <a:pt x="119380" y="89535"/>
                    </a:cubicBezTo>
                    <a:cubicBezTo>
                      <a:pt x="135255" y="117475"/>
                      <a:pt x="143510" y="131445"/>
                      <a:pt x="149860" y="159385"/>
                    </a:cubicBezTo>
                    <a:cubicBezTo>
                      <a:pt x="156210" y="187325"/>
                      <a:pt x="146050" y="201295"/>
                      <a:pt x="149860" y="229235"/>
                    </a:cubicBezTo>
                    <a:cubicBezTo>
                      <a:pt x="153670" y="257175"/>
                      <a:pt x="163830" y="271145"/>
                      <a:pt x="169545" y="299085"/>
                    </a:cubicBezTo>
                    <a:cubicBezTo>
                      <a:pt x="175260" y="327025"/>
                      <a:pt x="173990" y="340995"/>
                      <a:pt x="179705" y="368935"/>
                    </a:cubicBezTo>
                    <a:cubicBezTo>
                      <a:pt x="185420" y="396875"/>
                      <a:pt x="191135" y="408940"/>
                      <a:pt x="199390" y="438785"/>
                    </a:cubicBezTo>
                    <a:cubicBezTo>
                      <a:pt x="207645" y="468630"/>
                      <a:pt x="211455" y="488950"/>
                      <a:pt x="219710" y="518795"/>
                    </a:cubicBezTo>
                    <a:cubicBezTo>
                      <a:pt x="227965" y="548640"/>
                      <a:pt x="225425" y="558800"/>
                      <a:pt x="239395" y="588645"/>
                    </a:cubicBezTo>
                    <a:cubicBezTo>
                      <a:pt x="253365" y="618490"/>
                      <a:pt x="280035" y="654050"/>
                      <a:pt x="289560" y="668655"/>
                    </a:cubicBezTo>
                  </a:path>
                </a:pathLst>
              </a:custGeom>
              <a:noFill/>
              <a:ln w="57150">
                <a:solidFill>
                  <a:srgbClr val="59A3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思源黑体 CN Light" panose="020B0300000000000000" charset="-122"/>
                  <a:ea typeface="思源黑体 CN Light" panose="020B0300000000000000" charset="-122"/>
                </a:endParaRPr>
              </a:p>
            </p:txBody>
          </p:sp>
          <p:sp>
            <p:nvSpPr>
              <p:cNvPr id="27" name="任意多边形 26"/>
              <p:cNvSpPr/>
              <p:nvPr/>
            </p:nvSpPr>
            <p:spPr>
              <a:xfrm>
                <a:off x="9938" y="8389"/>
                <a:ext cx="1368" cy="1006"/>
              </a:xfrm>
              <a:custGeom>
                <a:avLst/>
                <a:gdLst>
                  <a:gd name="connisteX0" fmla="*/ 0 w 868680"/>
                  <a:gd name="connsiteY0" fmla="*/ 0 h 638810"/>
                  <a:gd name="connisteX1" fmla="*/ 69850 w 868680"/>
                  <a:gd name="connsiteY1" fmla="*/ 10160 h 638810"/>
                  <a:gd name="connisteX2" fmla="*/ 149225 w 868680"/>
                  <a:gd name="connsiteY2" fmla="*/ 49530 h 638810"/>
                  <a:gd name="connisteX3" fmla="*/ 219075 w 868680"/>
                  <a:gd name="connsiteY3" fmla="*/ 99695 h 638810"/>
                  <a:gd name="connisteX4" fmla="*/ 289560 w 868680"/>
                  <a:gd name="connsiteY4" fmla="*/ 169545 h 638810"/>
                  <a:gd name="connisteX5" fmla="*/ 339090 w 868680"/>
                  <a:gd name="connsiteY5" fmla="*/ 249555 h 638810"/>
                  <a:gd name="connisteX6" fmla="*/ 399415 w 868680"/>
                  <a:gd name="connsiteY6" fmla="*/ 319405 h 638810"/>
                  <a:gd name="connisteX7" fmla="*/ 448945 w 868680"/>
                  <a:gd name="connsiteY7" fmla="*/ 389255 h 638810"/>
                  <a:gd name="connisteX8" fmla="*/ 518795 w 868680"/>
                  <a:gd name="connsiteY8" fmla="*/ 448945 h 638810"/>
                  <a:gd name="connisteX9" fmla="*/ 588645 w 868680"/>
                  <a:gd name="connsiteY9" fmla="*/ 499110 h 638810"/>
                  <a:gd name="connisteX10" fmla="*/ 658495 w 868680"/>
                  <a:gd name="connsiteY10" fmla="*/ 549275 h 638810"/>
                  <a:gd name="connisteX11" fmla="*/ 728345 w 868680"/>
                  <a:gd name="connsiteY11" fmla="*/ 568960 h 638810"/>
                  <a:gd name="connisteX12" fmla="*/ 798830 w 868680"/>
                  <a:gd name="connsiteY12" fmla="*/ 598805 h 638810"/>
                  <a:gd name="connisteX13" fmla="*/ 868680 w 868680"/>
                  <a:gd name="connsiteY13" fmla="*/ 638810 h 63881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  <a:cxn ang="0">
                    <a:pos x="connisteX9" y="connsiteY9"/>
                  </a:cxn>
                  <a:cxn ang="0">
                    <a:pos x="connisteX10" y="connsiteY10"/>
                  </a:cxn>
                  <a:cxn ang="0">
                    <a:pos x="connisteX11" y="connsiteY11"/>
                  </a:cxn>
                  <a:cxn ang="0">
                    <a:pos x="connisteX12" y="connsiteY12"/>
                  </a:cxn>
                  <a:cxn ang="0">
                    <a:pos x="connisteX13" y="connsiteY13"/>
                  </a:cxn>
                </a:cxnLst>
                <a:rect l="l" t="t" r="r" b="b"/>
                <a:pathLst>
                  <a:path w="868680" h="638810">
                    <a:moveTo>
                      <a:pt x="0" y="0"/>
                    </a:moveTo>
                    <a:cubicBezTo>
                      <a:pt x="12065" y="1270"/>
                      <a:pt x="40005" y="0"/>
                      <a:pt x="69850" y="10160"/>
                    </a:cubicBezTo>
                    <a:cubicBezTo>
                      <a:pt x="99695" y="20320"/>
                      <a:pt x="119380" y="31750"/>
                      <a:pt x="149225" y="49530"/>
                    </a:cubicBezTo>
                    <a:cubicBezTo>
                      <a:pt x="179070" y="67310"/>
                      <a:pt x="191135" y="75565"/>
                      <a:pt x="219075" y="99695"/>
                    </a:cubicBezTo>
                    <a:cubicBezTo>
                      <a:pt x="247015" y="123825"/>
                      <a:pt x="265430" y="139700"/>
                      <a:pt x="289560" y="169545"/>
                    </a:cubicBezTo>
                    <a:cubicBezTo>
                      <a:pt x="313690" y="199390"/>
                      <a:pt x="316865" y="219710"/>
                      <a:pt x="339090" y="249555"/>
                    </a:cubicBezTo>
                    <a:cubicBezTo>
                      <a:pt x="361315" y="279400"/>
                      <a:pt x="377190" y="291465"/>
                      <a:pt x="399415" y="319405"/>
                    </a:cubicBezTo>
                    <a:cubicBezTo>
                      <a:pt x="421640" y="347345"/>
                      <a:pt x="424815" y="363220"/>
                      <a:pt x="448945" y="389255"/>
                    </a:cubicBezTo>
                    <a:cubicBezTo>
                      <a:pt x="473075" y="415290"/>
                      <a:pt x="490855" y="426720"/>
                      <a:pt x="518795" y="448945"/>
                    </a:cubicBezTo>
                    <a:cubicBezTo>
                      <a:pt x="546735" y="471170"/>
                      <a:pt x="560705" y="478790"/>
                      <a:pt x="588645" y="499110"/>
                    </a:cubicBezTo>
                    <a:cubicBezTo>
                      <a:pt x="616585" y="519430"/>
                      <a:pt x="630555" y="535305"/>
                      <a:pt x="658495" y="549275"/>
                    </a:cubicBezTo>
                    <a:cubicBezTo>
                      <a:pt x="686435" y="563245"/>
                      <a:pt x="700405" y="558800"/>
                      <a:pt x="728345" y="568960"/>
                    </a:cubicBezTo>
                    <a:cubicBezTo>
                      <a:pt x="756285" y="579120"/>
                      <a:pt x="770890" y="584835"/>
                      <a:pt x="798830" y="598805"/>
                    </a:cubicBezTo>
                    <a:cubicBezTo>
                      <a:pt x="826770" y="612775"/>
                      <a:pt x="855980" y="631190"/>
                      <a:pt x="868680" y="638810"/>
                    </a:cubicBezTo>
                  </a:path>
                </a:pathLst>
              </a:custGeom>
              <a:noFill/>
              <a:ln w="57150">
                <a:solidFill>
                  <a:srgbClr val="59A3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思源黑体 CN Light" panose="020B0300000000000000" charset="-122"/>
                  <a:ea typeface="思源黑体 CN Light" panose="020B0300000000000000" charset="-122"/>
                </a:endParaRPr>
              </a:p>
            </p:txBody>
          </p:sp>
          <p:sp>
            <p:nvSpPr>
              <p:cNvPr id="28" name="任意多边形 27"/>
              <p:cNvSpPr/>
              <p:nvPr/>
            </p:nvSpPr>
            <p:spPr>
              <a:xfrm>
                <a:off x="8664" y="8640"/>
                <a:ext cx="660" cy="158"/>
              </a:xfrm>
              <a:custGeom>
                <a:avLst/>
                <a:gdLst>
                  <a:gd name="connisteX0" fmla="*/ 419100 w 419100"/>
                  <a:gd name="connsiteY0" fmla="*/ 10160 h 100330"/>
                  <a:gd name="connisteX1" fmla="*/ 349250 w 419100"/>
                  <a:gd name="connsiteY1" fmla="*/ 0 h 100330"/>
                  <a:gd name="connisteX2" fmla="*/ 279400 w 419100"/>
                  <a:gd name="connsiteY2" fmla="*/ 10160 h 100330"/>
                  <a:gd name="connisteX3" fmla="*/ 209550 w 419100"/>
                  <a:gd name="connsiteY3" fmla="*/ 40005 h 100330"/>
                  <a:gd name="connisteX4" fmla="*/ 139700 w 419100"/>
                  <a:gd name="connsiteY4" fmla="*/ 60325 h 100330"/>
                  <a:gd name="connisteX5" fmla="*/ 69850 w 419100"/>
                  <a:gd name="connsiteY5" fmla="*/ 80010 h 100330"/>
                  <a:gd name="connisteX6" fmla="*/ 0 w 419100"/>
                  <a:gd name="connsiteY6" fmla="*/ 100330 h 10033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</a:cxnLst>
                <a:rect l="l" t="t" r="r" b="b"/>
                <a:pathLst>
                  <a:path w="419100" h="100330">
                    <a:moveTo>
                      <a:pt x="419100" y="10160"/>
                    </a:moveTo>
                    <a:cubicBezTo>
                      <a:pt x="406400" y="7620"/>
                      <a:pt x="377190" y="0"/>
                      <a:pt x="349250" y="0"/>
                    </a:cubicBezTo>
                    <a:cubicBezTo>
                      <a:pt x="321310" y="0"/>
                      <a:pt x="307340" y="1905"/>
                      <a:pt x="279400" y="10160"/>
                    </a:cubicBezTo>
                    <a:cubicBezTo>
                      <a:pt x="251460" y="18415"/>
                      <a:pt x="237490" y="29845"/>
                      <a:pt x="209550" y="40005"/>
                    </a:cubicBezTo>
                    <a:cubicBezTo>
                      <a:pt x="181610" y="50165"/>
                      <a:pt x="167640" y="52070"/>
                      <a:pt x="139700" y="60325"/>
                    </a:cubicBezTo>
                    <a:cubicBezTo>
                      <a:pt x="111760" y="68580"/>
                      <a:pt x="97790" y="71755"/>
                      <a:pt x="69850" y="80010"/>
                    </a:cubicBezTo>
                    <a:cubicBezTo>
                      <a:pt x="41910" y="88265"/>
                      <a:pt x="12700" y="96520"/>
                      <a:pt x="0" y="100330"/>
                    </a:cubicBezTo>
                  </a:path>
                </a:pathLst>
              </a:custGeom>
              <a:noFill/>
              <a:ln w="57150">
                <a:solidFill>
                  <a:srgbClr val="59A3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思源黑体 CN Light" panose="020B0300000000000000" charset="-122"/>
                  <a:ea typeface="思源黑体 CN Light" panose="020B0300000000000000" charset="-122"/>
                </a:endParaRPr>
              </a:p>
            </p:txBody>
          </p:sp>
          <p:sp>
            <p:nvSpPr>
              <p:cNvPr id="29" name="任意多边形 28"/>
              <p:cNvSpPr/>
              <p:nvPr/>
            </p:nvSpPr>
            <p:spPr>
              <a:xfrm>
                <a:off x="8113" y="9127"/>
                <a:ext cx="708" cy="111"/>
              </a:xfrm>
              <a:custGeom>
                <a:avLst/>
                <a:gdLst>
                  <a:gd name="connisteX0" fmla="*/ 449580 w 449580"/>
                  <a:gd name="connsiteY0" fmla="*/ 40845 h 70690"/>
                  <a:gd name="connisteX1" fmla="*/ 369570 w 449580"/>
                  <a:gd name="connsiteY1" fmla="*/ 30685 h 70690"/>
                  <a:gd name="connisteX2" fmla="*/ 280035 w 449580"/>
                  <a:gd name="connsiteY2" fmla="*/ 20525 h 70690"/>
                  <a:gd name="connisteX3" fmla="*/ 210185 w 449580"/>
                  <a:gd name="connsiteY3" fmla="*/ 11000 h 70690"/>
                  <a:gd name="connisteX4" fmla="*/ 140335 w 449580"/>
                  <a:gd name="connsiteY4" fmla="*/ 840 h 70690"/>
                  <a:gd name="connisteX5" fmla="*/ 70485 w 449580"/>
                  <a:gd name="connsiteY5" fmla="*/ 30685 h 70690"/>
                  <a:gd name="connisteX6" fmla="*/ 0 w 449580"/>
                  <a:gd name="connsiteY6" fmla="*/ 70690 h 7069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</a:cxnLst>
                <a:rect l="l" t="t" r="r" b="b"/>
                <a:pathLst>
                  <a:path w="449580" h="70691">
                    <a:moveTo>
                      <a:pt x="449580" y="40846"/>
                    </a:moveTo>
                    <a:cubicBezTo>
                      <a:pt x="435610" y="38941"/>
                      <a:pt x="403225" y="34496"/>
                      <a:pt x="369570" y="30686"/>
                    </a:cubicBezTo>
                    <a:cubicBezTo>
                      <a:pt x="335915" y="26876"/>
                      <a:pt x="311785" y="24336"/>
                      <a:pt x="280035" y="20526"/>
                    </a:cubicBezTo>
                    <a:cubicBezTo>
                      <a:pt x="248285" y="16716"/>
                      <a:pt x="238125" y="14811"/>
                      <a:pt x="210185" y="11001"/>
                    </a:cubicBezTo>
                    <a:cubicBezTo>
                      <a:pt x="182245" y="7191"/>
                      <a:pt x="168275" y="-2969"/>
                      <a:pt x="140335" y="841"/>
                    </a:cubicBezTo>
                    <a:cubicBezTo>
                      <a:pt x="112395" y="4651"/>
                      <a:pt x="98425" y="16716"/>
                      <a:pt x="70485" y="30686"/>
                    </a:cubicBezTo>
                    <a:cubicBezTo>
                      <a:pt x="42545" y="44656"/>
                      <a:pt x="12700" y="63071"/>
                      <a:pt x="0" y="70691"/>
                    </a:cubicBezTo>
                  </a:path>
                </a:pathLst>
              </a:custGeom>
              <a:noFill/>
              <a:ln w="57150">
                <a:solidFill>
                  <a:srgbClr val="59A3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思源黑体 CN Light" panose="020B0300000000000000" charset="-122"/>
                  <a:ea typeface="思源黑体 CN Light" panose="020B0300000000000000" charset="-122"/>
                </a:endParaRPr>
              </a:p>
            </p:txBody>
          </p:sp>
          <p:sp>
            <p:nvSpPr>
              <p:cNvPr id="30" name="任意多边形 29"/>
              <p:cNvSpPr/>
              <p:nvPr/>
            </p:nvSpPr>
            <p:spPr>
              <a:xfrm>
                <a:off x="8994" y="9065"/>
                <a:ext cx="236" cy="283"/>
              </a:xfrm>
              <a:custGeom>
                <a:avLst/>
                <a:gdLst>
                  <a:gd name="connisteX0" fmla="*/ 0 w 149860"/>
                  <a:gd name="connsiteY0" fmla="*/ 0 h 179705"/>
                  <a:gd name="connisteX1" fmla="*/ 29845 w 149860"/>
                  <a:gd name="connsiteY1" fmla="*/ 69850 h 179705"/>
                  <a:gd name="connisteX2" fmla="*/ 80010 w 149860"/>
                  <a:gd name="connsiteY2" fmla="*/ 139700 h 179705"/>
                  <a:gd name="connisteX3" fmla="*/ 149860 w 149860"/>
                  <a:gd name="connsiteY3" fmla="*/ 179705 h 17970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</a:cxnLst>
                <a:rect l="l" t="t" r="r" b="b"/>
                <a:pathLst>
                  <a:path w="149860" h="179705">
                    <a:moveTo>
                      <a:pt x="0" y="0"/>
                    </a:moveTo>
                    <a:cubicBezTo>
                      <a:pt x="5080" y="12700"/>
                      <a:pt x="13970" y="41910"/>
                      <a:pt x="29845" y="69850"/>
                    </a:cubicBezTo>
                    <a:cubicBezTo>
                      <a:pt x="45720" y="97790"/>
                      <a:pt x="55880" y="117475"/>
                      <a:pt x="80010" y="139700"/>
                    </a:cubicBezTo>
                    <a:cubicBezTo>
                      <a:pt x="104140" y="161925"/>
                      <a:pt x="137160" y="173355"/>
                      <a:pt x="149860" y="179705"/>
                    </a:cubicBezTo>
                  </a:path>
                </a:pathLst>
              </a:custGeom>
              <a:noFill/>
              <a:ln w="57150">
                <a:solidFill>
                  <a:srgbClr val="59A3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思源黑体 CN Light" panose="020B0300000000000000" charset="-122"/>
                  <a:ea typeface="思源黑体 CN Light" panose="020B0300000000000000" charset="-122"/>
                </a:endParaRPr>
              </a:p>
            </p:txBody>
          </p:sp>
          <p:sp>
            <p:nvSpPr>
              <p:cNvPr id="31" name="任意多边形 30"/>
              <p:cNvSpPr/>
              <p:nvPr/>
            </p:nvSpPr>
            <p:spPr>
              <a:xfrm>
                <a:off x="9592" y="8546"/>
                <a:ext cx="377" cy="881"/>
              </a:xfrm>
              <a:custGeom>
                <a:avLst/>
                <a:gdLst>
                  <a:gd name="connisteX0" fmla="*/ 0 w 239395"/>
                  <a:gd name="connsiteY0" fmla="*/ 0 h 559435"/>
                  <a:gd name="connisteX1" fmla="*/ 59690 w 239395"/>
                  <a:gd name="connsiteY1" fmla="*/ 69850 h 559435"/>
                  <a:gd name="connisteX2" fmla="*/ 99695 w 239395"/>
                  <a:gd name="connsiteY2" fmla="*/ 139700 h 559435"/>
                  <a:gd name="connisteX3" fmla="*/ 129540 w 239395"/>
                  <a:gd name="connsiteY3" fmla="*/ 209550 h 559435"/>
                  <a:gd name="connisteX4" fmla="*/ 139700 w 239395"/>
                  <a:gd name="connsiteY4" fmla="*/ 279400 h 559435"/>
                  <a:gd name="connisteX5" fmla="*/ 149225 w 239395"/>
                  <a:gd name="connsiteY5" fmla="*/ 349250 h 559435"/>
                  <a:gd name="connisteX6" fmla="*/ 179705 w 239395"/>
                  <a:gd name="connsiteY6" fmla="*/ 419100 h 559435"/>
                  <a:gd name="connisteX7" fmla="*/ 199390 w 239395"/>
                  <a:gd name="connsiteY7" fmla="*/ 489585 h 559435"/>
                  <a:gd name="connisteX8" fmla="*/ 239395 w 239395"/>
                  <a:gd name="connsiteY8" fmla="*/ 559435 h 559435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  <a:cxn ang="0">
                    <a:pos x="connisteX8" y="connsiteY8"/>
                  </a:cxn>
                </a:cxnLst>
                <a:rect l="l" t="t" r="r" b="b"/>
                <a:pathLst>
                  <a:path w="239395" h="559435">
                    <a:moveTo>
                      <a:pt x="0" y="0"/>
                    </a:moveTo>
                    <a:cubicBezTo>
                      <a:pt x="11430" y="12700"/>
                      <a:pt x="40005" y="41910"/>
                      <a:pt x="59690" y="69850"/>
                    </a:cubicBezTo>
                    <a:cubicBezTo>
                      <a:pt x="79375" y="97790"/>
                      <a:pt x="85725" y="111760"/>
                      <a:pt x="99695" y="139700"/>
                    </a:cubicBezTo>
                    <a:cubicBezTo>
                      <a:pt x="113665" y="167640"/>
                      <a:pt x="121285" y="181610"/>
                      <a:pt x="129540" y="209550"/>
                    </a:cubicBezTo>
                    <a:cubicBezTo>
                      <a:pt x="137795" y="237490"/>
                      <a:pt x="135890" y="251460"/>
                      <a:pt x="139700" y="279400"/>
                    </a:cubicBezTo>
                    <a:cubicBezTo>
                      <a:pt x="143510" y="307340"/>
                      <a:pt x="140970" y="321310"/>
                      <a:pt x="149225" y="349250"/>
                    </a:cubicBezTo>
                    <a:cubicBezTo>
                      <a:pt x="157480" y="377190"/>
                      <a:pt x="169545" y="391160"/>
                      <a:pt x="179705" y="419100"/>
                    </a:cubicBezTo>
                    <a:cubicBezTo>
                      <a:pt x="189865" y="447040"/>
                      <a:pt x="187325" y="461645"/>
                      <a:pt x="199390" y="489585"/>
                    </a:cubicBezTo>
                    <a:cubicBezTo>
                      <a:pt x="211455" y="517525"/>
                      <a:pt x="231775" y="546735"/>
                      <a:pt x="239395" y="559435"/>
                    </a:cubicBezTo>
                  </a:path>
                </a:pathLst>
              </a:custGeom>
              <a:noFill/>
              <a:ln w="57150">
                <a:solidFill>
                  <a:srgbClr val="59A3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思源黑体 CN Light" panose="020B0300000000000000" charset="-122"/>
                  <a:ea typeface="思源黑体 CN Light" panose="020B0300000000000000" charset="-122"/>
                </a:endParaRPr>
              </a:p>
            </p:txBody>
          </p:sp>
          <p:sp>
            <p:nvSpPr>
              <p:cNvPr id="32" name="任意多边形 31"/>
              <p:cNvSpPr/>
              <p:nvPr/>
            </p:nvSpPr>
            <p:spPr>
              <a:xfrm>
                <a:off x="10567" y="8810"/>
                <a:ext cx="770" cy="224"/>
              </a:xfrm>
              <a:custGeom>
                <a:avLst/>
                <a:gdLst>
                  <a:gd name="connisteX0" fmla="*/ 0 w 488950"/>
                  <a:gd name="connsiteY0" fmla="*/ 1693 h 142028"/>
                  <a:gd name="connisteX1" fmla="*/ 89535 w 488950"/>
                  <a:gd name="connsiteY1" fmla="*/ 1693 h 142028"/>
                  <a:gd name="connisteX2" fmla="*/ 159385 w 488950"/>
                  <a:gd name="connsiteY2" fmla="*/ 1693 h 142028"/>
                  <a:gd name="connisteX3" fmla="*/ 229235 w 488950"/>
                  <a:gd name="connsiteY3" fmla="*/ 1693 h 142028"/>
                  <a:gd name="connisteX4" fmla="*/ 309245 w 488950"/>
                  <a:gd name="connsiteY4" fmla="*/ 1693 h 142028"/>
                  <a:gd name="connisteX5" fmla="*/ 379095 w 488950"/>
                  <a:gd name="connsiteY5" fmla="*/ 22013 h 142028"/>
                  <a:gd name="connisteX6" fmla="*/ 448945 w 488950"/>
                  <a:gd name="connsiteY6" fmla="*/ 71543 h 142028"/>
                  <a:gd name="connisteX7" fmla="*/ 488950 w 488950"/>
                  <a:gd name="connsiteY7" fmla="*/ 142028 h 142028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  <a:cxn ang="0">
                    <a:pos x="connisteX7" y="connsiteY7"/>
                  </a:cxn>
                </a:cxnLst>
                <a:rect l="l" t="t" r="r" b="b"/>
                <a:pathLst>
                  <a:path w="488950" h="142028">
                    <a:moveTo>
                      <a:pt x="0" y="1693"/>
                    </a:moveTo>
                    <a:cubicBezTo>
                      <a:pt x="16510" y="1693"/>
                      <a:pt x="57785" y="1693"/>
                      <a:pt x="89535" y="1693"/>
                    </a:cubicBezTo>
                    <a:cubicBezTo>
                      <a:pt x="121285" y="1693"/>
                      <a:pt x="131445" y="1693"/>
                      <a:pt x="159385" y="1693"/>
                    </a:cubicBezTo>
                    <a:cubicBezTo>
                      <a:pt x="187325" y="1693"/>
                      <a:pt x="199390" y="1693"/>
                      <a:pt x="229235" y="1693"/>
                    </a:cubicBezTo>
                    <a:cubicBezTo>
                      <a:pt x="259080" y="1693"/>
                      <a:pt x="279400" y="-2117"/>
                      <a:pt x="309245" y="1693"/>
                    </a:cubicBezTo>
                    <a:cubicBezTo>
                      <a:pt x="339090" y="5503"/>
                      <a:pt x="351155" y="8043"/>
                      <a:pt x="379095" y="22013"/>
                    </a:cubicBezTo>
                    <a:cubicBezTo>
                      <a:pt x="407035" y="35983"/>
                      <a:pt x="426720" y="47413"/>
                      <a:pt x="448945" y="71543"/>
                    </a:cubicBezTo>
                    <a:cubicBezTo>
                      <a:pt x="471170" y="95673"/>
                      <a:pt x="482600" y="128693"/>
                      <a:pt x="488950" y="142028"/>
                    </a:cubicBezTo>
                  </a:path>
                </a:pathLst>
              </a:custGeom>
              <a:noFill/>
              <a:ln w="57150">
                <a:solidFill>
                  <a:srgbClr val="59A3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思源黑体 CN Light" panose="020B0300000000000000" charset="-122"/>
                  <a:ea typeface="思源黑体 CN Light" panose="020B0300000000000000" charset="-122"/>
                </a:endParaRPr>
              </a:p>
            </p:txBody>
          </p:sp>
          <p:sp>
            <p:nvSpPr>
              <p:cNvPr id="33" name="任意多边形 32"/>
              <p:cNvSpPr/>
              <p:nvPr/>
            </p:nvSpPr>
            <p:spPr>
              <a:xfrm>
                <a:off x="10425" y="9065"/>
                <a:ext cx="161" cy="330"/>
              </a:xfrm>
              <a:custGeom>
                <a:avLst/>
                <a:gdLst>
                  <a:gd name="connisteX0" fmla="*/ 99695 w 102382"/>
                  <a:gd name="connsiteY0" fmla="*/ 0 h 209550"/>
                  <a:gd name="connisteX1" fmla="*/ 99695 w 102382"/>
                  <a:gd name="connsiteY1" fmla="*/ 80010 h 209550"/>
                  <a:gd name="connisteX2" fmla="*/ 69850 w 102382"/>
                  <a:gd name="connsiteY2" fmla="*/ 149860 h 209550"/>
                  <a:gd name="connisteX3" fmla="*/ 0 w 102382"/>
                  <a:gd name="connsiteY3" fmla="*/ 209550 h 20955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</a:cxnLst>
                <a:rect l="l" t="t" r="r" b="b"/>
                <a:pathLst>
                  <a:path w="102382" h="209550">
                    <a:moveTo>
                      <a:pt x="99695" y="0"/>
                    </a:moveTo>
                    <a:cubicBezTo>
                      <a:pt x="100330" y="14605"/>
                      <a:pt x="105410" y="50165"/>
                      <a:pt x="99695" y="80010"/>
                    </a:cubicBezTo>
                    <a:cubicBezTo>
                      <a:pt x="93980" y="109855"/>
                      <a:pt x="89535" y="123825"/>
                      <a:pt x="69850" y="149860"/>
                    </a:cubicBezTo>
                    <a:cubicBezTo>
                      <a:pt x="50165" y="175895"/>
                      <a:pt x="13335" y="198755"/>
                      <a:pt x="0" y="209550"/>
                    </a:cubicBezTo>
                  </a:path>
                </a:pathLst>
              </a:custGeom>
              <a:noFill/>
              <a:ln w="57150">
                <a:solidFill>
                  <a:srgbClr val="59A3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latin typeface="思源黑体 CN Light" panose="020B0300000000000000" charset="-122"/>
                  <a:ea typeface="思源黑体 CN Light" panose="020B0300000000000000" charset="-122"/>
                </a:endParaRPr>
              </a:p>
            </p:txBody>
          </p:sp>
        </p:grpSp>
        <p:sp>
          <p:nvSpPr>
            <p:cNvPr id="10" name="文本框 9">
              <a:hlinkClick r:id="rId26" action="ppaction://hlinksldjump"/>
            </p:cNvPr>
            <p:cNvSpPr txBox="1"/>
            <p:nvPr>
              <p:custDataLst>
                <p:tags r:id="rId27"/>
              </p:custDataLst>
            </p:nvPr>
          </p:nvSpPr>
          <p:spPr>
            <a:xfrm>
              <a:off x="7736" y="9490"/>
              <a:ext cx="4063" cy="762"/>
            </a:xfrm>
            <a:prstGeom prst="rect">
              <a:avLst/>
            </a:prstGeom>
            <a:noFill/>
          </p:spPr>
          <p:txBody>
            <a:bodyPr wrap="square" bIns="0" rtlCol="0" anchor="b" anchorCtr="0">
              <a:normAutofit/>
            </a:bodyPr>
            <a:p>
              <a:pPr algn="ctr">
                <a:lnSpc>
                  <a:spcPct val="120000"/>
                </a:lnSpc>
              </a:pPr>
              <a:r>
                <a:rPr lang="zh-CN" altLang="en-US" sz="2000" b="1" spc="300">
                  <a:solidFill>
                    <a:srgbClr val="59A3D5"/>
                  </a:solidFill>
                  <a:latin typeface="思源黑体 CN Light" panose="020B0300000000000000" charset="-122"/>
                  <a:ea typeface="思源黑体 CN Light" panose="020B0300000000000000" charset="-122"/>
                  <a:sym typeface="Arial" panose="020B0604020202020204" pitchFamily="34" charset="0"/>
                </a:rPr>
                <a:t>处理与转换</a:t>
              </a:r>
              <a:endParaRPr lang="zh-CN" altLang="en-US" sz="2000" b="1" spc="300">
                <a:solidFill>
                  <a:srgbClr val="59A3D5"/>
                </a:solidFill>
                <a:latin typeface="思源黑体 CN Light" panose="020B0300000000000000" charset="-122"/>
                <a:ea typeface="思源黑体 CN Light" panose="020B0300000000000000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1" name="文本框 10">
            <a:hlinkClick r:id="rId28" action="ppaction://hlinksldjump"/>
          </p:cNvPr>
          <p:cNvSpPr txBox="1"/>
          <p:nvPr>
            <p:custDataLst>
              <p:tags r:id="rId29"/>
            </p:custDataLst>
          </p:nvPr>
        </p:nvSpPr>
        <p:spPr>
          <a:xfrm>
            <a:off x="8590280" y="2238375"/>
            <a:ext cx="3366770" cy="506095"/>
          </a:xfrm>
          <a:prstGeom prst="rect">
            <a:avLst/>
          </a:prstGeom>
          <a:noFill/>
        </p:spPr>
        <p:txBody>
          <a:bodyPr wrap="square" bIns="0" rtlCol="0" anchor="b" anchorCtr="0">
            <a:noAutofit/>
          </a:bodyPr>
          <a:p>
            <a:pPr>
              <a:lnSpc>
                <a:spcPct val="120000"/>
              </a:lnSpc>
            </a:pPr>
            <a:r>
              <a:rPr lang="en-US" altLang="zh-CN" sz="1900" b="1" spc="300">
                <a:solidFill>
                  <a:schemeClr val="accent1"/>
                </a:solidFill>
                <a:latin typeface="思源黑体 CN Light" panose="020B0300000000000000" charset="-122"/>
                <a:ea typeface="思源黑体 CN Light" panose="020B0300000000000000" charset="-122"/>
                <a:sym typeface="Arial" panose="020B0604020202020204" pitchFamily="34" charset="0"/>
              </a:rPr>
              <a:t>IP</a:t>
            </a:r>
            <a:r>
              <a:rPr lang="zh-CN" altLang="en-US" sz="1900" b="1" spc="300">
                <a:solidFill>
                  <a:schemeClr val="accent1"/>
                </a:solidFill>
                <a:latin typeface="思源黑体 CN Light" panose="020B0300000000000000" charset="-122"/>
                <a:ea typeface="思源黑体 CN Light" panose="020B0300000000000000" charset="-122"/>
                <a:sym typeface="Arial" panose="020B0604020202020204" pitchFamily="34" charset="0"/>
              </a:rPr>
              <a:t>地址补全</a:t>
            </a:r>
            <a:endParaRPr lang="zh-CN" altLang="en-US" sz="1900" b="1" spc="300">
              <a:solidFill>
                <a:schemeClr val="accent1"/>
              </a:solidFill>
              <a:latin typeface="思源黑体 CN Light" panose="020B0300000000000000" charset="-122"/>
              <a:ea typeface="思源黑体 CN Light" panose="020B0300000000000000" charset="-122"/>
              <a:sym typeface="Arial" panose="020B0604020202020204" pitchFamily="34" charset="0"/>
            </a:endParaRPr>
          </a:p>
        </p:txBody>
      </p:sp>
      <p:sp>
        <p:nvSpPr>
          <p:cNvPr id="12" name="文本框 11">
            <a:hlinkClick r:id="rId30" action="ppaction://hlinksldjump"/>
          </p:cNvPr>
          <p:cNvSpPr txBox="1"/>
          <p:nvPr>
            <p:custDataLst>
              <p:tags r:id="rId31"/>
            </p:custDataLst>
          </p:nvPr>
        </p:nvSpPr>
        <p:spPr>
          <a:xfrm>
            <a:off x="9250680" y="3049905"/>
            <a:ext cx="3366770" cy="506095"/>
          </a:xfrm>
          <a:prstGeom prst="rect">
            <a:avLst/>
          </a:prstGeom>
          <a:noFill/>
        </p:spPr>
        <p:txBody>
          <a:bodyPr wrap="square" bIns="0" rtlCol="0" anchor="b" anchorCtr="0">
            <a:noAutofit/>
          </a:bodyPr>
          <a:p>
            <a:pPr>
              <a:lnSpc>
                <a:spcPct val="120000"/>
              </a:lnSpc>
            </a:pPr>
            <a:r>
              <a:rPr lang="zh-CN" altLang="en-US" sz="1900" b="1" spc="300">
                <a:solidFill>
                  <a:schemeClr val="accent1"/>
                </a:solidFill>
                <a:latin typeface="思源黑体 CN Light" panose="020B0300000000000000" charset="-122"/>
                <a:ea typeface="思源黑体 CN Light" panose="020B0300000000000000" charset="-122"/>
                <a:sym typeface="Arial" panose="020B0604020202020204" pitchFamily="34" charset="0"/>
              </a:rPr>
              <a:t>数据脱敏</a:t>
            </a:r>
            <a:endParaRPr lang="zh-CN" altLang="en-US" sz="1900" b="1" spc="300">
              <a:solidFill>
                <a:schemeClr val="accent1"/>
              </a:solidFill>
              <a:latin typeface="思源黑体 CN Light" panose="020B0300000000000000" charset="-122"/>
              <a:ea typeface="思源黑体 CN Light" panose="020B0300000000000000" charset="-122"/>
              <a:sym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66604" y="410346"/>
            <a:ext cx="6367145" cy="49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r>
              <a:rPr lang="zh-CN" altLang="en-US" sz="3200" b="1" dirty="0">
                <a:solidFill>
                  <a:srgbClr val="2CCDC7"/>
                </a:solidFill>
              </a:rPr>
              <a:t>新特性：处理与转换（</a:t>
            </a:r>
            <a:r>
              <a:rPr lang="en-US" altLang="zh-CN" sz="3200" b="1" dirty="0">
                <a:solidFill>
                  <a:srgbClr val="2CCDC7"/>
                </a:solidFill>
              </a:rPr>
              <a:t>transform</a:t>
            </a:r>
            <a:r>
              <a:rPr lang="zh-CN" altLang="en-US" sz="3200" b="1" dirty="0">
                <a:solidFill>
                  <a:srgbClr val="2CCDC7"/>
                </a:solidFill>
              </a:rPr>
              <a:t>）</a:t>
            </a:r>
            <a:endParaRPr lang="zh-CN" altLang="en-US" sz="3200" b="1" dirty="0">
              <a:solidFill>
                <a:srgbClr val="2CCDC7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11" grpId="1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766604" y="410346"/>
            <a:ext cx="4064000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zh-CN" altLang="en-US" sz="3200" b="1" dirty="0">
                <a:solidFill>
                  <a:srgbClr val="2CCDC7"/>
                </a:solidFill>
                <a:sym typeface="+mn-ea"/>
              </a:rPr>
              <a:t>处理与转换</a:t>
            </a:r>
            <a:r>
              <a:rPr lang="zh-CN" altLang="en-US" sz="3200" b="1" dirty="0">
                <a:solidFill>
                  <a:srgbClr val="2CCDC7"/>
                </a:solidFill>
              </a:rPr>
              <a:t>：正则解析</a:t>
            </a:r>
            <a:endParaRPr lang="zh-CN" altLang="en-US" sz="3200" b="1" spc="300">
              <a:solidFill>
                <a:schemeClr val="accent1"/>
              </a:solidFill>
              <a:latin typeface="思源黑体 CN Light" panose="020B0300000000000000" charset="-122"/>
              <a:ea typeface="思源黑体 CN Light" panose="020B0300000000000000" charset="-122"/>
              <a:sym typeface="Arial" panose="020B0604020202020204" pitchFamily="34" charset="0"/>
            </a:endParaRPr>
          </a:p>
          <a:p>
            <a:pPr algn="l"/>
            <a:endParaRPr lang="en-US" altLang="zh-CN" sz="3200" b="1" dirty="0">
              <a:solidFill>
                <a:srgbClr val="2CCDC7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93700" y="2306955"/>
            <a:ext cx="5295900" cy="75501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en-US" altLang="zh-CN" sz="1100" dirty="0">
                <a:solidFill>
                  <a:schemeClr val="tx1">
                    <a:lumMod val="50000"/>
                    <a:lumOff val="50000"/>
                  </a:schemeClr>
                </a:solidFill>
                <a:ea typeface="inpin heiti" panose="00000500000000000000" pitchFamily="2" charset="-122"/>
                <a:sym typeface="inpin heiti" panose="00000500000000000000" pitchFamily="2" charset="-122"/>
              </a:rPr>
              <a:t>       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sym typeface="inpin heiti" panose="00000500000000000000" pitchFamily="2" charset="-122"/>
              </a:rPr>
              <a:t>用于解析结构化和半结构化的文本内容，旨在从中提取关键信息，通过正则分组，能够捕获文本中的特定字段，将捕获的值提取并赋值给预定的字段；这一过程能够精准的从不规则的数据中，提取出有价值的数据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仿宋" panose="02010609060101010101" charset="-122"/>
              <a:ea typeface="仿宋" panose="02010609060101010101" charset="-122"/>
              <a:sym typeface="inpin heiti" panose="00000500000000000000" pitchFamily="2" charset="-122"/>
            </a:endParaRPr>
          </a:p>
        </p:txBody>
      </p:sp>
      <p:sp>
        <p:nvSpPr>
          <p:cNvPr id="37" name="矩形 36">
            <a:hlinkClick r:id="" action="ppaction://hlinkshowjump?jump=lastslideviewed"/>
          </p:cNvPr>
          <p:cNvSpPr/>
          <p:nvPr/>
        </p:nvSpPr>
        <p:spPr>
          <a:xfrm>
            <a:off x="393894" y="1931140"/>
            <a:ext cx="1700271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chemeClr val="tx1"/>
                </a:solidFill>
              </a:rPr>
              <a:t>简述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3894" y="3227175"/>
            <a:ext cx="1700271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chemeClr val="tx1"/>
                </a:solidFill>
              </a:rPr>
              <a:t>参数说明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pic>
        <p:nvPicPr>
          <p:cNvPr id="17" name="图片 16">
            <a:hlinkClick r:id="" action="ppaction://hlinkshowjump?jump=lastslideviewed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6295" y="2057400"/>
            <a:ext cx="5932805" cy="3436620"/>
          </a:xfrm>
          <a:prstGeom prst="rect">
            <a:avLst/>
          </a:prstGeom>
        </p:spPr>
      </p:pic>
      <p:pic>
        <p:nvPicPr>
          <p:cNvPr id="19" name="图片 18">
            <a:hlinkClick r:id="" action="ppaction://hlinkshowjump?jump=lastslideviewed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835" y="3802380"/>
            <a:ext cx="5295900" cy="16916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" name="文本框 13"/>
          <p:cNvSpPr txBox="1"/>
          <p:nvPr/>
        </p:nvSpPr>
        <p:spPr>
          <a:xfrm>
            <a:off x="766604" y="410346"/>
            <a:ext cx="3996690" cy="4921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l"/>
            <a:r>
              <a:rPr lang="zh-CN" altLang="en-US" sz="3200" b="1" dirty="0">
                <a:solidFill>
                  <a:srgbClr val="2CCDC7"/>
                </a:solidFill>
                <a:sym typeface="+mn-ea"/>
              </a:rPr>
              <a:t>处理与转换</a:t>
            </a:r>
            <a:r>
              <a:rPr lang="zh-CN" altLang="en-US" sz="3200" b="1" dirty="0">
                <a:solidFill>
                  <a:srgbClr val="2CCDC7"/>
                </a:solidFill>
              </a:rPr>
              <a:t>：</a:t>
            </a:r>
            <a:r>
              <a:rPr lang="en-US" altLang="zh-CN" sz="3200" b="1" dirty="0">
                <a:solidFill>
                  <a:srgbClr val="2CCDC7"/>
                </a:solidFill>
              </a:rPr>
              <a:t>Xml</a:t>
            </a:r>
            <a:r>
              <a:rPr lang="zh-CN" altLang="en-US" sz="3200" b="1" dirty="0">
                <a:solidFill>
                  <a:srgbClr val="2CCDC7"/>
                </a:solidFill>
              </a:rPr>
              <a:t>解析</a:t>
            </a:r>
            <a:endParaRPr lang="zh-CN" altLang="en-US" sz="3200" b="1" dirty="0">
              <a:solidFill>
                <a:srgbClr val="2CCDC7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78984" y="2760931"/>
            <a:ext cx="6301947" cy="8102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    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用于处理和提取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XML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格式的数据，通过提取节点、属性和文本内容，将其转化为结构化的字段，以便后续的数据处理和分析；底层使用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VTD-XML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解析器，结合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XPath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inpin heiti" panose="00000500000000000000" pitchFamily="2" charset="-122"/>
              </a:rPr>
              <a:t>路径配置，高效地定位并提取特定节点和属性，从而实现精准的结构化解析。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inpin heiti" panose="00000500000000000000" pitchFamily="2" charset="-122"/>
            </a:endParaRPr>
          </a:p>
        </p:txBody>
      </p:sp>
      <p:sp>
        <p:nvSpPr>
          <p:cNvPr id="37" name="矩形 36">
            <a:hlinkClick r:id="" action="ppaction://hlinkshowjump?jump=lastslideviewed"/>
          </p:cNvPr>
          <p:cNvSpPr/>
          <p:nvPr/>
        </p:nvSpPr>
        <p:spPr>
          <a:xfrm>
            <a:off x="478984" y="2385165"/>
            <a:ext cx="1700271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chemeClr val="tx1"/>
                </a:solidFill>
              </a:rPr>
              <a:t>简述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78984" y="3681200"/>
            <a:ext cx="1700271" cy="423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chemeClr val="tx1"/>
                </a:solidFill>
              </a:rPr>
              <a:t>参数说明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pic>
        <p:nvPicPr>
          <p:cNvPr id="15" name="图片 14">
            <a:hlinkClick r:id="" action="ppaction://hlinkshowjump?jump=lastslideviewed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000" y="2476500"/>
            <a:ext cx="4770755" cy="34366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" y="4236085"/>
            <a:ext cx="5600700" cy="123444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393.02622047244097,&quot;left&quot;:437.4048031496063,&quot;top&quot;:81,&quot;width&quot;:617.190472440945}"/>
</p:tagLst>
</file>

<file path=ppt/tags/tag10.xml><?xml version="1.0" encoding="utf-8"?>
<p:tagLst xmlns:p="http://schemas.openxmlformats.org/presentationml/2006/main">
  <p:tag name="KSO_WM_DIAGRAM_VIRTUALLY_FRAME" val="{&quot;height&quot;:393.02622047244097,&quot;left&quot;:437.4048031496063,&quot;top&quot;:81,&quot;width&quot;:617.190472440945}"/>
</p:tagLst>
</file>

<file path=ppt/tags/tag11.xml><?xml version="1.0" encoding="utf-8"?>
<p:tagLst xmlns:p="http://schemas.openxmlformats.org/presentationml/2006/main">
  <p:tag name="KSO_WM_DIAGRAM_VIRTUALLY_FRAME" val="{&quot;height&quot;:329.908031496063,&quot;left&quot;:19.69992125984252,&quot;top&quot;:135.54858267716537,&quot;width&quot;:979.170943421221}"/>
</p:tagLst>
</file>

<file path=ppt/tags/tag12.xml><?xml version="1.0" encoding="utf-8"?>
<p:tagLst xmlns:p="http://schemas.openxmlformats.org/presentationml/2006/main">
  <p:tag name="KSO_WM_DIAGRAM_VIRTUALLY_FRAME" val="{&quot;height&quot;:329.908031496063,&quot;left&quot;:19.69992125984252,&quot;top&quot;:135.54858267716537,&quot;width&quot;:979.170943421221}"/>
</p:tagLst>
</file>

<file path=ppt/tags/tag13.xml><?xml version="1.0" encoding="utf-8"?>
<p:tagLst xmlns:p="http://schemas.openxmlformats.org/presentationml/2006/main">
  <p:tag name="KSO_WM_DIAGRAM_VIRTUALLY_FRAME" val="{&quot;height&quot;:329.908031496063,&quot;left&quot;:19.69992125984252,&quot;top&quot;:135.54858267716537,&quot;width&quot;:979.170943421221}"/>
</p:tagLst>
</file>

<file path=ppt/tags/tag14.xml><?xml version="1.0" encoding="utf-8"?>
<p:tagLst xmlns:p="http://schemas.openxmlformats.org/presentationml/2006/main">
  <p:tag name="KSO_WM_DIAGRAM_VIRTUALLY_FRAME" val="{&quot;height&quot;:329.908031496063,&quot;left&quot;:19.69992125984252,&quot;top&quot;:135.54858267716537,&quot;width&quot;:979.170943421221}"/>
</p:tagLst>
</file>

<file path=ppt/tags/tag15.xml><?xml version="1.0" encoding="utf-8"?>
<p:tagLst xmlns:p="http://schemas.openxmlformats.org/presentationml/2006/main">
  <p:tag name="KSO_WM_DIAGRAM_VIRTUALLY_FRAME" val="{&quot;height&quot;:329.908031496063,&quot;left&quot;:19.69992125984252,&quot;top&quot;:135.54858267716537,&quot;width&quot;:979.170943421221}"/>
</p:tagLst>
</file>

<file path=ppt/tags/tag16.xml><?xml version="1.0" encoding="utf-8"?>
<p:tagLst xmlns:p="http://schemas.openxmlformats.org/presentationml/2006/main">
  <p:tag name="KSO_WM_DIAGRAM_VIRTUALLY_FRAME" val="{&quot;height&quot;:329.908031496063,&quot;left&quot;:19.69992125984252,&quot;top&quot;:135.54858267716537,&quot;width&quot;:979.170943421221}"/>
</p:tagLst>
</file>

<file path=ppt/tags/tag17.xml><?xml version="1.0" encoding="utf-8"?>
<p:tagLst xmlns:p="http://schemas.openxmlformats.org/presentationml/2006/main">
  <p:tag name="KSO_WM_DIAGRAM_VIRTUALLY_FRAME" val="{&quot;height&quot;:329.908031496063,&quot;left&quot;:19.69992125984252,&quot;top&quot;:135.54858267716537,&quot;width&quot;:979.170943421221}"/>
</p:tagLst>
</file>

<file path=ppt/tags/tag18.xml><?xml version="1.0" encoding="utf-8"?>
<p:tagLst xmlns:p="http://schemas.openxmlformats.org/presentationml/2006/main">
  <p:tag name="KSO_WM_DIAGRAM_VIRTUALLY_FRAME" val="{&quot;height&quot;:329.908031496063,&quot;left&quot;:19.69992125984252,&quot;top&quot;:135.54858267716537,&quot;width&quot;:979.170943421221}"/>
</p:tagLst>
</file>

<file path=ppt/tags/tag19.xml><?xml version="1.0" encoding="utf-8"?>
<p:tagLst xmlns:p="http://schemas.openxmlformats.org/presentationml/2006/main">
  <p:tag name="KSO_WM_DIAGRAM_VIRTUALLY_FRAME" val="{&quot;height&quot;:329.908031496063,&quot;left&quot;:19.69992125984252,&quot;top&quot;:135.54858267716537,&quot;width&quot;:979.170943421221}"/>
</p:tagLst>
</file>

<file path=ppt/tags/tag2.xml><?xml version="1.0" encoding="utf-8"?>
<p:tagLst xmlns:p="http://schemas.openxmlformats.org/presentationml/2006/main">
  <p:tag name="KSO_WM_DIAGRAM_VIRTUALLY_FRAME" val="{&quot;height&quot;:393.02622047244097,&quot;left&quot;:437.4048031496063,&quot;top&quot;:81,&quot;width&quot;:617.190472440945}"/>
</p:tagLst>
</file>

<file path=ppt/tags/tag20.xml><?xml version="1.0" encoding="utf-8"?>
<p:tagLst xmlns:p="http://schemas.openxmlformats.org/presentationml/2006/main">
  <p:tag name="KSO_WM_DIAGRAM_VIRTUALLY_FRAME" val="{&quot;height&quot;:329.908031496063,&quot;left&quot;:19.69992125984252,&quot;top&quot;:135.54858267716537,&quot;width&quot;:979.170943421221}"/>
</p:tagLst>
</file>

<file path=ppt/tags/tag21.xml><?xml version="1.0" encoding="utf-8"?>
<p:tagLst xmlns:p="http://schemas.openxmlformats.org/presentationml/2006/main">
  <p:tag name="KSO_WM_DIAGRAM_VIRTUALLY_FRAME" val="{&quot;height&quot;:329.908031496063,&quot;left&quot;:19.69992125984252,&quot;top&quot;:135.54858267716537,&quot;width&quot;:979.170943421221}"/>
</p:tagLst>
</file>

<file path=ppt/tags/tag22.xml><?xml version="1.0" encoding="utf-8"?>
<p:tagLst xmlns:p="http://schemas.openxmlformats.org/presentationml/2006/main">
  <p:tag name="KSO_WM_DIAGRAM_VIRTUALLY_FRAME" val="{&quot;height&quot;:329.908031496063,&quot;left&quot;:19.69992125984252,&quot;top&quot;:135.54858267716537,&quot;width&quot;:979.170943421221}"/>
</p:tagLst>
</file>

<file path=ppt/tags/tag23.xml><?xml version="1.0" encoding="utf-8"?>
<p:tagLst xmlns:p="http://schemas.openxmlformats.org/presentationml/2006/main">
  <p:tag name="KSO_WM_DIAGRAM_VIRTUALLY_FRAME" val="{&quot;height&quot;:329.908031496063,&quot;left&quot;:19.69992125984252,&quot;top&quot;:135.54858267716537,&quot;width&quot;:979.170943421221}"/>
</p:tagLst>
</file>

<file path=ppt/tags/tag24.xml><?xml version="1.0" encoding="utf-8"?>
<p:tagLst xmlns:p="http://schemas.openxmlformats.org/presentationml/2006/main">
  <p:tag name="KSO_WM_DIAGRAM_VIRTUALLY_FRAME" val="{&quot;height&quot;:329.908031496063,&quot;left&quot;:19.69992125984252,&quot;top&quot;:135.54858267716537,&quot;width&quot;:979.170943421221}"/>
</p:tagLst>
</file>

<file path=ppt/tags/tag25.xml><?xml version="1.0" encoding="utf-8"?>
<p:tagLst xmlns:p="http://schemas.openxmlformats.org/presentationml/2006/main">
  <p:tag name="KSO_WM_DIAGRAM_VIRTUALLY_FRAME" val="{&quot;height&quot;:329.908031496063,&quot;left&quot;:19.69992125984252,&quot;top&quot;:135.54858267716537,&quot;width&quot;:979.170943421221}"/>
</p:tagLst>
</file>

<file path=ppt/tags/tag26.xml><?xml version="1.0" encoding="utf-8"?>
<p:tagLst xmlns:p="http://schemas.openxmlformats.org/presentationml/2006/main">
  <p:tag name="KSO_WM_DIAGRAM_VIRTUALLY_FRAME" val="{&quot;height&quot;:329.908031496063,&quot;left&quot;:19.69992125984252,&quot;top&quot;:135.54858267716537,&quot;width&quot;:979.170943421221}"/>
</p:tagLst>
</file>

<file path=ppt/tags/tag27.xml><?xml version="1.0" encoding="utf-8"?>
<p:tagLst xmlns:p="http://schemas.openxmlformats.org/presentationml/2006/main">
  <p:tag name="KSO_WM_DIAGRAM_VIRTUALLY_FRAME" val="{&quot;height&quot;:329.908031496063,&quot;left&quot;:19.69992125984252,&quot;top&quot;:135.54858267716537,&quot;width&quot;:979.170943421221}"/>
</p:tagLst>
</file>

<file path=ppt/tags/tag28.xml><?xml version="1.0" encoding="utf-8"?>
<p:tagLst xmlns:p="http://schemas.openxmlformats.org/presentationml/2006/main">
  <p:tag name="KSO_WM_DIAGRAM_VIRTUALLY_FRAME" val="{&quot;height&quot;:329.908031496063,&quot;left&quot;:19.69992125984252,&quot;top&quot;:135.54858267716537,&quot;width&quot;:979.170943421221}"/>
</p:tagLst>
</file>

<file path=ppt/tags/tag29.xml><?xml version="1.0" encoding="utf-8"?>
<p:tagLst xmlns:p="http://schemas.openxmlformats.org/presentationml/2006/main">
  <p:tag name="KSO_WM_DIAGRAM_VIRTUALLY_FRAME" val="{&quot;height&quot;:329.908031496063,&quot;left&quot;:19.69992125984252,&quot;top&quot;:135.54858267716537,&quot;width&quot;:979.170943421221}"/>
</p:tagLst>
</file>

<file path=ppt/tags/tag3.xml><?xml version="1.0" encoding="utf-8"?>
<p:tagLst xmlns:p="http://schemas.openxmlformats.org/presentationml/2006/main">
  <p:tag name="KSO_WM_DIAGRAM_VIRTUALLY_FRAME" val="{&quot;height&quot;:393.02622047244097,&quot;left&quot;:437.4048031496063,&quot;top&quot;:81,&quot;width&quot;:617.190472440945}"/>
</p:tagLst>
</file>

<file path=ppt/tags/tag30.xml><?xml version="1.0" encoding="utf-8"?>
<p:tagLst xmlns:p="http://schemas.openxmlformats.org/presentationml/2006/main">
  <p:tag name="KSO_WM_DIAGRAM_VIRTUALLY_FRAME" val="{&quot;height&quot;:329.908031496063,&quot;left&quot;:19.69992125984252,&quot;top&quot;:135.54858267716537,&quot;width&quot;:979.170943421221}"/>
</p:tagLst>
</file>

<file path=ppt/tags/tag31.xml><?xml version="1.0" encoding="utf-8"?>
<p:tagLst xmlns:p="http://schemas.openxmlformats.org/presentationml/2006/main">
  <p:tag name="KSO_WM_DIAGRAM_VIRTUALLY_FRAME" val="{&quot;height&quot;:329.908031496063,&quot;left&quot;:19.69992125984252,&quot;top&quot;:135.54858267716537,&quot;width&quot;:979.170943421221}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00122_4*l_h_i*1_1_1"/>
  <p:tag name="KSO_WM_TEMPLATE_CATEGORY" val="diagram"/>
  <p:tag name="KSO_WM_TEMPLATE_INDEX" val="20200122"/>
  <p:tag name="KSO_WM_UNIT_LAYERLEVEL" val="1_1_1"/>
  <p:tag name="KSO_WM_TAG_VERSION" val="1.0"/>
  <p:tag name="KSO_WM_UNIT_FILL_FORE_SCHEMECOLOR_INDEX" val="5"/>
  <p:tag name="KSO_WM_UNIT_FILL_TYPE" val="1"/>
  <p:tag name="REFSHAPE" val="949438964"/>
  <p:tag name="KSO_WM_UNIT_USESOURCEFORMAT_APPLY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00122_4*l_h_i*1_4_2"/>
  <p:tag name="KSO_WM_TEMPLATE_CATEGORY" val="diagram"/>
  <p:tag name="KSO_WM_TEMPLATE_INDEX" val="20200122"/>
  <p:tag name="KSO_WM_UNIT_LAYERLEVEL" val="1_1_1"/>
  <p:tag name="KSO_WM_TAG_VERSION" val="1.0"/>
  <p:tag name="KSO_WM_UNIT_LINE_FORE_SCHEMECOLOR_INDEX" val="13"/>
  <p:tag name="KSO_WM_UNIT_LINE_FILL_TYPE" val="2"/>
  <p:tag name="KSO_WM_UNIT_TEXT_FILL_FORE_SCHEMECOLOR_INDEX" val="13"/>
  <p:tag name="KSO_WM_UNIT_TEXT_FILL_TYPE" val="1"/>
  <p:tag name="REFSHAPE" val="949439508"/>
  <p:tag name="KSO_WM_UNIT_USESOURCEFORMAT_APPLY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00122_4*l_h_i*1_4_2"/>
  <p:tag name="KSO_WM_TEMPLATE_CATEGORY" val="diagram"/>
  <p:tag name="KSO_WM_TEMPLATE_INDEX" val="20200122"/>
  <p:tag name="KSO_WM_UNIT_LAYERLEVEL" val="1_1_1"/>
  <p:tag name="KSO_WM_TAG_VERSION" val="1.0"/>
  <p:tag name="KSO_WM_UNIT_LINE_FORE_SCHEMECOLOR_INDEX" val="13"/>
  <p:tag name="KSO_WM_UNIT_LINE_FILL_TYPE" val="2"/>
  <p:tag name="KSO_WM_UNIT_TEXT_FILL_FORE_SCHEMECOLOR_INDEX" val="13"/>
  <p:tag name="KSO_WM_UNIT_TEXT_FILL_TYPE" val="1"/>
  <p:tag name="REFSHAPE" val="949439508"/>
  <p:tag name="KSO_WM_UNIT_USESOURCEFORMAT_APPLY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00122_4*l_h_i*1_1_1"/>
  <p:tag name="KSO_WM_TEMPLATE_CATEGORY" val="diagram"/>
  <p:tag name="KSO_WM_TEMPLATE_INDEX" val="20200122"/>
  <p:tag name="KSO_WM_UNIT_LAYERLEVEL" val="1_1_1"/>
  <p:tag name="KSO_WM_TAG_VERSION" val="1.0"/>
  <p:tag name="KSO_WM_UNIT_FILL_FORE_SCHEMECOLOR_INDEX" val="5"/>
  <p:tag name="KSO_WM_UNIT_FILL_TYPE" val="1"/>
  <p:tag name="REFSHAPE" val="949438964"/>
  <p:tag name="KSO_WM_UNIT_USESOURCEFORMAT_APPLY" val="1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00122_4*l_h_i*1_2_2"/>
  <p:tag name="KSO_WM_TEMPLATE_CATEGORY" val="diagram"/>
  <p:tag name="KSO_WM_TEMPLATE_INDEX" val="20200122"/>
  <p:tag name="KSO_WM_UNIT_LAYERLEVEL" val="1_1_1"/>
  <p:tag name="KSO_WM_TAG_VERSION" val="1.0"/>
  <p:tag name="KSO_WM_UNIT_LINE_FORE_SCHEMECOLOR_INDEX" val="13"/>
  <p:tag name="KSO_WM_UNIT_LINE_FILL_TYPE" val="2"/>
  <p:tag name="KSO_WM_UNIT_TEXT_FILL_FORE_SCHEMECOLOR_INDEX" val="13"/>
  <p:tag name="KSO_WM_UNIT_TEXT_FILL_TYPE" val="1"/>
  <p:tag name="REFSHAPE" val="949439644"/>
  <p:tag name="KSO_WM_UNIT_USESOURCEFORMAT_APPLY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00122_3*l_i*1_1"/>
  <p:tag name="KSO_WM_TEMPLATE_CATEGORY" val="diagram"/>
  <p:tag name="KSO_WM_TEMPLATE_INDEX" val="20200122"/>
  <p:tag name="KSO_WM_UNIT_LAYERLEVEL" val="1_1"/>
  <p:tag name="KSO_WM_TAG_VERSION" val="1.0"/>
  <p:tag name="KSO_WM_UNIT_FILL_FORE_SCHEMECOLOR_INDEX" val="5"/>
  <p:tag name="KSO_WM_UNIT_FILL_TYPE" val="1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00122_4*l_h_i*1_3_2"/>
  <p:tag name="KSO_WM_TEMPLATE_CATEGORY" val="diagram"/>
  <p:tag name="KSO_WM_TEMPLATE_INDEX" val="20200122"/>
  <p:tag name="KSO_WM_UNIT_LAYERLEVEL" val="1_1_1"/>
  <p:tag name="KSO_WM_TAG_VERSION" val="1.0"/>
  <p:tag name="KSO_WM_UNIT_LINE_FORE_SCHEMECOLOR_INDEX" val="13"/>
  <p:tag name="KSO_WM_UNIT_LINE_FILL_TYPE" val="2"/>
  <p:tag name="KSO_WM_UNIT_TEXT_FILL_FORE_SCHEMECOLOR_INDEX" val="13"/>
  <p:tag name="KSO_WM_UNIT_TEXT_FILL_TYPE" val="1"/>
  <p:tag name="REFSHAPE" val="949416116"/>
  <p:tag name="KSO_WM_UNIT_USESOURCEFORMAT_APPLY" val="1"/>
</p:tagLst>
</file>

<file path=ppt/tags/tag4.xml><?xml version="1.0" encoding="utf-8"?>
<p:tagLst xmlns:p="http://schemas.openxmlformats.org/presentationml/2006/main">
  <p:tag name="KSO_WM_DIAGRAM_VIRTUALLY_FRAME" val="{&quot;height&quot;:393.02622047244097,&quot;left&quot;:437.4048031496063,&quot;top&quot;:81,&quot;width&quot;:617.190472440945}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ID" val="diagram20200122_4*l_h_i*1_5_2"/>
  <p:tag name="KSO_WM_TEMPLATE_CATEGORY" val="diagram"/>
  <p:tag name="KSO_WM_TEMPLATE_INDEX" val="20200122"/>
  <p:tag name="KSO_WM_UNIT_LAYERLEVEL" val="1_1_1"/>
  <p:tag name="KSO_WM_TAG_VERSION" val="1.0"/>
  <p:tag name="KSO_WM_UNIT_LINE_FORE_SCHEMECOLOR_INDEX" val="13"/>
  <p:tag name="KSO_WM_UNIT_LINE_FILL_TYPE" val="2"/>
  <p:tag name="KSO_WM_UNIT_TEXT_FILL_FORE_SCHEMECOLOR_INDEX" val="13"/>
  <p:tag name="KSO_WM_UNIT_TEXT_FILL_TYPE" val="1"/>
  <p:tag name="REFSHAPE" val="949421284"/>
  <p:tag name="KSO_WM_UNIT_USESOURCEFORMAT_APPLY" val="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00122_4*l_h_i*1_1_2"/>
  <p:tag name="KSO_WM_TEMPLATE_CATEGORY" val="diagram"/>
  <p:tag name="KSO_WM_TEMPLATE_INDEX" val="20200122"/>
  <p:tag name="KSO_WM_UNIT_LAYERLEVEL" val="1_1_1"/>
  <p:tag name="KSO_WM_TAG_VERSION" val="1.0"/>
  <p:tag name="KSO_WM_UNIT_LINE_FORE_SCHEMECOLOR_INDEX" val="13"/>
  <p:tag name="KSO_WM_UNIT_LINE_FILL_TYPE" val="2"/>
  <p:tag name="KSO_WM_UNIT_TEXT_FILL_FORE_SCHEMECOLOR_INDEX" val="13"/>
  <p:tag name="KSO_WM_UNIT_TEXT_FILL_TYPE" val="1"/>
  <p:tag name="REFSHAPE" val="949422916"/>
  <p:tag name="KSO_WM_UNIT_USESOURCEFORMAT_APPLY" val="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200122_4*l_h_i*1_4_2"/>
  <p:tag name="KSO_WM_TEMPLATE_CATEGORY" val="diagram"/>
  <p:tag name="KSO_WM_TEMPLATE_INDEX" val="20200122"/>
  <p:tag name="KSO_WM_UNIT_LAYERLEVEL" val="1_1_1"/>
  <p:tag name="KSO_WM_TAG_VERSION" val="1.0"/>
  <p:tag name="KSO_WM_UNIT_LINE_FORE_SCHEMECOLOR_INDEX" val="13"/>
  <p:tag name="KSO_WM_UNIT_LINE_FILL_TYPE" val="2"/>
  <p:tag name="KSO_WM_UNIT_TEXT_FILL_FORE_SCHEMECOLOR_INDEX" val="13"/>
  <p:tag name="KSO_WM_UNIT_TEXT_FILL_TYPE" val="1"/>
  <p:tag name="REFSHAPE" val="949439508"/>
  <p:tag name="KSO_WM_UNIT_USESOURCEFORMAT_APPLY" val="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00122_4*l_h_i*1_1_1"/>
  <p:tag name="KSO_WM_TEMPLATE_CATEGORY" val="diagram"/>
  <p:tag name="KSO_WM_TEMPLATE_INDEX" val="20200122"/>
  <p:tag name="KSO_WM_UNIT_LAYERLEVEL" val="1_1_1"/>
  <p:tag name="KSO_WM_TAG_VERSION" val="1.0"/>
  <p:tag name="KSO_WM_UNIT_FILL_FORE_SCHEMECOLOR_INDEX" val="5"/>
  <p:tag name="KSO_WM_UNIT_FILL_TYPE" val="1"/>
  <p:tag name="REFSHAPE" val="949438964"/>
  <p:tag name="KSO_WM_UNIT_USESOURCEFORMAT_APPLY" val="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00122_4*l_h_i*1_2_1"/>
  <p:tag name="KSO_WM_TEMPLATE_CATEGORY" val="diagram"/>
  <p:tag name="KSO_WM_TEMPLATE_INDEX" val="20200122"/>
  <p:tag name="KSO_WM_UNIT_LAYERLEVEL" val="1_1_1"/>
  <p:tag name="KSO_WM_TAG_VERSION" val="1.0"/>
  <p:tag name="KSO_WM_UNIT_FILL_FORE_SCHEMECOLOR_INDEX" val="5"/>
  <p:tag name="KSO_WM_UNIT_FILL_TYPE" val="1"/>
  <p:tag name="REFSHAPE" val="949438556"/>
  <p:tag name="KSO_WM_UNIT_USESOURCEFORMAT_APPLY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20200122_4*l_h_i*1_5_1"/>
  <p:tag name="KSO_WM_TEMPLATE_CATEGORY" val="diagram"/>
  <p:tag name="KSO_WM_TEMPLATE_INDEX" val="20200122"/>
  <p:tag name="KSO_WM_UNIT_LAYERLEVEL" val="1_1_1"/>
  <p:tag name="KSO_WM_TAG_VERSION" val="1.0"/>
  <p:tag name="KSO_WM_UNIT_FILL_FORE_SCHEMECOLOR_INDEX" val="5"/>
  <p:tag name="KSO_WM_UNIT_FILL_TYPE" val="1"/>
  <p:tag name="REFSHAPE" val="949439780"/>
  <p:tag name="KSO_WM_UNIT_USESOURCEFORMAT_APPLY" val="1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00122_4*l_h_i*1_4_1"/>
  <p:tag name="KSO_WM_TEMPLATE_CATEGORY" val="diagram"/>
  <p:tag name="KSO_WM_TEMPLATE_INDEX" val="20200122"/>
  <p:tag name="KSO_WM_UNIT_LAYERLEVEL" val="1_1_1"/>
  <p:tag name="KSO_WM_TAG_VERSION" val="1.0"/>
  <p:tag name="KSO_WM_UNIT_FILL_FORE_SCHEMECOLOR_INDEX" val="5"/>
  <p:tag name="KSO_WM_UNIT_FILL_TYPE" val="1"/>
  <p:tag name="REFSHAPE" val="949439916"/>
  <p:tag name="KSO_WM_UNIT_USESOURCEFORMAT_APPLY" val="1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00122_4*l_h_i*1_3_1"/>
  <p:tag name="KSO_WM_TEMPLATE_CATEGORY" val="diagram"/>
  <p:tag name="KSO_WM_TEMPLATE_INDEX" val="20200122"/>
  <p:tag name="KSO_WM_UNIT_LAYERLEVEL" val="1_1_1"/>
  <p:tag name="KSO_WM_TAG_VERSION" val="1.0"/>
  <p:tag name="KSO_WM_UNIT_FILL_FORE_SCHEMECOLOR_INDEX" val="5"/>
  <p:tag name="KSO_WM_UNIT_FILL_TYPE" val="1"/>
  <p:tag name="REFSHAPE" val="949440052"/>
  <p:tag name="KSO_WM_UNIT_USESOURCEFORMAT_APPLY" val="1"/>
</p:tagLst>
</file>

<file path=ppt/tags/tag48.xml><?xml version="1.0" encoding="utf-8"?>
<p:tagLst xmlns:p="http://schemas.openxmlformats.org/presentationml/2006/main">
  <p:tag name="KSO_WM_UNIT_ISCONTENTS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00122_4*l_h_a*1_1_1"/>
  <p:tag name="KSO_WM_TEMPLATE_CATEGORY" val="diagram"/>
  <p:tag name="KSO_WM_TEMPLATE_INDEX" val="20200122"/>
  <p:tag name="KSO_WM_UNIT_LAYERLEVEL" val="1_1_1"/>
  <p:tag name="KSO_WM_TAG_VERSION" val="1.0"/>
  <p:tag name="KSO_WM_UNIT_TEXT_FILL_FORE_SCHEMECOLOR_INDEX" val="5"/>
  <p:tag name="KSO_WM_UNIT_TEXT_FILL_TYPE" val="1"/>
  <p:tag name="REFSHAPE" val="949443452"/>
  <p:tag name="KSO_WM_UNIT_USESOURCEFORMAT_APPLY" val="1"/>
</p:tagLst>
</file>

<file path=ppt/tags/tag49.xml><?xml version="1.0" encoding="utf-8"?>
<p:tagLst xmlns:p="http://schemas.openxmlformats.org/presentationml/2006/main">
  <p:tag name="KSO_WM_UNIT_ISCONTENTS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00122_4*l_h_a*1_3_1"/>
  <p:tag name="KSO_WM_TEMPLATE_CATEGORY" val="diagram"/>
  <p:tag name="KSO_WM_TEMPLATE_INDEX" val="20200122"/>
  <p:tag name="KSO_WM_UNIT_LAYERLEVEL" val="1_1_1"/>
  <p:tag name="KSO_WM_TAG_VERSION" val="1.0"/>
  <p:tag name="KSO_WM_UNIT_TEXT_FILL_FORE_SCHEMECOLOR_INDEX" val="5"/>
  <p:tag name="KSO_WM_UNIT_TEXT_FILL_TYPE" val="1"/>
  <p:tag name="REFSHAPE" val="949444812"/>
  <p:tag name="KSO_WM_UNIT_USESOURCEFORMAT_APPLY" val="1"/>
</p:tagLst>
</file>

<file path=ppt/tags/tag5.xml><?xml version="1.0" encoding="utf-8"?>
<p:tagLst xmlns:p="http://schemas.openxmlformats.org/presentationml/2006/main">
  <p:tag name="KSO_WM_DIAGRAM_VIRTUALLY_FRAME" val="{&quot;height&quot;:393.02622047244097,&quot;left&quot;:437.4048031496063,&quot;top&quot;:81,&quot;width&quot;:617.190472440945}"/>
</p:tagLst>
</file>

<file path=ppt/tags/tag50.xml><?xml version="1.0" encoding="utf-8"?>
<p:tagLst xmlns:p="http://schemas.openxmlformats.org/presentationml/2006/main">
  <p:tag name="KSO_WM_UNIT_ISCONTENTS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5_1"/>
  <p:tag name="KSO_WM_UNIT_ID" val="diagram20200122_4*l_h_a*1_5_1"/>
  <p:tag name="KSO_WM_TEMPLATE_CATEGORY" val="diagram"/>
  <p:tag name="KSO_WM_TEMPLATE_INDEX" val="20200122"/>
  <p:tag name="KSO_WM_UNIT_LAYERLEVEL" val="1_1_1"/>
  <p:tag name="KSO_WM_TAG_VERSION" val="1.0"/>
  <p:tag name="KSO_WM_UNIT_TEXT_FILL_FORE_SCHEMECOLOR_INDEX" val="5"/>
  <p:tag name="KSO_WM_UNIT_TEXT_FILL_TYPE" val="1"/>
  <p:tag name="REFSHAPE" val="949442908"/>
  <p:tag name="KSO_WM_UNIT_USESOURCEFORMAT_APPLY" val="1"/>
</p:tagLst>
</file>

<file path=ppt/tags/tag51.xml><?xml version="1.0" encoding="utf-8"?>
<p:tagLst xmlns:p="http://schemas.openxmlformats.org/presentationml/2006/main">
  <p:tag name="KSO_WM_UNIT_ISCONTENTS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00122_4*l_h_a*1_2_1"/>
  <p:tag name="KSO_WM_TEMPLATE_CATEGORY" val="diagram"/>
  <p:tag name="KSO_WM_TEMPLATE_INDEX" val="20200122"/>
  <p:tag name="KSO_WM_UNIT_LAYERLEVEL" val="1_1_1"/>
  <p:tag name="KSO_WM_TAG_VERSION" val="1.0"/>
  <p:tag name="KSO_WM_UNIT_TEXT_FILL_FORE_SCHEMECOLOR_INDEX" val="5"/>
  <p:tag name="KSO_WM_UNIT_TEXT_FILL_TYPE" val="1"/>
  <p:tag name="REFSHAPE" val="949444404"/>
  <p:tag name="KSO_WM_UNIT_USESOURCEFORMAT_APPLY" val="1"/>
</p:tagLst>
</file>

<file path=ppt/tags/tag52.xml><?xml version="1.0" encoding="utf-8"?>
<p:tagLst xmlns:p="http://schemas.openxmlformats.org/presentationml/2006/main">
  <p:tag name="KSO_WM_UNIT_ISCONTENTS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200122_4*l_h_a*1_4_1"/>
  <p:tag name="KSO_WM_TEMPLATE_CATEGORY" val="diagram"/>
  <p:tag name="KSO_WM_TEMPLATE_INDEX" val="20200122"/>
  <p:tag name="KSO_WM_UNIT_LAYERLEVEL" val="1_1_1"/>
  <p:tag name="KSO_WM_TAG_VERSION" val="1.0"/>
  <p:tag name="KSO_WM_UNIT_TEXT_FILL_FORE_SCHEMECOLOR_INDEX" val="5"/>
  <p:tag name="KSO_WM_UNIT_TEXT_FILL_TYPE" val="1"/>
  <p:tag name="REFSHAPE" val="949444948"/>
  <p:tag name="KSO_WM_UNIT_USESOURCEFORMAT_APPLY" val="1"/>
</p:tagLst>
</file>

<file path=ppt/tags/tag53.xml><?xml version="1.0" encoding="utf-8"?>
<p:tagLst xmlns:p="http://schemas.openxmlformats.org/presentationml/2006/main">
  <p:tag name="KSO_WM_UNIT_ISCONTENTS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00122_4*l_h_a*1_1_1"/>
  <p:tag name="KSO_WM_TEMPLATE_CATEGORY" val="diagram"/>
  <p:tag name="KSO_WM_TEMPLATE_INDEX" val="20200122"/>
  <p:tag name="KSO_WM_UNIT_LAYERLEVEL" val="1_1_1"/>
  <p:tag name="KSO_WM_TAG_VERSION" val="1.0"/>
  <p:tag name="KSO_WM_UNIT_TEXT_FILL_FORE_SCHEMECOLOR_INDEX" val="5"/>
  <p:tag name="KSO_WM_UNIT_TEXT_FILL_TYPE" val="1"/>
  <p:tag name="REFSHAPE" val="949443452"/>
  <p:tag name="KSO_WM_UNIT_USESOURCEFORMAT_APPLY" val="1"/>
</p:tagLst>
</file>

<file path=ppt/tags/tag54.xml><?xml version="1.0" encoding="utf-8"?>
<p:tagLst xmlns:p="http://schemas.openxmlformats.org/presentationml/2006/main">
  <p:tag name="KSO_WM_UNIT_ISCONTENTS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00122_4*l_h_a*1_4_1"/>
  <p:tag name="KSO_WM_TEMPLATE_CATEGORY" val="diagram"/>
  <p:tag name="KSO_WM_TEMPLATE_INDEX" val="20200122"/>
  <p:tag name="KSO_WM_UNIT_LAYERLEVEL" val="1_1_1"/>
  <p:tag name="KSO_WM_TAG_VERSION" val="1.0"/>
  <p:tag name="KSO_WM_UNIT_TEXT_FILL_FORE_SCHEMECOLOR_INDEX" val="5"/>
  <p:tag name="KSO_WM_UNIT_TEXT_FILL_TYPE" val="1"/>
  <p:tag name="REFSHAPE" val="949444948"/>
  <p:tag name="KSO_WM_UNIT_USESOURCEFORMAT_APPLY" val="1"/>
</p:tagLst>
</file>

<file path=ppt/tags/tag55.xml><?xml version="1.0" encoding="utf-8"?>
<p:tagLst xmlns:p="http://schemas.openxmlformats.org/presentationml/2006/main">
  <p:tag name="KSO_WM_UNIT_ISCONTENTSTITLE" val="0"/>
  <p:tag name="KSO_WM_UNIT_PRESET_TEXT" val="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ID" val="diagram20200122_4*l_h_a*1_4_1"/>
  <p:tag name="KSO_WM_TEMPLATE_CATEGORY" val="diagram"/>
  <p:tag name="KSO_WM_TEMPLATE_INDEX" val="20200122"/>
  <p:tag name="KSO_WM_UNIT_LAYERLEVEL" val="1_1_1"/>
  <p:tag name="KSO_WM_TAG_VERSION" val="1.0"/>
  <p:tag name="KSO_WM_UNIT_TEXT_FILL_FORE_SCHEMECOLOR_INDEX" val="5"/>
  <p:tag name="KSO_WM_UNIT_TEXT_FILL_TYPE" val="1"/>
  <p:tag name="REFSHAPE" val="949444948"/>
  <p:tag name="KSO_WM_UNIT_USESOURCEFORMAT_APPLY" val="1"/>
</p:tagLst>
</file>

<file path=ppt/tags/tag56.xml><?xml version="1.0" encoding="utf-8"?>
<p:tagLst xmlns:p="http://schemas.openxmlformats.org/presentationml/2006/main">
  <p:tag name="KSO_WM_DIAGRAM_VIRTUALLY_FRAME" val="{&quot;height&quot;:358.7975590551181,&quot;left&quot;:567.491968503937,&quot;top&quot;:134.912125984252,&quot;width&quot;:351.6140157480315}"/>
</p:tagLst>
</file>

<file path=ppt/tags/tag57.xml><?xml version="1.0" encoding="utf-8"?>
<p:tagLst xmlns:p="http://schemas.openxmlformats.org/presentationml/2006/main">
  <p:tag name="KSO_WM_DIAGRAM_VIRTUALLY_FRAME" val="{&quot;height&quot;:358.7975590551181,&quot;left&quot;:567.491968503937,&quot;top&quot;:134.912125984252,&quot;width&quot;:351.6140157480315}"/>
</p:tagLst>
</file>

<file path=ppt/tags/tag58.xml><?xml version="1.0" encoding="utf-8"?>
<p:tagLst xmlns:p="http://schemas.openxmlformats.org/presentationml/2006/main">
  <p:tag name="KSO_WM_DIAGRAM_VIRTUALLY_FRAME" val="{&quot;height&quot;:358.7975590551181,&quot;left&quot;:567.491968503937,&quot;top&quot;:134.912125984252,&quot;width&quot;:351.6140157480315}"/>
</p:tagLst>
</file>

<file path=ppt/tags/tag59.xml><?xml version="1.0" encoding="utf-8"?>
<p:tagLst xmlns:p="http://schemas.openxmlformats.org/presentationml/2006/main">
  <p:tag name="KSO_WM_DIAGRAM_VIRTUALLY_FRAME" val="{&quot;height&quot;:358.7975590551181,&quot;left&quot;:567.491968503937,&quot;top&quot;:134.912125984252,&quot;width&quot;:351.6140157480315}"/>
</p:tagLst>
</file>

<file path=ppt/tags/tag6.xml><?xml version="1.0" encoding="utf-8"?>
<p:tagLst xmlns:p="http://schemas.openxmlformats.org/presentationml/2006/main">
  <p:tag name="KSO_WM_DIAGRAM_VIRTUALLY_FRAME" val="{&quot;height&quot;:393.02622047244097,&quot;left&quot;:437.4048031496063,&quot;top&quot;:81,&quot;width&quot;:617.190472440945}"/>
</p:tagLst>
</file>

<file path=ppt/tags/tag60.xml><?xml version="1.0" encoding="utf-8"?>
<p:tagLst xmlns:p="http://schemas.openxmlformats.org/presentationml/2006/main">
  <p:tag name="KSO_WM_DIAGRAM_VIRTUALLY_FRAME" val="{&quot;height&quot;:358.7975590551181,&quot;left&quot;:567.491968503937,&quot;top&quot;:134.912125984252,&quot;width&quot;:351.6140157480315}"/>
</p:tagLst>
</file>

<file path=ppt/tags/tag61.xml><?xml version="1.0" encoding="utf-8"?>
<p:tagLst xmlns:p="http://schemas.openxmlformats.org/presentationml/2006/main">
  <p:tag name="KSO_WM_DIAGRAM_VIRTUALLY_FRAME" val="{&quot;height&quot;:358.7975590551181,&quot;left&quot;:567.491968503937,&quot;top&quot;:134.912125984252,&quot;width&quot;:351.6140157480315}"/>
</p:tagLst>
</file>

<file path=ppt/tags/tag62.xml><?xml version="1.0" encoding="utf-8"?>
<p:tagLst xmlns:p="http://schemas.openxmlformats.org/presentationml/2006/main">
  <p:tag name="KSO_WM_DIAGRAM_VIRTUALLY_FRAME" val="{&quot;height&quot;:358.7975590551181,&quot;left&quot;:567.491968503937,&quot;top&quot;:134.912125984252,&quot;width&quot;:351.6140157480315}"/>
</p:tagLst>
</file>

<file path=ppt/tags/tag63.xml><?xml version="1.0" encoding="utf-8"?>
<p:tagLst xmlns:p="http://schemas.openxmlformats.org/presentationml/2006/main">
  <p:tag name="KSO_WM_DIAGRAM_VIRTUALLY_FRAME" val="{&quot;height&quot;:358.7975590551181,&quot;left&quot;:567.491968503937,&quot;top&quot;:134.912125984252,&quot;width&quot;:351.6140157480315}"/>
</p:tagLst>
</file>

<file path=ppt/tags/tag64.xml><?xml version="1.0" encoding="utf-8"?>
<p:tagLst xmlns:p="http://schemas.openxmlformats.org/presentationml/2006/main">
  <p:tag name="KSO_WM_DIAGRAM_VIRTUALLY_FRAME" val="{&quot;height&quot;:358.7975590551181,&quot;left&quot;:567.491968503937,&quot;top&quot;:134.912125984252,&quot;width&quot;:351.6140157480315}"/>
</p:tagLst>
</file>

<file path=ppt/tags/tag65.xml><?xml version="1.0" encoding="utf-8"?>
<p:tagLst xmlns:p="http://schemas.openxmlformats.org/presentationml/2006/main">
  <p:tag name="KSO_WM_DIAGRAM_VIRTUALLY_FRAME" val="{&quot;height&quot;:358.7975590551181,&quot;left&quot;:567.491968503937,&quot;top&quot;:134.912125984252,&quot;width&quot;:351.6140157480315}"/>
</p:tagLst>
</file>

<file path=ppt/tags/tag66.xml><?xml version="1.0" encoding="utf-8"?>
<p:tagLst xmlns:p="http://schemas.openxmlformats.org/presentationml/2006/main">
  <p:tag name="KSO_WM_DIAGRAM_VIRTUALLY_FRAME" val="{&quot;height&quot;:358.7975590551181,&quot;left&quot;:567.491968503937,&quot;top&quot;:134.912125984252,&quot;width&quot;:351.6140157480315}"/>
</p:tagLst>
</file>

<file path=ppt/tags/tag67.xml><?xml version="1.0" encoding="utf-8"?>
<p:tagLst xmlns:p="http://schemas.openxmlformats.org/presentationml/2006/main">
  <p:tag name="KSO_WM_DIAGRAM_VIRTUALLY_FRAME" val="{&quot;height&quot;:358.7975590551181,&quot;left&quot;:567.491968503937,&quot;top&quot;:134.912125984252,&quot;width&quot;:351.6140157480315}"/>
</p:tagLst>
</file>

<file path=ppt/tags/tag68.xml><?xml version="1.0" encoding="utf-8"?>
<p:tagLst xmlns:p="http://schemas.openxmlformats.org/presentationml/2006/main">
  <p:tag name="resource_record_key" val="{&quot;13&quot;:[4364947,4638197,4364915]}"/>
</p:tagLst>
</file>

<file path=ppt/tags/tag7.xml><?xml version="1.0" encoding="utf-8"?>
<p:tagLst xmlns:p="http://schemas.openxmlformats.org/presentationml/2006/main">
  <p:tag name="KSO_WM_DIAGRAM_VIRTUALLY_FRAME" val="{&quot;height&quot;:393.02622047244097,&quot;left&quot;:437.4048031496063,&quot;top&quot;:81,&quot;width&quot;:617.190472440945}"/>
</p:tagLst>
</file>

<file path=ppt/tags/tag8.xml><?xml version="1.0" encoding="utf-8"?>
<p:tagLst xmlns:p="http://schemas.openxmlformats.org/presentationml/2006/main">
  <p:tag name="KSO_WM_DIAGRAM_VIRTUALLY_FRAME" val="{&quot;height&quot;:393.02622047244097,&quot;left&quot;:437.4048031496063,&quot;top&quot;:81,&quot;width&quot;:617.190472440945}"/>
</p:tagLst>
</file>

<file path=ppt/tags/tag9.xml><?xml version="1.0" encoding="utf-8"?>
<p:tagLst xmlns:p="http://schemas.openxmlformats.org/presentationml/2006/main">
  <p:tag name="KSO_WM_DIAGRAM_VIRTUALLY_FRAME" val="{&quot;height&quot;:393.02622047244097,&quot;left&quot;:437.4048031496063,&quot;top&quot;:81,&quot;width&quot;:617.190472440945}"/>
</p:tagLst>
</file>

<file path=ppt/theme/theme1.xml><?xml version="1.0" encoding="utf-8"?>
<a:theme xmlns:a="http://schemas.openxmlformats.org/drawingml/2006/main" name="主题5">
  <a:themeElements>
    <a:clrScheme name="房利美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3CA798"/>
      </a:accent1>
      <a:accent2>
        <a:srgbClr val="53B4C4"/>
      </a:accent2>
      <a:accent3>
        <a:srgbClr val="28939E"/>
      </a:accent3>
      <a:accent4>
        <a:srgbClr val="2F6D80"/>
      </a:accent4>
      <a:accent5>
        <a:srgbClr val="818D96"/>
      </a:accent5>
      <a:accent6>
        <a:srgbClr val="525252"/>
      </a:accent6>
      <a:hlink>
        <a:srgbClr val="4276AA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iSlide</Template>
  <TotalTime>0</TotalTime>
  <Words>2810</Words>
  <Application>WPS 演示</Application>
  <PresentationFormat>宽屏</PresentationFormat>
  <Paragraphs>240</Paragraphs>
  <Slides>25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50" baseType="lpstr">
      <vt:lpstr>Arial</vt:lpstr>
      <vt:lpstr>宋体</vt:lpstr>
      <vt:lpstr>Wingdings</vt:lpstr>
      <vt:lpstr>微软雅黑</vt:lpstr>
      <vt:lpstr>印品黑体</vt:lpstr>
      <vt:lpstr>Times New Roman</vt:lpstr>
      <vt:lpstr>+中文正文</vt:lpstr>
      <vt:lpstr>Segoe Print</vt:lpstr>
      <vt:lpstr>Helvetica Light</vt:lpstr>
      <vt:lpstr>思源黑体 CN Light</vt:lpstr>
      <vt:lpstr>黑体</vt:lpstr>
      <vt:lpstr>inpin heiti</vt:lpstr>
      <vt:lpstr>仿宋</vt:lpstr>
      <vt:lpstr>Arial Unicode MS</vt:lpstr>
      <vt:lpstr>Calibri</vt:lpstr>
      <vt:lpstr>思源黑体 CN Normal</vt:lpstr>
      <vt:lpstr>Open Sans</vt:lpstr>
      <vt:lpstr>Noto Sans S Chinese Regular</vt:lpstr>
      <vt:lpstr>Arial</vt:lpstr>
      <vt:lpstr>幼圆</vt:lpstr>
      <vt:lpstr>微软雅黑 Light</vt:lpstr>
      <vt:lpstr>方正仿宋简体</vt:lpstr>
      <vt:lpstr>华文行楷</vt:lpstr>
      <vt:lpstr>华康行楷体 W5</vt:lpstr>
      <vt:lpstr>主题5</vt:lpstr>
      <vt:lpstr>基于Apache  SeaTunnel 二次开发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iSlide</Company>
  <LinksUpToDate>false</LinksUpToDate>
  <SharedDoc>false</SharedDoc>
  <HyperlinksChanged>false</HyperlinksChanged>
  <AppVersion>14.0000</AppVersion>
  <Manager>iSlide</Manager>
  <HyperlinkBase>https://www.islide.cc</HyperlinkBas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iSlide</dc:creator>
  <cp:lastModifiedBy>家驹</cp:lastModifiedBy>
  <cp:revision>359</cp:revision>
  <cp:lastPrinted>2022-01-18T04:25:00Z</cp:lastPrinted>
  <dcterms:created xsi:type="dcterms:W3CDTF">2022-01-18T04:25:00Z</dcterms:created>
  <dcterms:modified xsi:type="dcterms:W3CDTF">2025-04-26T11:56:47Z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lide.Theme">
    <vt:lpwstr>48706f29-9ca0-418e-876d-de7b156ca083</vt:lpwstr>
  </property>
  <property fmtid="{D5CDD505-2E9C-101B-9397-08002B2CF9AE}" pid="3" name="KSOProductBuildVer">
    <vt:lpwstr>2052-12.1.0.20784</vt:lpwstr>
  </property>
  <property fmtid="{D5CDD505-2E9C-101B-9397-08002B2CF9AE}" pid="4" name="ICV">
    <vt:lpwstr>CC53ABE4CCDB49BB8EF40A51A37CFEFA_12</vt:lpwstr>
  </property>
</Properties>
</file>